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9"/>
  </p:notesMasterIdLst>
  <p:sldIdLst>
    <p:sldId id="256" r:id="rId2"/>
    <p:sldId id="259" r:id="rId3"/>
    <p:sldId id="260" r:id="rId4"/>
    <p:sldId id="307" r:id="rId5"/>
    <p:sldId id="308" r:id="rId6"/>
    <p:sldId id="315" r:id="rId7"/>
    <p:sldId id="309" r:id="rId8"/>
    <p:sldId id="310" r:id="rId9"/>
    <p:sldId id="311" r:id="rId10"/>
    <p:sldId id="312" r:id="rId11"/>
    <p:sldId id="313" r:id="rId12"/>
    <p:sldId id="270" r:id="rId13"/>
    <p:sldId id="314" r:id="rId14"/>
    <p:sldId id="317" r:id="rId15"/>
    <p:sldId id="318" r:id="rId16"/>
    <p:sldId id="319" r:id="rId17"/>
    <p:sldId id="286" r:id="rId18"/>
  </p:sldIdLst>
  <p:sldSz cx="9144000" cy="5143500" type="screen16x9"/>
  <p:notesSz cx="6858000" cy="9144000"/>
  <p:embeddedFontLst>
    <p:embeddedFont>
      <p:font typeface="Arbutus Slab" panose="020B0604020202020204" charset="0"/>
      <p:regular r:id="rId20"/>
    </p:embeddedFont>
    <p:embeddedFont>
      <p:font typeface="Calibri" panose="020F0502020204030204" pitchFamily="34" charset="0"/>
      <p:regular r:id="rId21"/>
      <p:bold r:id="rId22"/>
      <p:italic r:id="rId23"/>
      <p:boldItalic r:id="rId24"/>
    </p:embeddedFont>
    <p:embeddedFont>
      <p:font typeface="EB Garamond" panose="00000500000000000000" pitchFamily="2" charset="0"/>
      <p:regular r:id="rId25"/>
      <p:bold r:id="rId26"/>
      <p:italic r:id="rId27"/>
      <p:boldItalic r:id="rId28"/>
    </p:embeddedFont>
    <p:embeddedFont>
      <p:font typeface="Merriweather Sans" pitchFamily="2" charset="0"/>
      <p:regular r:id="rId29"/>
      <p:bold r:id="rId30"/>
      <p:italic r:id="rId31"/>
      <p:boldItalic r:id="rId32"/>
    </p:embeddedFont>
    <p:embeddedFont>
      <p:font typeface="Paytone One" panose="020B0604020202020204" charset="0"/>
      <p:regular r:id="rId33"/>
    </p:embeddedFont>
    <p:embeddedFont>
      <p:font typeface="Segoe UI Semibold" panose="020B0702040204020203" pitchFamily="34" charset="0"/>
      <p:bold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F9F9"/>
    <a:srgbClr val="F9FFF7"/>
    <a:srgbClr val="D4F3ED"/>
    <a:srgbClr val="674EA7"/>
    <a:srgbClr val="FDFDFD"/>
    <a:srgbClr val="CC99FF"/>
    <a:srgbClr val="9966FF"/>
    <a:srgbClr val="CCCCFF"/>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0A3572-985D-4EED-AADB-5F20469B5884}">
  <a:tblStyle styleId="{A40A3572-985D-4EED-AADB-5F20469B588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107" autoAdjust="0"/>
  </p:normalViewPr>
  <p:slideViewPr>
    <p:cSldViewPr snapToGrid="0">
      <p:cViewPr varScale="1">
        <p:scale>
          <a:sx n="79" d="100"/>
          <a:sy n="79" d="100"/>
        </p:scale>
        <p:origin x="848" y="64"/>
      </p:cViewPr>
      <p:guideLst/>
    </p:cSldViewPr>
  </p:slideViewPr>
  <p:notesTextViewPr>
    <p:cViewPr>
      <p:scale>
        <a:sx n="1" d="1"/>
        <a:sy n="1" d="1"/>
      </p:scale>
      <p:origin x="0" y="0"/>
    </p:cViewPr>
  </p:notesTextViewPr>
  <p:gridSpacing cx="914400" cy="9144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5"/>
        <p:cNvGrpSpPr/>
        <p:nvPr/>
      </p:nvGrpSpPr>
      <p:grpSpPr>
        <a:xfrm>
          <a:off x="0" y="0"/>
          <a:ext cx="0" cy="0"/>
          <a:chOff x="0" y="0"/>
          <a:chExt cx="0" cy="0"/>
        </a:xfrm>
      </p:grpSpPr>
      <p:sp>
        <p:nvSpPr>
          <p:cNvPr id="7716" name="Google Shape;7716;g8d6181af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7" name="Google Shape;7717;g8d6181af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402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01863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1"/>
        <p:cNvGrpSpPr/>
        <p:nvPr/>
      </p:nvGrpSpPr>
      <p:grpSpPr>
        <a:xfrm>
          <a:off x="0" y="0"/>
          <a:ext cx="0" cy="0"/>
          <a:chOff x="0" y="0"/>
          <a:chExt cx="0" cy="0"/>
        </a:xfrm>
      </p:grpSpPr>
      <p:sp>
        <p:nvSpPr>
          <p:cNvPr id="7972" name="Google Shape;7972;g8c4f0614d5_0_15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3" name="Google Shape;7973;g8c4f0614d5_0_15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9885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981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644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861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3"/>
        <p:cNvGrpSpPr/>
        <p:nvPr/>
      </p:nvGrpSpPr>
      <p:grpSpPr>
        <a:xfrm>
          <a:off x="0" y="0"/>
          <a:ext cx="0" cy="0"/>
          <a:chOff x="0" y="0"/>
          <a:chExt cx="0" cy="0"/>
        </a:xfrm>
      </p:grpSpPr>
      <p:sp>
        <p:nvSpPr>
          <p:cNvPr id="8764" name="Google Shape;8764;g8c4f0614d5_0_5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5" name="Google Shape;8765;g8c4f0614d5_0_5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3"/>
        <p:cNvGrpSpPr/>
        <p:nvPr/>
      </p:nvGrpSpPr>
      <p:grpSpPr>
        <a:xfrm>
          <a:off x="0" y="0"/>
          <a:ext cx="0" cy="0"/>
          <a:chOff x="0" y="0"/>
          <a:chExt cx="0" cy="0"/>
        </a:xfrm>
      </p:grpSpPr>
      <p:sp>
        <p:nvSpPr>
          <p:cNvPr id="7734" name="Google Shape;7734;g8d6181af13_0_2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5" name="Google Shape;7735;g8d6181af13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2772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5111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258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27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58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9"/>
        <p:cNvGrpSpPr/>
        <p:nvPr/>
      </p:nvGrpSpPr>
      <p:grpSpPr>
        <a:xfrm>
          <a:off x="0" y="0"/>
          <a:ext cx="0" cy="0"/>
          <a:chOff x="0" y="0"/>
          <a:chExt cx="0" cy="0"/>
        </a:xfrm>
      </p:grpSpPr>
      <p:sp>
        <p:nvSpPr>
          <p:cNvPr id="7740" name="Google Shape;7740;g8242a9dda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1" name="Google Shape;7741;g8242a9dda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039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9FCE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5456" y="-487"/>
            <a:ext cx="9537125" cy="5143678"/>
            <a:chOff x="-135450" y="773125"/>
            <a:chExt cx="7704900" cy="4155500"/>
          </a:xfrm>
        </p:grpSpPr>
        <p:sp>
          <p:nvSpPr>
            <p:cNvPr id="10" name="Google Shape;10;p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
          <p:cNvSpPr/>
          <p:nvPr/>
        </p:nvSpPr>
        <p:spPr>
          <a:xfrm flipH="1">
            <a:off x="2400395" y="1700"/>
            <a:ext cx="6743605" cy="578944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txBox="1">
            <a:spLocks noGrp="1"/>
          </p:cNvSpPr>
          <p:nvPr>
            <p:ph type="ctrTitle"/>
          </p:nvPr>
        </p:nvSpPr>
        <p:spPr>
          <a:xfrm>
            <a:off x="4572150" y="540000"/>
            <a:ext cx="3852000" cy="2431800"/>
          </a:xfrm>
          <a:prstGeom prst="rect">
            <a:avLst/>
          </a:prstGeom>
        </p:spPr>
        <p:txBody>
          <a:bodyPr spcFirstLastPara="1" wrap="square" lIns="0" tIns="0" rIns="0" bIns="0" anchor="ctr" anchorCtr="0">
            <a:noAutofit/>
          </a:bodyPr>
          <a:lstStyle>
            <a:lvl1pPr lvl="0" algn="r">
              <a:spcBef>
                <a:spcPts val="0"/>
              </a:spcBef>
              <a:spcAft>
                <a:spcPts val="0"/>
              </a:spcAft>
              <a:buSzPts val="5200"/>
              <a:buNone/>
              <a:defRPr sz="5000">
                <a:solidFill>
                  <a:srgbClr val="674EA7"/>
                </a:solidFill>
                <a:latin typeface="Paytone One"/>
                <a:ea typeface="Paytone One"/>
                <a:cs typeface="Paytone One"/>
                <a:sym typeface="Paytone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7" name="Google Shape;267;p2"/>
          <p:cNvSpPr txBox="1">
            <a:spLocks noGrp="1"/>
          </p:cNvSpPr>
          <p:nvPr>
            <p:ph type="subTitle" idx="1"/>
          </p:nvPr>
        </p:nvSpPr>
        <p:spPr>
          <a:xfrm>
            <a:off x="4572150" y="3144838"/>
            <a:ext cx="3852000" cy="792600"/>
          </a:xfrm>
          <a:prstGeom prst="rect">
            <a:avLst/>
          </a:prstGeom>
        </p:spPr>
        <p:txBody>
          <a:bodyPr spcFirstLastPara="1" wrap="square" lIns="0" tIns="0" rIns="0" bIns="0" anchor="ctr" anchorCtr="0">
            <a:noAutofit/>
          </a:bodyPr>
          <a:lstStyle>
            <a:lvl1pPr lvl="0" algn="r">
              <a:spcBef>
                <a:spcPts val="0"/>
              </a:spcBef>
              <a:spcAft>
                <a:spcPts val="0"/>
              </a:spcAft>
              <a:buSzPts val="2800"/>
              <a:buNone/>
              <a:defRPr sz="2300">
                <a:solidFill>
                  <a:srgbClr val="351C7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68" name="Google Shape;268;p2"/>
          <p:cNvGrpSpPr/>
          <p:nvPr/>
        </p:nvGrpSpPr>
        <p:grpSpPr>
          <a:xfrm>
            <a:off x="-849338" y="539999"/>
            <a:ext cx="5060864" cy="4763399"/>
            <a:chOff x="1354150" y="267550"/>
            <a:chExt cx="4967475" cy="4675500"/>
          </a:xfrm>
        </p:grpSpPr>
        <p:sp>
          <p:nvSpPr>
            <p:cNvPr id="269" name="Google Shape;269;p2"/>
            <p:cNvSpPr/>
            <p:nvPr/>
          </p:nvSpPr>
          <p:spPr>
            <a:xfrm>
              <a:off x="4517700" y="2132850"/>
              <a:ext cx="520700" cy="421100"/>
            </a:xfrm>
            <a:custGeom>
              <a:avLst/>
              <a:gdLst/>
              <a:ahLst/>
              <a:cxnLst/>
              <a:rect l="l" t="t" r="r" b="b"/>
              <a:pathLst>
                <a:path w="20828" h="16844" extrusionOk="0">
                  <a:moveTo>
                    <a:pt x="10401" y="1"/>
                  </a:moveTo>
                  <a:cubicBezTo>
                    <a:pt x="10351" y="1"/>
                    <a:pt x="10276" y="1"/>
                    <a:pt x="10201" y="26"/>
                  </a:cubicBezTo>
                  <a:cubicBezTo>
                    <a:pt x="9775" y="51"/>
                    <a:pt x="9374" y="151"/>
                    <a:pt x="8923" y="377"/>
                  </a:cubicBezTo>
                  <a:cubicBezTo>
                    <a:pt x="8572" y="552"/>
                    <a:pt x="8196" y="803"/>
                    <a:pt x="7820" y="1129"/>
                  </a:cubicBezTo>
                  <a:cubicBezTo>
                    <a:pt x="7419" y="1480"/>
                    <a:pt x="7093" y="1856"/>
                    <a:pt x="6843" y="2156"/>
                  </a:cubicBezTo>
                  <a:cubicBezTo>
                    <a:pt x="5464" y="3810"/>
                    <a:pt x="4437" y="5690"/>
                    <a:pt x="3609" y="7294"/>
                  </a:cubicBezTo>
                  <a:cubicBezTo>
                    <a:pt x="3334" y="7820"/>
                    <a:pt x="3083" y="8347"/>
                    <a:pt x="2807" y="8898"/>
                  </a:cubicBezTo>
                  <a:cubicBezTo>
                    <a:pt x="2632" y="9274"/>
                    <a:pt x="2432" y="9675"/>
                    <a:pt x="2231" y="10076"/>
                  </a:cubicBezTo>
                  <a:lnTo>
                    <a:pt x="2206" y="10151"/>
                  </a:lnTo>
                  <a:cubicBezTo>
                    <a:pt x="1730" y="11079"/>
                    <a:pt x="1229" y="12031"/>
                    <a:pt x="802" y="13008"/>
                  </a:cubicBezTo>
                  <a:cubicBezTo>
                    <a:pt x="502" y="13685"/>
                    <a:pt x="251" y="14337"/>
                    <a:pt x="25" y="14988"/>
                  </a:cubicBezTo>
                  <a:cubicBezTo>
                    <a:pt x="0" y="15013"/>
                    <a:pt x="25" y="15064"/>
                    <a:pt x="25" y="15114"/>
                  </a:cubicBezTo>
                  <a:cubicBezTo>
                    <a:pt x="51" y="15139"/>
                    <a:pt x="101" y="15189"/>
                    <a:pt x="151" y="15189"/>
                  </a:cubicBezTo>
                  <a:lnTo>
                    <a:pt x="201" y="15189"/>
                  </a:lnTo>
                  <a:cubicBezTo>
                    <a:pt x="276" y="15189"/>
                    <a:pt x="326" y="15139"/>
                    <a:pt x="351" y="15064"/>
                  </a:cubicBezTo>
                  <a:cubicBezTo>
                    <a:pt x="376" y="15039"/>
                    <a:pt x="376" y="14988"/>
                    <a:pt x="401" y="14963"/>
                  </a:cubicBezTo>
                  <a:cubicBezTo>
                    <a:pt x="652" y="15164"/>
                    <a:pt x="953" y="15314"/>
                    <a:pt x="1254" y="15490"/>
                  </a:cubicBezTo>
                  <a:cubicBezTo>
                    <a:pt x="1604" y="15640"/>
                    <a:pt x="2005" y="15790"/>
                    <a:pt x="2482" y="15941"/>
                  </a:cubicBezTo>
                  <a:cubicBezTo>
                    <a:pt x="3359" y="16191"/>
                    <a:pt x="4286" y="16317"/>
                    <a:pt x="5088" y="16442"/>
                  </a:cubicBezTo>
                  <a:cubicBezTo>
                    <a:pt x="5564" y="16492"/>
                    <a:pt x="6041" y="16542"/>
                    <a:pt x="6492" y="16618"/>
                  </a:cubicBezTo>
                  <a:cubicBezTo>
                    <a:pt x="7043" y="16668"/>
                    <a:pt x="7620" y="16718"/>
                    <a:pt x="8196" y="16768"/>
                  </a:cubicBezTo>
                  <a:cubicBezTo>
                    <a:pt x="9048" y="16818"/>
                    <a:pt x="9925" y="16843"/>
                    <a:pt x="10802" y="16843"/>
                  </a:cubicBezTo>
                  <a:lnTo>
                    <a:pt x="11579" y="16843"/>
                  </a:lnTo>
                  <a:cubicBezTo>
                    <a:pt x="12457" y="16818"/>
                    <a:pt x="13334" y="16768"/>
                    <a:pt x="14261" y="16693"/>
                  </a:cubicBezTo>
                  <a:cubicBezTo>
                    <a:pt x="15163" y="16618"/>
                    <a:pt x="15915" y="16492"/>
                    <a:pt x="16567" y="16367"/>
                  </a:cubicBezTo>
                  <a:cubicBezTo>
                    <a:pt x="17344" y="16217"/>
                    <a:pt x="18021" y="15991"/>
                    <a:pt x="18672" y="15715"/>
                  </a:cubicBezTo>
                  <a:cubicBezTo>
                    <a:pt x="19274" y="15465"/>
                    <a:pt x="19875" y="15139"/>
                    <a:pt x="20402" y="14738"/>
                  </a:cubicBezTo>
                  <a:cubicBezTo>
                    <a:pt x="20427" y="14838"/>
                    <a:pt x="20452" y="14938"/>
                    <a:pt x="20477" y="15039"/>
                  </a:cubicBezTo>
                  <a:cubicBezTo>
                    <a:pt x="20502" y="15114"/>
                    <a:pt x="20577" y="15164"/>
                    <a:pt x="20652" y="15164"/>
                  </a:cubicBezTo>
                  <a:lnTo>
                    <a:pt x="20702" y="15164"/>
                  </a:lnTo>
                  <a:cubicBezTo>
                    <a:pt x="20777" y="15139"/>
                    <a:pt x="20828" y="15039"/>
                    <a:pt x="20828" y="14938"/>
                  </a:cubicBezTo>
                  <a:cubicBezTo>
                    <a:pt x="20777" y="14788"/>
                    <a:pt x="20727" y="14638"/>
                    <a:pt x="20677" y="14487"/>
                  </a:cubicBezTo>
                  <a:cubicBezTo>
                    <a:pt x="20702" y="14437"/>
                    <a:pt x="20702" y="14362"/>
                    <a:pt x="20677" y="14312"/>
                  </a:cubicBezTo>
                  <a:cubicBezTo>
                    <a:pt x="20652" y="14312"/>
                    <a:pt x="20627" y="14287"/>
                    <a:pt x="20602" y="14262"/>
                  </a:cubicBezTo>
                  <a:cubicBezTo>
                    <a:pt x="20502" y="13986"/>
                    <a:pt x="20402" y="13685"/>
                    <a:pt x="20276" y="13384"/>
                  </a:cubicBezTo>
                  <a:cubicBezTo>
                    <a:pt x="20076" y="12883"/>
                    <a:pt x="19875" y="12382"/>
                    <a:pt x="19650" y="11906"/>
                  </a:cubicBezTo>
                  <a:cubicBezTo>
                    <a:pt x="19249" y="10978"/>
                    <a:pt x="18798" y="10026"/>
                    <a:pt x="18246" y="8973"/>
                  </a:cubicBezTo>
                  <a:cubicBezTo>
                    <a:pt x="17770" y="8071"/>
                    <a:pt x="17269" y="7144"/>
                    <a:pt x="16667" y="6141"/>
                  </a:cubicBezTo>
                  <a:cubicBezTo>
                    <a:pt x="16391" y="5665"/>
                    <a:pt x="16116" y="5214"/>
                    <a:pt x="15840" y="4738"/>
                  </a:cubicBezTo>
                  <a:cubicBezTo>
                    <a:pt x="15589" y="4337"/>
                    <a:pt x="15364" y="3986"/>
                    <a:pt x="15163" y="3685"/>
                  </a:cubicBezTo>
                  <a:cubicBezTo>
                    <a:pt x="14612" y="2858"/>
                    <a:pt x="14086" y="2206"/>
                    <a:pt x="13534" y="1655"/>
                  </a:cubicBezTo>
                  <a:cubicBezTo>
                    <a:pt x="13234" y="1329"/>
                    <a:pt x="12908" y="1054"/>
                    <a:pt x="12557" y="803"/>
                  </a:cubicBezTo>
                  <a:cubicBezTo>
                    <a:pt x="12231" y="552"/>
                    <a:pt x="11880" y="377"/>
                    <a:pt x="11504" y="226"/>
                  </a:cubicBezTo>
                  <a:cubicBezTo>
                    <a:pt x="11153" y="76"/>
                    <a:pt x="10777" y="1"/>
                    <a:pt x="1040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526475" y="2134750"/>
              <a:ext cx="502525" cy="365250"/>
            </a:xfrm>
            <a:custGeom>
              <a:avLst/>
              <a:gdLst/>
              <a:ahLst/>
              <a:cxnLst/>
              <a:rect l="l" t="t" r="r" b="b"/>
              <a:pathLst>
                <a:path w="20101" h="14610" extrusionOk="0">
                  <a:moveTo>
                    <a:pt x="9449" y="0"/>
                  </a:moveTo>
                  <a:cubicBezTo>
                    <a:pt x="9148" y="50"/>
                    <a:pt x="8873" y="150"/>
                    <a:pt x="8572" y="301"/>
                  </a:cubicBezTo>
                  <a:cubicBezTo>
                    <a:pt x="8221" y="476"/>
                    <a:pt x="7845" y="727"/>
                    <a:pt x="7444" y="1053"/>
                  </a:cubicBezTo>
                  <a:cubicBezTo>
                    <a:pt x="7068" y="1379"/>
                    <a:pt x="6767" y="1729"/>
                    <a:pt x="6492" y="2080"/>
                  </a:cubicBezTo>
                  <a:cubicBezTo>
                    <a:pt x="5113" y="3734"/>
                    <a:pt x="4086" y="5614"/>
                    <a:pt x="3258" y="7218"/>
                  </a:cubicBezTo>
                  <a:cubicBezTo>
                    <a:pt x="2983" y="7744"/>
                    <a:pt x="2732" y="8271"/>
                    <a:pt x="2456" y="8797"/>
                  </a:cubicBezTo>
                  <a:lnTo>
                    <a:pt x="2306" y="9123"/>
                  </a:lnTo>
                  <a:cubicBezTo>
                    <a:pt x="2156" y="9424"/>
                    <a:pt x="2005" y="9724"/>
                    <a:pt x="1880" y="10000"/>
                  </a:cubicBezTo>
                  <a:lnTo>
                    <a:pt x="1830" y="10050"/>
                  </a:lnTo>
                  <a:cubicBezTo>
                    <a:pt x="1429" y="10877"/>
                    <a:pt x="903" y="11905"/>
                    <a:pt x="451" y="12932"/>
                  </a:cubicBezTo>
                  <a:cubicBezTo>
                    <a:pt x="276" y="13283"/>
                    <a:pt x="151" y="13634"/>
                    <a:pt x="0" y="13985"/>
                  </a:cubicBezTo>
                  <a:cubicBezTo>
                    <a:pt x="1329" y="14211"/>
                    <a:pt x="2657" y="14361"/>
                    <a:pt x="3985" y="14461"/>
                  </a:cubicBezTo>
                  <a:cubicBezTo>
                    <a:pt x="5349" y="14567"/>
                    <a:pt x="6712" y="14609"/>
                    <a:pt x="8075" y="14609"/>
                  </a:cubicBezTo>
                  <a:cubicBezTo>
                    <a:pt x="8967" y="14609"/>
                    <a:pt x="9860" y="14591"/>
                    <a:pt x="10752" y="14562"/>
                  </a:cubicBezTo>
                  <a:cubicBezTo>
                    <a:pt x="11304" y="14562"/>
                    <a:pt x="11880" y="14536"/>
                    <a:pt x="12431" y="14511"/>
                  </a:cubicBezTo>
                  <a:cubicBezTo>
                    <a:pt x="12958" y="14486"/>
                    <a:pt x="13459" y="14461"/>
                    <a:pt x="13960" y="14436"/>
                  </a:cubicBezTo>
                  <a:cubicBezTo>
                    <a:pt x="14888" y="14386"/>
                    <a:pt x="15815" y="14361"/>
                    <a:pt x="16717" y="14286"/>
                  </a:cubicBezTo>
                  <a:lnTo>
                    <a:pt x="16692" y="14286"/>
                  </a:lnTo>
                  <a:cubicBezTo>
                    <a:pt x="17394" y="14236"/>
                    <a:pt x="18096" y="14161"/>
                    <a:pt x="18797" y="14035"/>
                  </a:cubicBezTo>
                  <a:cubicBezTo>
                    <a:pt x="19223" y="13960"/>
                    <a:pt x="19675" y="13860"/>
                    <a:pt x="20101" y="13734"/>
                  </a:cubicBezTo>
                  <a:cubicBezTo>
                    <a:pt x="20051" y="13609"/>
                    <a:pt x="20000" y="13459"/>
                    <a:pt x="19950" y="13333"/>
                  </a:cubicBezTo>
                  <a:cubicBezTo>
                    <a:pt x="19825" y="13359"/>
                    <a:pt x="19700" y="13384"/>
                    <a:pt x="19574" y="13409"/>
                  </a:cubicBezTo>
                  <a:cubicBezTo>
                    <a:pt x="19098" y="13534"/>
                    <a:pt x="18597" y="13609"/>
                    <a:pt x="18096" y="13659"/>
                  </a:cubicBezTo>
                  <a:cubicBezTo>
                    <a:pt x="17569" y="13709"/>
                    <a:pt x="17043" y="13734"/>
                    <a:pt x="16517" y="13734"/>
                  </a:cubicBezTo>
                  <a:cubicBezTo>
                    <a:pt x="16015" y="13734"/>
                    <a:pt x="15539" y="13734"/>
                    <a:pt x="15038" y="13709"/>
                  </a:cubicBezTo>
                  <a:cubicBezTo>
                    <a:pt x="14537" y="13659"/>
                    <a:pt x="14010" y="13634"/>
                    <a:pt x="13509" y="13534"/>
                  </a:cubicBezTo>
                  <a:cubicBezTo>
                    <a:pt x="13259" y="13509"/>
                    <a:pt x="12983" y="13459"/>
                    <a:pt x="12732" y="13384"/>
                  </a:cubicBezTo>
                  <a:cubicBezTo>
                    <a:pt x="12607" y="13359"/>
                    <a:pt x="12482" y="13308"/>
                    <a:pt x="12381" y="13283"/>
                  </a:cubicBezTo>
                  <a:cubicBezTo>
                    <a:pt x="12256" y="13258"/>
                    <a:pt x="12131" y="13208"/>
                    <a:pt x="12030" y="13158"/>
                  </a:cubicBezTo>
                  <a:cubicBezTo>
                    <a:pt x="11830" y="13083"/>
                    <a:pt x="11629" y="13008"/>
                    <a:pt x="11429" y="12857"/>
                  </a:cubicBezTo>
                  <a:cubicBezTo>
                    <a:pt x="11304" y="12757"/>
                    <a:pt x="11153" y="12657"/>
                    <a:pt x="11028" y="12531"/>
                  </a:cubicBezTo>
                  <a:cubicBezTo>
                    <a:pt x="10903" y="12406"/>
                    <a:pt x="10777" y="12281"/>
                    <a:pt x="10652" y="12156"/>
                  </a:cubicBezTo>
                  <a:cubicBezTo>
                    <a:pt x="10527" y="12005"/>
                    <a:pt x="10376" y="11880"/>
                    <a:pt x="10226" y="11755"/>
                  </a:cubicBezTo>
                  <a:cubicBezTo>
                    <a:pt x="10076" y="11654"/>
                    <a:pt x="9925" y="11554"/>
                    <a:pt x="9750" y="11479"/>
                  </a:cubicBezTo>
                  <a:lnTo>
                    <a:pt x="9775" y="11479"/>
                  </a:lnTo>
                  <a:cubicBezTo>
                    <a:pt x="9649" y="11429"/>
                    <a:pt x="9524" y="11404"/>
                    <a:pt x="9399" y="11379"/>
                  </a:cubicBezTo>
                  <a:lnTo>
                    <a:pt x="9098" y="11379"/>
                  </a:lnTo>
                  <a:cubicBezTo>
                    <a:pt x="8973" y="11404"/>
                    <a:pt x="8847" y="11454"/>
                    <a:pt x="8747" y="11479"/>
                  </a:cubicBezTo>
                  <a:cubicBezTo>
                    <a:pt x="8572" y="11554"/>
                    <a:pt x="8371" y="11679"/>
                    <a:pt x="8196" y="11805"/>
                  </a:cubicBezTo>
                  <a:cubicBezTo>
                    <a:pt x="8196" y="11805"/>
                    <a:pt x="8196" y="11805"/>
                    <a:pt x="8196" y="11830"/>
                  </a:cubicBezTo>
                  <a:cubicBezTo>
                    <a:pt x="7820" y="12105"/>
                    <a:pt x="7519" y="12456"/>
                    <a:pt x="7193" y="12757"/>
                  </a:cubicBezTo>
                  <a:cubicBezTo>
                    <a:pt x="7018" y="12932"/>
                    <a:pt x="6842" y="13083"/>
                    <a:pt x="6667" y="13233"/>
                  </a:cubicBezTo>
                  <a:cubicBezTo>
                    <a:pt x="6517" y="13359"/>
                    <a:pt x="6341" y="13484"/>
                    <a:pt x="6166" y="13559"/>
                  </a:cubicBezTo>
                  <a:cubicBezTo>
                    <a:pt x="5990" y="13659"/>
                    <a:pt x="5790" y="13709"/>
                    <a:pt x="5589" y="13734"/>
                  </a:cubicBezTo>
                  <a:cubicBezTo>
                    <a:pt x="5539" y="13741"/>
                    <a:pt x="5489" y="13744"/>
                    <a:pt x="5439" y="13744"/>
                  </a:cubicBezTo>
                  <a:cubicBezTo>
                    <a:pt x="5289" y="13744"/>
                    <a:pt x="5138" y="13716"/>
                    <a:pt x="4988" y="13659"/>
                  </a:cubicBezTo>
                  <a:cubicBezTo>
                    <a:pt x="4888" y="13609"/>
                    <a:pt x="4762" y="13559"/>
                    <a:pt x="4662" y="13484"/>
                  </a:cubicBezTo>
                  <a:cubicBezTo>
                    <a:pt x="4562" y="13409"/>
                    <a:pt x="4436" y="13333"/>
                    <a:pt x="4336" y="13258"/>
                  </a:cubicBezTo>
                  <a:cubicBezTo>
                    <a:pt x="4211" y="13133"/>
                    <a:pt x="4060" y="12983"/>
                    <a:pt x="3960" y="12832"/>
                  </a:cubicBezTo>
                  <a:cubicBezTo>
                    <a:pt x="3885" y="12682"/>
                    <a:pt x="3785" y="12531"/>
                    <a:pt x="3735" y="12381"/>
                  </a:cubicBezTo>
                  <a:cubicBezTo>
                    <a:pt x="3634" y="12055"/>
                    <a:pt x="3584" y="11679"/>
                    <a:pt x="3609" y="11328"/>
                  </a:cubicBezTo>
                  <a:cubicBezTo>
                    <a:pt x="3634" y="10953"/>
                    <a:pt x="3710" y="10577"/>
                    <a:pt x="3810" y="10201"/>
                  </a:cubicBezTo>
                  <a:cubicBezTo>
                    <a:pt x="3935" y="9825"/>
                    <a:pt x="4060" y="9424"/>
                    <a:pt x="4211" y="9073"/>
                  </a:cubicBezTo>
                  <a:cubicBezTo>
                    <a:pt x="4361" y="8722"/>
                    <a:pt x="4487" y="8371"/>
                    <a:pt x="4637" y="8045"/>
                  </a:cubicBezTo>
                  <a:cubicBezTo>
                    <a:pt x="4938" y="7268"/>
                    <a:pt x="5238" y="6491"/>
                    <a:pt x="5589" y="5714"/>
                  </a:cubicBezTo>
                  <a:cubicBezTo>
                    <a:pt x="5965" y="4912"/>
                    <a:pt x="6366" y="4110"/>
                    <a:pt x="6817" y="3333"/>
                  </a:cubicBezTo>
                  <a:cubicBezTo>
                    <a:pt x="7269" y="2582"/>
                    <a:pt x="7770" y="1830"/>
                    <a:pt x="8321" y="1153"/>
                  </a:cubicBezTo>
                  <a:cubicBezTo>
                    <a:pt x="8597" y="827"/>
                    <a:pt x="8898" y="501"/>
                    <a:pt x="9198" y="201"/>
                  </a:cubicBezTo>
                  <a:cubicBezTo>
                    <a:pt x="9274" y="125"/>
                    <a:pt x="9349" y="50"/>
                    <a:pt x="9449"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510800" y="2485625"/>
              <a:ext cx="531350" cy="1569575"/>
            </a:xfrm>
            <a:custGeom>
              <a:avLst/>
              <a:gdLst/>
              <a:ahLst/>
              <a:cxnLst/>
              <a:rect l="l" t="t" r="r" b="b"/>
              <a:pathLst>
                <a:path w="21254" h="62783" extrusionOk="0">
                  <a:moveTo>
                    <a:pt x="21204" y="0"/>
                  </a:moveTo>
                  <a:cubicBezTo>
                    <a:pt x="21154" y="0"/>
                    <a:pt x="21104" y="25"/>
                    <a:pt x="21053" y="50"/>
                  </a:cubicBezTo>
                  <a:cubicBezTo>
                    <a:pt x="21003" y="50"/>
                    <a:pt x="20978" y="50"/>
                    <a:pt x="20928" y="75"/>
                  </a:cubicBezTo>
                  <a:lnTo>
                    <a:pt x="20903" y="75"/>
                  </a:lnTo>
                  <a:lnTo>
                    <a:pt x="20803" y="100"/>
                  </a:lnTo>
                  <a:lnTo>
                    <a:pt x="20602" y="151"/>
                  </a:lnTo>
                  <a:lnTo>
                    <a:pt x="20452" y="176"/>
                  </a:lnTo>
                  <a:lnTo>
                    <a:pt x="20352" y="176"/>
                  </a:lnTo>
                  <a:lnTo>
                    <a:pt x="20302" y="201"/>
                  </a:lnTo>
                  <a:lnTo>
                    <a:pt x="20201" y="201"/>
                  </a:lnTo>
                  <a:cubicBezTo>
                    <a:pt x="19976" y="251"/>
                    <a:pt x="19725" y="301"/>
                    <a:pt x="19500" y="326"/>
                  </a:cubicBezTo>
                  <a:lnTo>
                    <a:pt x="19449" y="326"/>
                  </a:lnTo>
                  <a:lnTo>
                    <a:pt x="19424" y="351"/>
                  </a:lnTo>
                  <a:lnTo>
                    <a:pt x="19324" y="351"/>
                  </a:lnTo>
                  <a:cubicBezTo>
                    <a:pt x="19299" y="351"/>
                    <a:pt x="19249" y="351"/>
                    <a:pt x="19224" y="376"/>
                  </a:cubicBezTo>
                  <a:cubicBezTo>
                    <a:pt x="19048" y="401"/>
                    <a:pt x="18873" y="426"/>
                    <a:pt x="18673" y="451"/>
                  </a:cubicBezTo>
                  <a:cubicBezTo>
                    <a:pt x="17094" y="652"/>
                    <a:pt x="15414" y="802"/>
                    <a:pt x="13535" y="902"/>
                  </a:cubicBezTo>
                  <a:cubicBezTo>
                    <a:pt x="12256" y="953"/>
                    <a:pt x="10978" y="978"/>
                    <a:pt x="9675" y="978"/>
                  </a:cubicBezTo>
                  <a:cubicBezTo>
                    <a:pt x="8196" y="978"/>
                    <a:pt x="6718" y="953"/>
                    <a:pt x="5239" y="877"/>
                  </a:cubicBezTo>
                  <a:cubicBezTo>
                    <a:pt x="4938" y="852"/>
                    <a:pt x="4662" y="827"/>
                    <a:pt x="4387" y="802"/>
                  </a:cubicBezTo>
                  <a:lnTo>
                    <a:pt x="4061" y="802"/>
                  </a:lnTo>
                  <a:cubicBezTo>
                    <a:pt x="3735" y="777"/>
                    <a:pt x="3409" y="752"/>
                    <a:pt x="3058" y="702"/>
                  </a:cubicBezTo>
                  <a:lnTo>
                    <a:pt x="2908" y="702"/>
                  </a:lnTo>
                  <a:lnTo>
                    <a:pt x="2758" y="677"/>
                  </a:lnTo>
                  <a:lnTo>
                    <a:pt x="2733" y="677"/>
                  </a:lnTo>
                  <a:lnTo>
                    <a:pt x="2307" y="652"/>
                  </a:lnTo>
                  <a:lnTo>
                    <a:pt x="1956" y="602"/>
                  </a:lnTo>
                  <a:lnTo>
                    <a:pt x="1906" y="602"/>
                  </a:lnTo>
                  <a:lnTo>
                    <a:pt x="1755" y="577"/>
                  </a:lnTo>
                  <a:cubicBezTo>
                    <a:pt x="1404" y="552"/>
                    <a:pt x="1078" y="501"/>
                    <a:pt x="753" y="476"/>
                  </a:cubicBezTo>
                  <a:lnTo>
                    <a:pt x="702" y="451"/>
                  </a:lnTo>
                  <a:lnTo>
                    <a:pt x="577" y="451"/>
                  </a:lnTo>
                  <a:lnTo>
                    <a:pt x="427" y="426"/>
                  </a:lnTo>
                  <a:lnTo>
                    <a:pt x="377" y="426"/>
                  </a:lnTo>
                  <a:cubicBezTo>
                    <a:pt x="327" y="401"/>
                    <a:pt x="301" y="401"/>
                    <a:pt x="301" y="401"/>
                  </a:cubicBezTo>
                  <a:cubicBezTo>
                    <a:pt x="276" y="401"/>
                    <a:pt x="251" y="426"/>
                    <a:pt x="226" y="426"/>
                  </a:cubicBezTo>
                  <a:cubicBezTo>
                    <a:pt x="126" y="426"/>
                    <a:pt x="26" y="501"/>
                    <a:pt x="26" y="602"/>
                  </a:cubicBezTo>
                  <a:lnTo>
                    <a:pt x="26" y="19800"/>
                  </a:lnTo>
                  <a:lnTo>
                    <a:pt x="1" y="30878"/>
                  </a:lnTo>
                  <a:lnTo>
                    <a:pt x="1" y="41955"/>
                  </a:lnTo>
                  <a:lnTo>
                    <a:pt x="1" y="61580"/>
                  </a:lnTo>
                  <a:lnTo>
                    <a:pt x="1" y="61630"/>
                  </a:lnTo>
                  <a:cubicBezTo>
                    <a:pt x="1" y="61730"/>
                    <a:pt x="51" y="61780"/>
                    <a:pt x="126" y="61805"/>
                  </a:cubicBezTo>
                  <a:cubicBezTo>
                    <a:pt x="1229" y="62231"/>
                    <a:pt x="2357" y="62356"/>
                    <a:pt x="3234" y="62457"/>
                  </a:cubicBezTo>
                  <a:cubicBezTo>
                    <a:pt x="3635" y="62482"/>
                    <a:pt x="4036" y="62507"/>
                    <a:pt x="4437" y="62532"/>
                  </a:cubicBezTo>
                  <a:lnTo>
                    <a:pt x="4813" y="62557"/>
                  </a:lnTo>
                  <a:lnTo>
                    <a:pt x="5063" y="62582"/>
                  </a:lnTo>
                  <a:lnTo>
                    <a:pt x="5088" y="62582"/>
                  </a:lnTo>
                  <a:cubicBezTo>
                    <a:pt x="5565" y="62607"/>
                    <a:pt x="6016" y="62657"/>
                    <a:pt x="6492" y="62682"/>
                  </a:cubicBezTo>
                  <a:cubicBezTo>
                    <a:pt x="7720" y="62757"/>
                    <a:pt x="8823" y="62783"/>
                    <a:pt x="9901" y="62783"/>
                  </a:cubicBezTo>
                  <a:lnTo>
                    <a:pt x="10076" y="62783"/>
                  </a:lnTo>
                  <a:cubicBezTo>
                    <a:pt x="11078" y="62783"/>
                    <a:pt x="12131" y="62757"/>
                    <a:pt x="13209" y="62682"/>
                  </a:cubicBezTo>
                  <a:cubicBezTo>
                    <a:pt x="14412" y="62582"/>
                    <a:pt x="15815" y="62482"/>
                    <a:pt x="17244" y="62181"/>
                  </a:cubicBezTo>
                  <a:cubicBezTo>
                    <a:pt x="17971" y="62056"/>
                    <a:pt x="18647" y="61855"/>
                    <a:pt x="19249" y="61655"/>
                  </a:cubicBezTo>
                  <a:cubicBezTo>
                    <a:pt x="19575" y="61554"/>
                    <a:pt x="19876" y="61429"/>
                    <a:pt x="20176" y="61279"/>
                  </a:cubicBezTo>
                  <a:cubicBezTo>
                    <a:pt x="20477" y="61153"/>
                    <a:pt x="20678" y="61028"/>
                    <a:pt x="20878" y="60928"/>
                  </a:cubicBezTo>
                  <a:lnTo>
                    <a:pt x="21204" y="60702"/>
                  </a:lnTo>
                  <a:lnTo>
                    <a:pt x="21229" y="52306"/>
                  </a:lnTo>
                  <a:lnTo>
                    <a:pt x="21229" y="45615"/>
                  </a:lnTo>
                  <a:lnTo>
                    <a:pt x="21229" y="33835"/>
                  </a:lnTo>
                  <a:lnTo>
                    <a:pt x="21254" y="22030"/>
                  </a:lnTo>
                  <a:lnTo>
                    <a:pt x="21254" y="21880"/>
                  </a:lnTo>
                  <a:lnTo>
                    <a:pt x="21254" y="21830"/>
                  </a:lnTo>
                  <a:cubicBezTo>
                    <a:pt x="21254" y="14587"/>
                    <a:pt x="21254" y="7344"/>
                    <a:pt x="21254" y="126"/>
                  </a:cubicBezTo>
                  <a:cubicBezTo>
                    <a:pt x="21254" y="75"/>
                    <a:pt x="21229" y="25"/>
                    <a:pt x="21204"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594775" y="2561425"/>
              <a:ext cx="447375" cy="1493775"/>
            </a:xfrm>
            <a:custGeom>
              <a:avLst/>
              <a:gdLst/>
              <a:ahLst/>
              <a:cxnLst/>
              <a:rect l="l" t="t" r="r" b="b"/>
              <a:pathLst>
                <a:path w="17895" h="59751" extrusionOk="0">
                  <a:moveTo>
                    <a:pt x="17745" y="1"/>
                  </a:moveTo>
                  <a:lnTo>
                    <a:pt x="17644" y="26"/>
                  </a:lnTo>
                  <a:cubicBezTo>
                    <a:pt x="17068" y="76"/>
                    <a:pt x="16466" y="126"/>
                    <a:pt x="15865" y="151"/>
                  </a:cubicBezTo>
                  <a:cubicBezTo>
                    <a:pt x="15614" y="176"/>
                    <a:pt x="15389" y="176"/>
                    <a:pt x="15138" y="201"/>
                  </a:cubicBezTo>
                  <a:cubicBezTo>
                    <a:pt x="14436" y="251"/>
                    <a:pt x="13760" y="277"/>
                    <a:pt x="13058" y="327"/>
                  </a:cubicBezTo>
                  <a:cubicBezTo>
                    <a:pt x="12256" y="352"/>
                    <a:pt x="11479" y="402"/>
                    <a:pt x="10677" y="427"/>
                  </a:cubicBezTo>
                  <a:lnTo>
                    <a:pt x="10552" y="427"/>
                  </a:lnTo>
                  <a:cubicBezTo>
                    <a:pt x="9499" y="452"/>
                    <a:pt x="8471" y="477"/>
                    <a:pt x="7444" y="477"/>
                  </a:cubicBezTo>
                  <a:cubicBezTo>
                    <a:pt x="6742" y="502"/>
                    <a:pt x="6040" y="502"/>
                    <a:pt x="5313" y="502"/>
                  </a:cubicBezTo>
                  <a:lnTo>
                    <a:pt x="4336" y="502"/>
                  </a:lnTo>
                  <a:cubicBezTo>
                    <a:pt x="4261" y="502"/>
                    <a:pt x="4161" y="502"/>
                    <a:pt x="4060" y="477"/>
                  </a:cubicBezTo>
                  <a:lnTo>
                    <a:pt x="2531" y="477"/>
                  </a:lnTo>
                  <a:cubicBezTo>
                    <a:pt x="2406" y="452"/>
                    <a:pt x="2281" y="452"/>
                    <a:pt x="2130" y="452"/>
                  </a:cubicBezTo>
                  <a:cubicBezTo>
                    <a:pt x="1654" y="452"/>
                    <a:pt x="1203" y="427"/>
                    <a:pt x="727" y="427"/>
                  </a:cubicBezTo>
                  <a:cubicBezTo>
                    <a:pt x="652" y="427"/>
                    <a:pt x="577" y="427"/>
                    <a:pt x="476" y="402"/>
                  </a:cubicBezTo>
                  <a:lnTo>
                    <a:pt x="25" y="402"/>
                  </a:lnTo>
                  <a:cubicBezTo>
                    <a:pt x="25" y="1630"/>
                    <a:pt x="25" y="2858"/>
                    <a:pt x="25" y="4086"/>
                  </a:cubicBezTo>
                  <a:cubicBezTo>
                    <a:pt x="25" y="4086"/>
                    <a:pt x="25" y="4111"/>
                    <a:pt x="25" y="4111"/>
                  </a:cubicBezTo>
                  <a:cubicBezTo>
                    <a:pt x="25" y="8297"/>
                    <a:pt x="25" y="12457"/>
                    <a:pt x="25" y="16643"/>
                  </a:cubicBezTo>
                  <a:cubicBezTo>
                    <a:pt x="25" y="24763"/>
                    <a:pt x="25" y="32883"/>
                    <a:pt x="25" y="40979"/>
                  </a:cubicBezTo>
                  <a:cubicBezTo>
                    <a:pt x="0" y="47144"/>
                    <a:pt x="0" y="53284"/>
                    <a:pt x="0" y="59425"/>
                  </a:cubicBezTo>
                  <a:cubicBezTo>
                    <a:pt x="351" y="59450"/>
                    <a:pt x="727" y="59475"/>
                    <a:pt x="1078" y="59500"/>
                  </a:cubicBezTo>
                  <a:lnTo>
                    <a:pt x="1454" y="59525"/>
                  </a:lnTo>
                  <a:lnTo>
                    <a:pt x="1704" y="59550"/>
                  </a:lnTo>
                  <a:cubicBezTo>
                    <a:pt x="2181" y="59575"/>
                    <a:pt x="2657" y="59600"/>
                    <a:pt x="3133" y="59625"/>
                  </a:cubicBezTo>
                  <a:cubicBezTo>
                    <a:pt x="4336" y="59700"/>
                    <a:pt x="5464" y="59751"/>
                    <a:pt x="6542" y="59751"/>
                  </a:cubicBezTo>
                  <a:lnTo>
                    <a:pt x="6717" y="59751"/>
                  </a:lnTo>
                  <a:cubicBezTo>
                    <a:pt x="7719" y="59751"/>
                    <a:pt x="8797" y="59700"/>
                    <a:pt x="9850" y="59625"/>
                  </a:cubicBezTo>
                  <a:cubicBezTo>
                    <a:pt x="11053" y="59550"/>
                    <a:pt x="12481" y="59425"/>
                    <a:pt x="13885" y="59149"/>
                  </a:cubicBezTo>
                  <a:cubicBezTo>
                    <a:pt x="14612" y="58999"/>
                    <a:pt x="15263" y="58823"/>
                    <a:pt x="15890" y="58623"/>
                  </a:cubicBezTo>
                  <a:cubicBezTo>
                    <a:pt x="16216" y="58497"/>
                    <a:pt x="16517" y="58372"/>
                    <a:pt x="16817" y="58247"/>
                  </a:cubicBezTo>
                  <a:cubicBezTo>
                    <a:pt x="17093" y="58121"/>
                    <a:pt x="17319" y="57996"/>
                    <a:pt x="17494" y="57896"/>
                  </a:cubicBezTo>
                  <a:cubicBezTo>
                    <a:pt x="17619" y="57821"/>
                    <a:pt x="17745" y="57746"/>
                    <a:pt x="17845" y="57645"/>
                  </a:cubicBezTo>
                  <a:cubicBezTo>
                    <a:pt x="17845" y="54863"/>
                    <a:pt x="17845" y="52081"/>
                    <a:pt x="17845" y="49274"/>
                  </a:cubicBezTo>
                  <a:lnTo>
                    <a:pt x="17870" y="42583"/>
                  </a:lnTo>
                  <a:lnTo>
                    <a:pt x="17870" y="30803"/>
                  </a:lnTo>
                  <a:lnTo>
                    <a:pt x="17870" y="18998"/>
                  </a:lnTo>
                  <a:lnTo>
                    <a:pt x="17870" y="18848"/>
                  </a:lnTo>
                  <a:cubicBezTo>
                    <a:pt x="17870" y="12557"/>
                    <a:pt x="17870" y="6292"/>
                    <a:pt x="17895"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511425" y="2681100"/>
              <a:ext cx="530725" cy="94800"/>
            </a:xfrm>
            <a:custGeom>
              <a:avLst/>
              <a:gdLst/>
              <a:ahLst/>
              <a:cxnLst/>
              <a:rect l="l" t="t" r="r" b="b"/>
              <a:pathLst>
                <a:path w="21229" h="3792" extrusionOk="0">
                  <a:moveTo>
                    <a:pt x="1" y="1"/>
                  </a:moveTo>
                  <a:lnTo>
                    <a:pt x="1" y="3535"/>
                  </a:lnTo>
                  <a:cubicBezTo>
                    <a:pt x="728" y="3560"/>
                    <a:pt x="1480" y="3610"/>
                    <a:pt x="2206" y="3635"/>
                  </a:cubicBezTo>
                  <a:cubicBezTo>
                    <a:pt x="5423" y="3739"/>
                    <a:pt x="8622" y="3792"/>
                    <a:pt x="11832" y="3792"/>
                  </a:cubicBezTo>
                  <a:cubicBezTo>
                    <a:pt x="12474" y="3792"/>
                    <a:pt x="13117" y="3789"/>
                    <a:pt x="13760" y="3785"/>
                  </a:cubicBezTo>
                  <a:cubicBezTo>
                    <a:pt x="16241" y="3760"/>
                    <a:pt x="18748" y="3685"/>
                    <a:pt x="21229" y="3585"/>
                  </a:cubicBezTo>
                  <a:cubicBezTo>
                    <a:pt x="21229" y="2407"/>
                    <a:pt x="21229" y="1229"/>
                    <a:pt x="21229" y="51"/>
                  </a:cubicBezTo>
                  <a:cubicBezTo>
                    <a:pt x="17846" y="201"/>
                    <a:pt x="14437" y="251"/>
                    <a:pt x="11028" y="251"/>
                  </a:cubicBezTo>
                  <a:lnTo>
                    <a:pt x="10878" y="251"/>
                  </a:lnTo>
                  <a:cubicBezTo>
                    <a:pt x="9700" y="251"/>
                    <a:pt x="8497" y="251"/>
                    <a:pt x="7319" y="226"/>
                  </a:cubicBezTo>
                  <a:lnTo>
                    <a:pt x="6893" y="226"/>
                  </a:lnTo>
                  <a:cubicBezTo>
                    <a:pt x="6843" y="201"/>
                    <a:pt x="6768" y="201"/>
                    <a:pt x="6693" y="201"/>
                  </a:cubicBezTo>
                  <a:lnTo>
                    <a:pt x="5815" y="201"/>
                  </a:lnTo>
                  <a:cubicBezTo>
                    <a:pt x="4637" y="176"/>
                    <a:pt x="3459" y="126"/>
                    <a:pt x="2307" y="101"/>
                  </a:cubicBezTo>
                  <a:lnTo>
                    <a:pt x="2256" y="101"/>
                  </a:lnTo>
                  <a:lnTo>
                    <a:pt x="2156" y="76"/>
                  </a:lnTo>
                  <a:cubicBezTo>
                    <a:pt x="1429" y="51"/>
                    <a:pt x="703" y="26"/>
                    <a:pt x="1"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510800" y="3239375"/>
              <a:ext cx="531350" cy="123925"/>
            </a:xfrm>
            <a:custGeom>
              <a:avLst/>
              <a:gdLst/>
              <a:ahLst/>
              <a:cxnLst/>
              <a:rect l="l" t="t" r="r" b="b"/>
              <a:pathLst>
                <a:path w="21254" h="4957" extrusionOk="0">
                  <a:moveTo>
                    <a:pt x="21254" y="1"/>
                  </a:moveTo>
                  <a:cubicBezTo>
                    <a:pt x="17422" y="199"/>
                    <a:pt x="13571" y="281"/>
                    <a:pt x="9734" y="281"/>
                  </a:cubicBezTo>
                  <a:cubicBezTo>
                    <a:pt x="9205" y="281"/>
                    <a:pt x="8675" y="280"/>
                    <a:pt x="8146" y="276"/>
                  </a:cubicBezTo>
                  <a:lnTo>
                    <a:pt x="8121" y="276"/>
                  </a:lnTo>
                  <a:cubicBezTo>
                    <a:pt x="5414" y="276"/>
                    <a:pt x="2708" y="201"/>
                    <a:pt x="1" y="101"/>
                  </a:cubicBezTo>
                  <a:lnTo>
                    <a:pt x="1" y="728"/>
                  </a:lnTo>
                  <a:lnTo>
                    <a:pt x="1" y="4763"/>
                  </a:lnTo>
                  <a:cubicBezTo>
                    <a:pt x="2848" y="4896"/>
                    <a:pt x="5695" y="4957"/>
                    <a:pt x="8542" y="4957"/>
                  </a:cubicBezTo>
                  <a:cubicBezTo>
                    <a:pt x="9455" y="4957"/>
                    <a:pt x="10367" y="4950"/>
                    <a:pt x="11279" y="4938"/>
                  </a:cubicBezTo>
                  <a:cubicBezTo>
                    <a:pt x="14612" y="4888"/>
                    <a:pt x="17921" y="4763"/>
                    <a:pt x="21229" y="4537"/>
                  </a:cubicBezTo>
                  <a:lnTo>
                    <a:pt x="21254" y="3685"/>
                  </a:lnTo>
                  <a:lnTo>
                    <a:pt x="21254" y="1"/>
                  </a:ln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878600" y="4089625"/>
              <a:ext cx="806425" cy="852800"/>
            </a:xfrm>
            <a:custGeom>
              <a:avLst/>
              <a:gdLst/>
              <a:ahLst/>
              <a:cxnLst/>
              <a:rect l="l" t="t" r="r" b="b"/>
              <a:pathLst>
                <a:path w="32257" h="34112" extrusionOk="0">
                  <a:moveTo>
                    <a:pt x="25063" y="1"/>
                  </a:moveTo>
                  <a:cubicBezTo>
                    <a:pt x="25038" y="1"/>
                    <a:pt x="24988" y="1"/>
                    <a:pt x="24963" y="51"/>
                  </a:cubicBezTo>
                  <a:lnTo>
                    <a:pt x="23033" y="1881"/>
                  </a:lnTo>
                  <a:lnTo>
                    <a:pt x="22081" y="2808"/>
                  </a:lnTo>
                  <a:cubicBezTo>
                    <a:pt x="22056" y="2808"/>
                    <a:pt x="22031" y="2833"/>
                    <a:pt x="22031" y="2858"/>
                  </a:cubicBezTo>
                  <a:cubicBezTo>
                    <a:pt x="19725" y="5064"/>
                    <a:pt x="17419" y="7294"/>
                    <a:pt x="15113" y="9500"/>
                  </a:cubicBezTo>
                  <a:cubicBezTo>
                    <a:pt x="11454" y="13059"/>
                    <a:pt x="8246" y="16192"/>
                    <a:pt x="5339" y="19049"/>
                  </a:cubicBezTo>
                  <a:cubicBezTo>
                    <a:pt x="3534" y="20853"/>
                    <a:pt x="1755" y="22608"/>
                    <a:pt x="76" y="24312"/>
                  </a:cubicBezTo>
                  <a:cubicBezTo>
                    <a:pt x="26" y="24362"/>
                    <a:pt x="1" y="24412"/>
                    <a:pt x="26" y="24487"/>
                  </a:cubicBezTo>
                  <a:cubicBezTo>
                    <a:pt x="26" y="24487"/>
                    <a:pt x="26" y="24512"/>
                    <a:pt x="26" y="24512"/>
                  </a:cubicBezTo>
                  <a:cubicBezTo>
                    <a:pt x="502" y="25966"/>
                    <a:pt x="1404" y="27344"/>
                    <a:pt x="2833" y="28798"/>
                  </a:cubicBezTo>
                  <a:cubicBezTo>
                    <a:pt x="3434" y="29400"/>
                    <a:pt x="4136" y="30001"/>
                    <a:pt x="4888" y="30578"/>
                  </a:cubicBezTo>
                  <a:cubicBezTo>
                    <a:pt x="5565" y="31079"/>
                    <a:pt x="6291" y="31555"/>
                    <a:pt x="7043" y="32006"/>
                  </a:cubicBezTo>
                  <a:cubicBezTo>
                    <a:pt x="7444" y="32257"/>
                    <a:pt x="7895" y="32507"/>
                    <a:pt x="8472" y="32808"/>
                  </a:cubicBezTo>
                  <a:cubicBezTo>
                    <a:pt x="9073" y="33109"/>
                    <a:pt x="9625" y="33360"/>
                    <a:pt x="10151" y="33560"/>
                  </a:cubicBezTo>
                  <a:cubicBezTo>
                    <a:pt x="10828" y="33811"/>
                    <a:pt x="11404" y="33986"/>
                    <a:pt x="11956" y="34061"/>
                  </a:cubicBezTo>
                  <a:cubicBezTo>
                    <a:pt x="12181" y="34111"/>
                    <a:pt x="12407" y="34111"/>
                    <a:pt x="12607" y="34111"/>
                  </a:cubicBezTo>
                  <a:cubicBezTo>
                    <a:pt x="12958" y="34111"/>
                    <a:pt x="13284" y="34061"/>
                    <a:pt x="13585" y="33961"/>
                  </a:cubicBezTo>
                  <a:cubicBezTo>
                    <a:pt x="13685" y="33961"/>
                    <a:pt x="13735" y="33911"/>
                    <a:pt x="13760" y="33861"/>
                  </a:cubicBezTo>
                  <a:cubicBezTo>
                    <a:pt x="14712" y="32457"/>
                    <a:pt x="15715" y="31054"/>
                    <a:pt x="16692" y="29700"/>
                  </a:cubicBezTo>
                  <a:cubicBezTo>
                    <a:pt x="17018" y="29224"/>
                    <a:pt x="17344" y="28773"/>
                    <a:pt x="17670" y="28322"/>
                  </a:cubicBezTo>
                  <a:cubicBezTo>
                    <a:pt x="18798" y="26718"/>
                    <a:pt x="20026" y="24938"/>
                    <a:pt x="21530" y="22733"/>
                  </a:cubicBezTo>
                  <a:cubicBezTo>
                    <a:pt x="22958" y="20653"/>
                    <a:pt x="24387" y="18522"/>
                    <a:pt x="25790" y="16467"/>
                  </a:cubicBezTo>
                  <a:cubicBezTo>
                    <a:pt x="26893" y="14813"/>
                    <a:pt x="28021" y="13159"/>
                    <a:pt x="29149" y="11505"/>
                  </a:cubicBezTo>
                  <a:cubicBezTo>
                    <a:pt x="30251" y="9901"/>
                    <a:pt x="31254" y="8422"/>
                    <a:pt x="32231" y="7019"/>
                  </a:cubicBezTo>
                  <a:cubicBezTo>
                    <a:pt x="32256" y="6994"/>
                    <a:pt x="32256" y="6943"/>
                    <a:pt x="32256" y="6893"/>
                  </a:cubicBezTo>
                  <a:cubicBezTo>
                    <a:pt x="32231" y="6843"/>
                    <a:pt x="32206" y="6793"/>
                    <a:pt x="32156" y="6768"/>
                  </a:cubicBezTo>
                  <a:cubicBezTo>
                    <a:pt x="32131" y="6768"/>
                    <a:pt x="32106" y="6743"/>
                    <a:pt x="32081" y="6743"/>
                  </a:cubicBezTo>
                  <a:cubicBezTo>
                    <a:pt x="32006" y="6743"/>
                    <a:pt x="31956" y="6793"/>
                    <a:pt x="31931" y="6843"/>
                  </a:cubicBezTo>
                  <a:cubicBezTo>
                    <a:pt x="31354" y="7645"/>
                    <a:pt x="30803" y="8472"/>
                    <a:pt x="30226" y="9274"/>
                  </a:cubicBezTo>
                  <a:cubicBezTo>
                    <a:pt x="29976" y="8547"/>
                    <a:pt x="29449" y="7971"/>
                    <a:pt x="28898" y="7369"/>
                  </a:cubicBezTo>
                  <a:cubicBezTo>
                    <a:pt x="28246" y="6693"/>
                    <a:pt x="27595" y="6041"/>
                    <a:pt x="26918" y="5465"/>
                  </a:cubicBezTo>
                  <a:cubicBezTo>
                    <a:pt x="25464" y="4262"/>
                    <a:pt x="23986" y="3384"/>
                    <a:pt x="22507" y="2858"/>
                  </a:cubicBezTo>
                  <a:lnTo>
                    <a:pt x="23835" y="1580"/>
                  </a:lnTo>
                  <a:lnTo>
                    <a:pt x="25189" y="302"/>
                  </a:lnTo>
                  <a:cubicBezTo>
                    <a:pt x="25264" y="227"/>
                    <a:pt x="25264" y="126"/>
                    <a:pt x="25189" y="51"/>
                  </a:cubicBezTo>
                  <a:cubicBezTo>
                    <a:pt x="25164" y="26"/>
                    <a:pt x="25114" y="1"/>
                    <a:pt x="25063"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124225" y="4089000"/>
              <a:ext cx="560800" cy="854050"/>
            </a:xfrm>
            <a:custGeom>
              <a:avLst/>
              <a:gdLst/>
              <a:ahLst/>
              <a:cxnLst/>
              <a:rect l="l" t="t" r="r" b="b"/>
              <a:pathLst>
                <a:path w="22432" h="34162" extrusionOk="0">
                  <a:moveTo>
                    <a:pt x="15238" y="1"/>
                  </a:moveTo>
                  <a:cubicBezTo>
                    <a:pt x="15188" y="1"/>
                    <a:pt x="15163" y="26"/>
                    <a:pt x="15113" y="51"/>
                  </a:cubicBezTo>
                  <a:lnTo>
                    <a:pt x="13183" y="1906"/>
                  </a:lnTo>
                  <a:lnTo>
                    <a:pt x="12256" y="2808"/>
                  </a:lnTo>
                  <a:cubicBezTo>
                    <a:pt x="12231" y="2833"/>
                    <a:pt x="12206" y="2858"/>
                    <a:pt x="12206" y="2858"/>
                  </a:cubicBezTo>
                  <a:cubicBezTo>
                    <a:pt x="11930" y="3109"/>
                    <a:pt x="11679" y="3384"/>
                    <a:pt x="11404" y="3635"/>
                  </a:cubicBezTo>
                  <a:cubicBezTo>
                    <a:pt x="11429" y="3735"/>
                    <a:pt x="11454" y="3810"/>
                    <a:pt x="11479" y="3911"/>
                  </a:cubicBezTo>
                  <a:cubicBezTo>
                    <a:pt x="11479" y="3911"/>
                    <a:pt x="11479" y="3911"/>
                    <a:pt x="11479" y="3886"/>
                  </a:cubicBezTo>
                  <a:cubicBezTo>
                    <a:pt x="11579" y="4237"/>
                    <a:pt x="11705" y="4562"/>
                    <a:pt x="11880" y="4863"/>
                  </a:cubicBezTo>
                  <a:cubicBezTo>
                    <a:pt x="12030" y="5189"/>
                    <a:pt x="12181" y="5490"/>
                    <a:pt x="12381" y="5790"/>
                  </a:cubicBezTo>
                  <a:cubicBezTo>
                    <a:pt x="12632" y="6166"/>
                    <a:pt x="12908" y="6517"/>
                    <a:pt x="13208" y="6868"/>
                  </a:cubicBezTo>
                  <a:cubicBezTo>
                    <a:pt x="13484" y="7194"/>
                    <a:pt x="13810" y="7495"/>
                    <a:pt x="14136" y="7795"/>
                  </a:cubicBezTo>
                  <a:lnTo>
                    <a:pt x="14111" y="7795"/>
                  </a:lnTo>
                  <a:cubicBezTo>
                    <a:pt x="14963" y="8547"/>
                    <a:pt x="15915" y="9174"/>
                    <a:pt x="16918" y="9700"/>
                  </a:cubicBezTo>
                  <a:lnTo>
                    <a:pt x="16893" y="9700"/>
                  </a:lnTo>
                  <a:cubicBezTo>
                    <a:pt x="17319" y="9926"/>
                    <a:pt x="17770" y="10101"/>
                    <a:pt x="18246" y="10302"/>
                  </a:cubicBezTo>
                  <a:cubicBezTo>
                    <a:pt x="18271" y="10302"/>
                    <a:pt x="18296" y="10352"/>
                    <a:pt x="18296" y="10402"/>
                  </a:cubicBezTo>
                  <a:cubicBezTo>
                    <a:pt x="18271" y="10427"/>
                    <a:pt x="18246" y="10452"/>
                    <a:pt x="18221" y="10452"/>
                  </a:cubicBezTo>
                  <a:cubicBezTo>
                    <a:pt x="18221" y="10452"/>
                    <a:pt x="18221" y="10477"/>
                    <a:pt x="18221" y="10477"/>
                  </a:cubicBezTo>
                  <a:cubicBezTo>
                    <a:pt x="17218" y="11730"/>
                    <a:pt x="16241" y="12983"/>
                    <a:pt x="15263" y="14237"/>
                  </a:cubicBezTo>
                  <a:cubicBezTo>
                    <a:pt x="12507" y="17745"/>
                    <a:pt x="9750" y="21304"/>
                    <a:pt x="6968" y="24813"/>
                  </a:cubicBezTo>
                  <a:cubicBezTo>
                    <a:pt x="4662" y="27720"/>
                    <a:pt x="2356" y="30603"/>
                    <a:pt x="0" y="33460"/>
                  </a:cubicBezTo>
                  <a:cubicBezTo>
                    <a:pt x="100" y="33510"/>
                    <a:pt x="201" y="33535"/>
                    <a:pt x="301" y="33585"/>
                  </a:cubicBezTo>
                  <a:cubicBezTo>
                    <a:pt x="978" y="33861"/>
                    <a:pt x="1554" y="34011"/>
                    <a:pt x="2131" y="34086"/>
                  </a:cubicBezTo>
                  <a:cubicBezTo>
                    <a:pt x="2356" y="34136"/>
                    <a:pt x="2582" y="34162"/>
                    <a:pt x="2782" y="34162"/>
                  </a:cubicBezTo>
                  <a:cubicBezTo>
                    <a:pt x="3133" y="34162"/>
                    <a:pt x="3459" y="34086"/>
                    <a:pt x="3760" y="33986"/>
                  </a:cubicBezTo>
                  <a:cubicBezTo>
                    <a:pt x="3860" y="33986"/>
                    <a:pt x="3910" y="33961"/>
                    <a:pt x="3935" y="33911"/>
                  </a:cubicBezTo>
                  <a:cubicBezTo>
                    <a:pt x="4862" y="32532"/>
                    <a:pt x="5840" y="31179"/>
                    <a:pt x="6767" y="29876"/>
                  </a:cubicBezTo>
                  <a:lnTo>
                    <a:pt x="6867" y="29725"/>
                  </a:lnTo>
                  <a:cubicBezTo>
                    <a:pt x="7193" y="29249"/>
                    <a:pt x="7519" y="28798"/>
                    <a:pt x="7845" y="28347"/>
                  </a:cubicBezTo>
                  <a:cubicBezTo>
                    <a:pt x="9023" y="26693"/>
                    <a:pt x="10251" y="24938"/>
                    <a:pt x="11730" y="22758"/>
                  </a:cubicBezTo>
                  <a:cubicBezTo>
                    <a:pt x="13033" y="20853"/>
                    <a:pt x="14336" y="18898"/>
                    <a:pt x="15614" y="17019"/>
                  </a:cubicBezTo>
                  <a:lnTo>
                    <a:pt x="15790" y="16768"/>
                  </a:lnTo>
                  <a:lnTo>
                    <a:pt x="15965" y="16492"/>
                  </a:lnTo>
                  <a:lnTo>
                    <a:pt x="16366" y="15916"/>
                  </a:lnTo>
                  <a:lnTo>
                    <a:pt x="16867" y="15164"/>
                  </a:lnTo>
                  <a:cubicBezTo>
                    <a:pt x="17695" y="13961"/>
                    <a:pt x="18497" y="12733"/>
                    <a:pt x="19324" y="11530"/>
                  </a:cubicBezTo>
                  <a:cubicBezTo>
                    <a:pt x="20451" y="9876"/>
                    <a:pt x="21454" y="8422"/>
                    <a:pt x="22406" y="7044"/>
                  </a:cubicBezTo>
                  <a:cubicBezTo>
                    <a:pt x="22431" y="7019"/>
                    <a:pt x="22431" y="6968"/>
                    <a:pt x="22431" y="6918"/>
                  </a:cubicBezTo>
                  <a:cubicBezTo>
                    <a:pt x="22406" y="6868"/>
                    <a:pt x="22381" y="6818"/>
                    <a:pt x="22356" y="6793"/>
                  </a:cubicBezTo>
                  <a:cubicBezTo>
                    <a:pt x="22306" y="6768"/>
                    <a:pt x="22281" y="6768"/>
                    <a:pt x="22256" y="6768"/>
                  </a:cubicBezTo>
                  <a:cubicBezTo>
                    <a:pt x="22181" y="6768"/>
                    <a:pt x="22131" y="6793"/>
                    <a:pt x="22081" y="6868"/>
                  </a:cubicBezTo>
                  <a:cubicBezTo>
                    <a:pt x="21529" y="7670"/>
                    <a:pt x="20953" y="8472"/>
                    <a:pt x="20401" y="9299"/>
                  </a:cubicBezTo>
                  <a:cubicBezTo>
                    <a:pt x="20151" y="8572"/>
                    <a:pt x="19624" y="7971"/>
                    <a:pt x="19073" y="7369"/>
                  </a:cubicBezTo>
                  <a:cubicBezTo>
                    <a:pt x="18446" y="6718"/>
                    <a:pt x="17770" y="6066"/>
                    <a:pt x="17093" y="5490"/>
                  </a:cubicBezTo>
                  <a:cubicBezTo>
                    <a:pt x="15639" y="4262"/>
                    <a:pt x="14161" y="3384"/>
                    <a:pt x="12682" y="2883"/>
                  </a:cubicBezTo>
                  <a:lnTo>
                    <a:pt x="14035" y="1630"/>
                  </a:lnTo>
                  <a:lnTo>
                    <a:pt x="15364" y="327"/>
                  </a:lnTo>
                  <a:cubicBezTo>
                    <a:pt x="15439" y="252"/>
                    <a:pt x="15439" y="151"/>
                    <a:pt x="15389" y="76"/>
                  </a:cubicBezTo>
                  <a:cubicBezTo>
                    <a:pt x="15339" y="26"/>
                    <a:pt x="15289" y="1"/>
                    <a:pt x="15238"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424350" y="4005675"/>
              <a:ext cx="349025" cy="330225"/>
            </a:xfrm>
            <a:custGeom>
              <a:avLst/>
              <a:gdLst/>
              <a:ahLst/>
              <a:cxnLst/>
              <a:rect l="l" t="t" r="r" b="b"/>
              <a:pathLst>
                <a:path w="13961" h="13209" extrusionOk="0">
                  <a:moveTo>
                    <a:pt x="4637" y="1"/>
                  </a:moveTo>
                  <a:cubicBezTo>
                    <a:pt x="4512" y="1"/>
                    <a:pt x="4386" y="1"/>
                    <a:pt x="4261" y="26"/>
                  </a:cubicBezTo>
                  <a:cubicBezTo>
                    <a:pt x="3835" y="76"/>
                    <a:pt x="3409" y="226"/>
                    <a:pt x="3008" y="477"/>
                  </a:cubicBezTo>
                  <a:cubicBezTo>
                    <a:pt x="2832" y="602"/>
                    <a:pt x="2657" y="752"/>
                    <a:pt x="2507" y="878"/>
                  </a:cubicBezTo>
                  <a:cubicBezTo>
                    <a:pt x="2356" y="1028"/>
                    <a:pt x="2231" y="1179"/>
                    <a:pt x="2106" y="1329"/>
                  </a:cubicBezTo>
                  <a:cubicBezTo>
                    <a:pt x="1905" y="1630"/>
                    <a:pt x="1755" y="1955"/>
                    <a:pt x="1679" y="2306"/>
                  </a:cubicBezTo>
                  <a:cubicBezTo>
                    <a:pt x="1629" y="2482"/>
                    <a:pt x="1604" y="2682"/>
                    <a:pt x="1604" y="2858"/>
                  </a:cubicBezTo>
                  <a:cubicBezTo>
                    <a:pt x="1454" y="2908"/>
                    <a:pt x="1278" y="2983"/>
                    <a:pt x="1128" y="3083"/>
                  </a:cubicBezTo>
                  <a:cubicBezTo>
                    <a:pt x="827" y="3259"/>
                    <a:pt x="577" y="3484"/>
                    <a:pt x="401" y="3760"/>
                  </a:cubicBezTo>
                  <a:cubicBezTo>
                    <a:pt x="226" y="4036"/>
                    <a:pt x="101" y="4336"/>
                    <a:pt x="50" y="4687"/>
                  </a:cubicBezTo>
                  <a:cubicBezTo>
                    <a:pt x="0" y="5013"/>
                    <a:pt x="25" y="5364"/>
                    <a:pt x="75" y="5740"/>
                  </a:cubicBezTo>
                  <a:cubicBezTo>
                    <a:pt x="226" y="6467"/>
                    <a:pt x="527" y="7244"/>
                    <a:pt x="1053" y="8096"/>
                  </a:cubicBezTo>
                  <a:cubicBezTo>
                    <a:pt x="1529" y="8873"/>
                    <a:pt x="2156" y="9650"/>
                    <a:pt x="2908" y="10402"/>
                  </a:cubicBezTo>
                  <a:cubicBezTo>
                    <a:pt x="3634" y="11128"/>
                    <a:pt x="4436" y="11730"/>
                    <a:pt x="5263" y="12231"/>
                  </a:cubicBezTo>
                  <a:cubicBezTo>
                    <a:pt x="6141" y="12732"/>
                    <a:pt x="6993" y="13058"/>
                    <a:pt x="7820" y="13159"/>
                  </a:cubicBezTo>
                  <a:cubicBezTo>
                    <a:pt x="8020" y="13184"/>
                    <a:pt x="8221" y="13209"/>
                    <a:pt x="8421" y="13209"/>
                  </a:cubicBezTo>
                  <a:cubicBezTo>
                    <a:pt x="8998" y="13209"/>
                    <a:pt x="9549" y="13083"/>
                    <a:pt x="10025" y="12833"/>
                  </a:cubicBezTo>
                  <a:cubicBezTo>
                    <a:pt x="10201" y="12758"/>
                    <a:pt x="10376" y="12657"/>
                    <a:pt x="10552" y="12532"/>
                  </a:cubicBezTo>
                  <a:cubicBezTo>
                    <a:pt x="10677" y="12432"/>
                    <a:pt x="10852" y="12281"/>
                    <a:pt x="11028" y="12106"/>
                  </a:cubicBezTo>
                  <a:cubicBezTo>
                    <a:pt x="11228" y="11880"/>
                    <a:pt x="11429" y="11605"/>
                    <a:pt x="11604" y="11304"/>
                  </a:cubicBezTo>
                  <a:cubicBezTo>
                    <a:pt x="11705" y="11128"/>
                    <a:pt x="11805" y="10903"/>
                    <a:pt x="11855" y="10702"/>
                  </a:cubicBezTo>
                  <a:lnTo>
                    <a:pt x="11880" y="10602"/>
                  </a:lnTo>
                  <a:lnTo>
                    <a:pt x="11930" y="10552"/>
                  </a:lnTo>
                  <a:lnTo>
                    <a:pt x="12030" y="10527"/>
                  </a:lnTo>
                  <a:cubicBezTo>
                    <a:pt x="12306" y="10427"/>
                    <a:pt x="12582" y="10301"/>
                    <a:pt x="12832" y="10126"/>
                  </a:cubicBezTo>
                  <a:cubicBezTo>
                    <a:pt x="13083" y="9951"/>
                    <a:pt x="13309" y="9750"/>
                    <a:pt x="13459" y="9499"/>
                  </a:cubicBezTo>
                  <a:cubicBezTo>
                    <a:pt x="13634" y="9249"/>
                    <a:pt x="13785" y="8948"/>
                    <a:pt x="13860" y="8622"/>
                  </a:cubicBezTo>
                  <a:cubicBezTo>
                    <a:pt x="13935" y="8321"/>
                    <a:pt x="13960" y="7996"/>
                    <a:pt x="13935" y="7620"/>
                  </a:cubicBezTo>
                  <a:cubicBezTo>
                    <a:pt x="13910" y="7269"/>
                    <a:pt x="13835" y="6918"/>
                    <a:pt x="13710" y="6592"/>
                  </a:cubicBezTo>
                  <a:cubicBezTo>
                    <a:pt x="13584" y="6266"/>
                    <a:pt x="13409" y="5966"/>
                    <a:pt x="13183" y="5715"/>
                  </a:cubicBezTo>
                  <a:cubicBezTo>
                    <a:pt x="12958" y="5439"/>
                    <a:pt x="12682" y="5214"/>
                    <a:pt x="12381" y="5063"/>
                  </a:cubicBezTo>
                  <a:cubicBezTo>
                    <a:pt x="12356" y="5038"/>
                    <a:pt x="12331" y="5038"/>
                    <a:pt x="12281" y="5038"/>
                  </a:cubicBezTo>
                  <a:lnTo>
                    <a:pt x="12256" y="5038"/>
                  </a:lnTo>
                  <a:cubicBezTo>
                    <a:pt x="12106" y="4888"/>
                    <a:pt x="11930" y="4737"/>
                    <a:pt x="11654" y="4512"/>
                  </a:cubicBezTo>
                  <a:cubicBezTo>
                    <a:pt x="11354" y="4236"/>
                    <a:pt x="11053" y="4011"/>
                    <a:pt x="10652" y="3710"/>
                  </a:cubicBezTo>
                  <a:cubicBezTo>
                    <a:pt x="10376" y="3484"/>
                    <a:pt x="10151" y="3309"/>
                    <a:pt x="9900" y="3108"/>
                  </a:cubicBezTo>
                  <a:cubicBezTo>
                    <a:pt x="9725" y="2958"/>
                    <a:pt x="9549" y="2808"/>
                    <a:pt x="9374" y="2657"/>
                  </a:cubicBezTo>
                  <a:cubicBezTo>
                    <a:pt x="8421" y="1880"/>
                    <a:pt x="7419" y="1053"/>
                    <a:pt x="6291" y="477"/>
                  </a:cubicBezTo>
                  <a:cubicBezTo>
                    <a:pt x="6065" y="351"/>
                    <a:pt x="5815" y="226"/>
                    <a:pt x="5539" y="151"/>
                  </a:cubicBezTo>
                  <a:cubicBezTo>
                    <a:pt x="5238" y="51"/>
                    <a:pt x="4938" y="1"/>
                    <a:pt x="4637" y="1"/>
                  </a:cubicBezTo>
                  <a:close/>
                </a:path>
              </a:pathLst>
            </a:custGeom>
            <a:solidFill>
              <a:srgbClr val="809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443775" y="4037625"/>
              <a:ext cx="329600" cy="297650"/>
            </a:xfrm>
            <a:custGeom>
              <a:avLst/>
              <a:gdLst/>
              <a:ahLst/>
              <a:cxnLst/>
              <a:rect l="l" t="t" r="r" b="b"/>
              <a:pathLst>
                <a:path w="13184" h="11906" extrusionOk="0">
                  <a:moveTo>
                    <a:pt x="6792" y="1"/>
                  </a:moveTo>
                  <a:cubicBezTo>
                    <a:pt x="6642" y="26"/>
                    <a:pt x="6517" y="51"/>
                    <a:pt x="6366" y="76"/>
                  </a:cubicBezTo>
                  <a:cubicBezTo>
                    <a:pt x="6166" y="126"/>
                    <a:pt x="5965" y="176"/>
                    <a:pt x="5765" y="251"/>
                  </a:cubicBezTo>
                  <a:cubicBezTo>
                    <a:pt x="5614" y="327"/>
                    <a:pt x="5439" y="402"/>
                    <a:pt x="5288" y="477"/>
                  </a:cubicBezTo>
                  <a:cubicBezTo>
                    <a:pt x="5138" y="552"/>
                    <a:pt x="4988" y="652"/>
                    <a:pt x="4862" y="753"/>
                  </a:cubicBezTo>
                  <a:cubicBezTo>
                    <a:pt x="4687" y="878"/>
                    <a:pt x="4537" y="1003"/>
                    <a:pt x="4386" y="1129"/>
                  </a:cubicBezTo>
                  <a:cubicBezTo>
                    <a:pt x="4261" y="1254"/>
                    <a:pt x="4136" y="1379"/>
                    <a:pt x="4010" y="1530"/>
                  </a:cubicBezTo>
                  <a:cubicBezTo>
                    <a:pt x="3910" y="1630"/>
                    <a:pt x="3835" y="1755"/>
                    <a:pt x="3760" y="1880"/>
                  </a:cubicBezTo>
                  <a:cubicBezTo>
                    <a:pt x="3684" y="1981"/>
                    <a:pt x="3634" y="2081"/>
                    <a:pt x="3584" y="2206"/>
                  </a:cubicBezTo>
                  <a:cubicBezTo>
                    <a:pt x="3534" y="2281"/>
                    <a:pt x="3509" y="2357"/>
                    <a:pt x="3484" y="2432"/>
                  </a:cubicBezTo>
                  <a:cubicBezTo>
                    <a:pt x="3484" y="2482"/>
                    <a:pt x="3459" y="2507"/>
                    <a:pt x="3459" y="2532"/>
                  </a:cubicBezTo>
                  <a:cubicBezTo>
                    <a:pt x="3484" y="2507"/>
                    <a:pt x="3484" y="2482"/>
                    <a:pt x="3509" y="2457"/>
                  </a:cubicBezTo>
                  <a:cubicBezTo>
                    <a:pt x="3534" y="2432"/>
                    <a:pt x="3559" y="2432"/>
                    <a:pt x="3584" y="2432"/>
                  </a:cubicBezTo>
                  <a:cubicBezTo>
                    <a:pt x="3609" y="2432"/>
                    <a:pt x="3634" y="2432"/>
                    <a:pt x="3634" y="2457"/>
                  </a:cubicBezTo>
                  <a:cubicBezTo>
                    <a:pt x="3659" y="2482"/>
                    <a:pt x="3684" y="2532"/>
                    <a:pt x="3659" y="2557"/>
                  </a:cubicBezTo>
                  <a:cubicBezTo>
                    <a:pt x="3659" y="2582"/>
                    <a:pt x="3684" y="2582"/>
                    <a:pt x="3684" y="2607"/>
                  </a:cubicBezTo>
                  <a:cubicBezTo>
                    <a:pt x="3710" y="2557"/>
                    <a:pt x="3760" y="2532"/>
                    <a:pt x="3810" y="2482"/>
                  </a:cubicBezTo>
                  <a:cubicBezTo>
                    <a:pt x="3835" y="2482"/>
                    <a:pt x="3860" y="2457"/>
                    <a:pt x="3885" y="2457"/>
                  </a:cubicBezTo>
                  <a:cubicBezTo>
                    <a:pt x="3910" y="2457"/>
                    <a:pt x="3910" y="2482"/>
                    <a:pt x="3935" y="2482"/>
                  </a:cubicBezTo>
                  <a:cubicBezTo>
                    <a:pt x="3960" y="2532"/>
                    <a:pt x="3960" y="2582"/>
                    <a:pt x="3935" y="2607"/>
                  </a:cubicBezTo>
                  <a:cubicBezTo>
                    <a:pt x="3885" y="2632"/>
                    <a:pt x="3860" y="2657"/>
                    <a:pt x="3810" y="2708"/>
                  </a:cubicBezTo>
                  <a:cubicBezTo>
                    <a:pt x="3785" y="2733"/>
                    <a:pt x="3760" y="2758"/>
                    <a:pt x="3735" y="2808"/>
                  </a:cubicBezTo>
                  <a:cubicBezTo>
                    <a:pt x="3684" y="2833"/>
                    <a:pt x="3659" y="2883"/>
                    <a:pt x="3634" y="2958"/>
                  </a:cubicBezTo>
                  <a:cubicBezTo>
                    <a:pt x="3609" y="2958"/>
                    <a:pt x="3609" y="2983"/>
                    <a:pt x="3609" y="3008"/>
                  </a:cubicBezTo>
                  <a:cubicBezTo>
                    <a:pt x="3634" y="3008"/>
                    <a:pt x="3634" y="3033"/>
                    <a:pt x="3659" y="3058"/>
                  </a:cubicBezTo>
                  <a:cubicBezTo>
                    <a:pt x="3684" y="3209"/>
                    <a:pt x="3710" y="3384"/>
                    <a:pt x="3760" y="3535"/>
                  </a:cubicBezTo>
                  <a:cubicBezTo>
                    <a:pt x="3785" y="3660"/>
                    <a:pt x="3835" y="3810"/>
                    <a:pt x="3885" y="3936"/>
                  </a:cubicBezTo>
                  <a:cubicBezTo>
                    <a:pt x="3910" y="4011"/>
                    <a:pt x="3935" y="4086"/>
                    <a:pt x="3985" y="4161"/>
                  </a:cubicBezTo>
                  <a:cubicBezTo>
                    <a:pt x="4010" y="4236"/>
                    <a:pt x="4035" y="4287"/>
                    <a:pt x="4085" y="4337"/>
                  </a:cubicBezTo>
                  <a:cubicBezTo>
                    <a:pt x="4186" y="4537"/>
                    <a:pt x="4286" y="4713"/>
                    <a:pt x="4411" y="4863"/>
                  </a:cubicBezTo>
                  <a:cubicBezTo>
                    <a:pt x="4512" y="4988"/>
                    <a:pt x="4612" y="5114"/>
                    <a:pt x="4712" y="5239"/>
                  </a:cubicBezTo>
                  <a:cubicBezTo>
                    <a:pt x="4762" y="5314"/>
                    <a:pt x="4812" y="5364"/>
                    <a:pt x="4862" y="5414"/>
                  </a:cubicBezTo>
                  <a:cubicBezTo>
                    <a:pt x="4938" y="5464"/>
                    <a:pt x="5013" y="5540"/>
                    <a:pt x="5063" y="5590"/>
                  </a:cubicBezTo>
                  <a:cubicBezTo>
                    <a:pt x="5263" y="5765"/>
                    <a:pt x="5464" y="5916"/>
                    <a:pt x="5639" y="6066"/>
                  </a:cubicBezTo>
                  <a:cubicBezTo>
                    <a:pt x="6216" y="6517"/>
                    <a:pt x="6817" y="6893"/>
                    <a:pt x="7444" y="7269"/>
                  </a:cubicBezTo>
                  <a:lnTo>
                    <a:pt x="7419" y="7269"/>
                  </a:lnTo>
                  <a:cubicBezTo>
                    <a:pt x="8070" y="7645"/>
                    <a:pt x="8722" y="8021"/>
                    <a:pt x="9399" y="8347"/>
                  </a:cubicBezTo>
                  <a:cubicBezTo>
                    <a:pt x="9449" y="8372"/>
                    <a:pt x="9474" y="8422"/>
                    <a:pt x="9449" y="8472"/>
                  </a:cubicBezTo>
                  <a:cubicBezTo>
                    <a:pt x="9449" y="8497"/>
                    <a:pt x="9374" y="8522"/>
                    <a:pt x="9349" y="8522"/>
                  </a:cubicBezTo>
                  <a:cubicBezTo>
                    <a:pt x="9349" y="8522"/>
                    <a:pt x="9349" y="8497"/>
                    <a:pt x="9324" y="8497"/>
                  </a:cubicBezTo>
                  <a:cubicBezTo>
                    <a:pt x="9324" y="8505"/>
                    <a:pt x="9321" y="8508"/>
                    <a:pt x="9316" y="8508"/>
                  </a:cubicBezTo>
                  <a:cubicBezTo>
                    <a:pt x="9307" y="8508"/>
                    <a:pt x="9290" y="8497"/>
                    <a:pt x="9273" y="8497"/>
                  </a:cubicBezTo>
                  <a:cubicBezTo>
                    <a:pt x="9073" y="8447"/>
                    <a:pt x="8872" y="8372"/>
                    <a:pt x="8672" y="8271"/>
                  </a:cubicBezTo>
                  <a:cubicBezTo>
                    <a:pt x="8497" y="8221"/>
                    <a:pt x="8346" y="8146"/>
                    <a:pt x="8196" y="8071"/>
                  </a:cubicBezTo>
                  <a:cubicBezTo>
                    <a:pt x="7870" y="7921"/>
                    <a:pt x="7544" y="7770"/>
                    <a:pt x="7243" y="7595"/>
                  </a:cubicBezTo>
                  <a:cubicBezTo>
                    <a:pt x="6642" y="7244"/>
                    <a:pt x="6040" y="6893"/>
                    <a:pt x="5489" y="6492"/>
                  </a:cubicBezTo>
                  <a:cubicBezTo>
                    <a:pt x="5439" y="6467"/>
                    <a:pt x="5414" y="6417"/>
                    <a:pt x="5364" y="6392"/>
                  </a:cubicBezTo>
                  <a:cubicBezTo>
                    <a:pt x="5364" y="6392"/>
                    <a:pt x="5339" y="6392"/>
                    <a:pt x="5314" y="6367"/>
                  </a:cubicBezTo>
                  <a:cubicBezTo>
                    <a:pt x="5314" y="6367"/>
                    <a:pt x="5314" y="6367"/>
                    <a:pt x="5288" y="6342"/>
                  </a:cubicBezTo>
                  <a:cubicBezTo>
                    <a:pt x="4286" y="5590"/>
                    <a:pt x="3359" y="4738"/>
                    <a:pt x="2557" y="3785"/>
                  </a:cubicBezTo>
                  <a:lnTo>
                    <a:pt x="2306" y="3785"/>
                  </a:lnTo>
                  <a:cubicBezTo>
                    <a:pt x="2231" y="3810"/>
                    <a:pt x="2156" y="3810"/>
                    <a:pt x="2080" y="3835"/>
                  </a:cubicBezTo>
                  <a:cubicBezTo>
                    <a:pt x="2005" y="3860"/>
                    <a:pt x="1930" y="3860"/>
                    <a:pt x="1855" y="3911"/>
                  </a:cubicBezTo>
                  <a:cubicBezTo>
                    <a:pt x="1755" y="3936"/>
                    <a:pt x="1679" y="3986"/>
                    <a:pt x="1579" y="4036"/>
                  </a:cubicBezTo>
                  <a:cubicBezTo>
                    <a:pt x="1487" y="4082"/>
                    <a:pt x="1416" y="4128"/>
                    <a:pt x="1328" y="4193"/>
                  </a:cubicBezTo>
                  <a:lnTo>
                    <a:pt x="1328" y="4193"/>
                  </a:lnTo>
                  <a:cubicBezTo>
                    <a:pt x="1328" y="4191"/>
                    <a:pt x="1329" y="4189"/>
                    <a:pt x="1329" y="4186"/>
                  </a:cubicBezTo>
                  <a:lnTo>
                    <a:pt x="1329" y="4186"/>
                  </a:lnTo>
                  <a:cubicBezTo>
                    <a:pt x="1178" y="4287"/>
                    <a:pt x="1053" y="4412"/>
                    <a:pt x="928" y="4537"/>
                  </a:cubicBezTo>
                  <a:cubicBezTo>
                    <a:pt x="827" y="4637"/>
                    <a:pt x="727" y="4738"/>
                    <a:pt x="627" y="4838"/>
                  </a:cubicBezTo>
                  <a:lnTo>
                    <a:pt x="652" y="4838"/>
                  </a:lnTo>
                  <a:cubicBezTo>
                    <a:pt x="552" y="4938"/>
                    <a:pt x="451" y="5063"/>
                    <a:pt x="376" y="5189"/>
                  </a:cubicBezTo>
                  <a:cubicBezTo>
                    <a:pt x="326" y="5289"/>
                    <a:pt x="276" y="5414"/>
                    <a:pt x="201" y="5515"/>
                  </a:cubicBezTo>
                  <a:cubicBezTo>
                    <a:pt x="201" y="5540"/>
                    <a:pt x="201" y="5540"/>
                    <a:pt x="201" y="5540"/>
                  </a:cubicBezTo>
                  <a:cubicBezTo>
                    <a:pt x="151" y="5640"/>
                    <a:pt x="100" y="5740"/>
                    <a:pt x="75" y="5865"/>
                  </a:cubicBezTo>
                  <a:cubicBezTo>
                    <a:pt x="50" y="5966"/>
                    <a:pt x="25" y="6091"/>
                    <a:pt x="0" y="6191"/>
                  </a:cubicBezTo>
                  <a:cubicBezTo>
                    <a:pt x="0" y="6216"/>
                    <a:pt x="0" y="6266"/>
                    <a:pt x="0" y="6317"/>
                  </a:cubicBezTo>
                  <a:cubicBezTo>
                    <a:pt x="75" y="6467"/>
                    <a:pt x="176" y="6642"/>
                    <a:pt x="276" y="6818"/>
                  </a:cubicBezTo>
                  <a:cubicBezTo>
                    <a:pt x="752" y="7595"/>
                    <a:pt x="1379" y="8372"/>
                    <a:pt x="2131" y="9124"/>
                  </a:cubicBezTo>
                  <a:cubicBezTo>
                    <a:pt x="2857" y="9825"/>
                    <a:pt x="3659" y="10452"/>
                    <a:pt x="4486" y="10953"/>
                  </a:cubicBezTo>
                  <a:cubicBezTo>
                    <a:pt x="5364" y="11454"/>
                    <a:pt x="6216" y="11755"/>
                    <a:pt x="7043" y="11881"/>
                  </a:cubicBezTo>
                  <a:cubicBezTo>
                    <a:pt x="7243" y="11906"/>
                    <a:pt x="7444" y="11906"/>
                    <a:pt x="7619" y="11906"/>
                  </a:cubicBezTo>
                  <a:cubicBezTo>
                    <a:pt x="8221" y="11906"/>
                    <a:pt x="8772" y="11780"/>
                    <a:pt x="9248" y="11555"/>
                  </a:cubicBezTo>
                  <a:cubicBezTo>
                    <a:pt x="9424" y="11454"/>
                    <a:pt x="9599" y="11354"/>
                    <a:pt x="9750" y="11254"/>
                  </a:cubicBezTo>
                  <a:cubicBezTo>
                    <a:pt x="9900" y="11129"/>
                    <a:pt x="10075" y="11003"/>
                    <a:pt x="10226" y="10828"/>
                  </a:cubicBezTo>
                  <a:cubicBezTo>
                    <a:pt x="10451" y="10602"/>
                    <a:pt x="10652" y="10327"/>
                    <a:pt x="10802" y="10026"/>
                  </a:cubicBezTo>
                  <a:cubicBezTo>
                    <a:pt x="10928" y="9825"/>
                    <a:pt x="11003" y="9625"/>
                    <a:pt x="11078" y="9399"/>
                  </a:cubicBezTo>
                  <a:lnTo>
                    <a:pt x="11103" y="9324"/>
                  </a:lnTo>
                  <a:lnTo>
                    <a:pt x="11153" y="9274"/>
                  </a:lnTo>
                  <a:lnTo>
                    <a:pt x="11253" y="9249"/>
                  </a:lnTo>
                  <a:cubicBezTo>
                    <a:pt x="11529" y="9149"/>
                    <a:pt x="11805" y="8998"/>
                    <a:pt x="12055" y="8848"/>
                  </a:cubicBezTo>
                  <a:cubicBezTo>
                    <a:pt x="12306" y="8673"/>
                    <a:pt x="12507" y="8447"/>
                    <a:pt x="12682" y="8221"/>
                  </a:cubicBezTo>
                  <a:cubicBezTo>
                    <a:pt x="12857" y="7971"/>
                    <a:pt x="12983" y="7670"/>
                    <a:pt x="13058" y="7344"/>
                  </a:cubicBezTo>
                  <a:cubicBezTo>
                    <a:pt x="13158" y="7043"/>
                    <a:pt x="13183" y="6718"/>
                    <a:pt x="13158" y="6342"/>
                  </a:cubicBezTo>
                  <a:cubicBezTo>
                    <a:pt x="13133" y="5991"/>
                    <a:pt x="13058" y="5640"/>
                    <a:pt x="12908" y="5314"/>
                  </a:cubicBezTo>
                  <a:cubicBezTo>
                    <a:pt x="12782" y="4988"/>
                    <a:pt x="12607" y="4688"/>
                    <a:pt x="12406" y="4437"/>
                  </a:cubicBezTo>
                  <a:cubicBezTo>
                    <a:pt x="12181" y="4161"/>
                    <a:pt x="11905" y="3936"/>
                    <a:pt x="11579" y="3785"/>
                  </a:cubicBezTo>
                  <a:cubicBezTo>
                    <a:pt x="11554" y="3785"/>
                    <a:pt x="11529" y="3760"/>
                    <a:pt x="11504" y="3760"/>
                  </a:cubicBezTo>
                  <a:lnTo>
                    <a:pt x="11479" y="3760"/>
                  </a:lnTo>
                  <a:cubicBezTo>
                    <a:pt x="11304" y="3610"/>
                    <a:pt x="11128" y="3434"/>
                    <a:pt x="10877" y="3234"/>
                  </a:cubicBezTo>
                  <a:cubicBezTo>
                    <a:pt x="10552" y="2958"/>
                    <a:pt x="10226" y="2708"/>
                    <a:pt x="9875" y="2432"/>
                  </a:cubicBezTo>
                  <a:cubicBezTo>
                    <a:pt x="9599" y="2231"/>
                    <a:pt x="9349" y="2031"/>
                    <a:pt x="9123" y="1830"/>
                  </a:cubicBezTo>
                  <a:cubicBezTo>
                    <a:pt x="8948" y="1705"/>
                    <a:pt x="8772" y="1555"/>
                    <a:pt x="8572" y="1404"/>
                  </a:cubicBezTo>
                  <a:cubicBezTo>
                    <a:pt x="7995" y="928"/>
                    <a:pt x="7419" y="427"/>
                    <a:pt x="6792"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565325" y="4056425"/>
              <a:ext cx="25" cy="25"/>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565325" y="40564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544025" y="4075850"/>
              <a:ext cx="25" cy="25"/>
            </a:xfrm>
            <a:custGeom>
              <a:avLst/>
              <a:gdLst/>
              <a:ahLst/>
              <a:cxnLst/>
              <a:rect l="l" t="t" r="r" b="b"/>
              <a:pathLst>
                <a:path w="1" h="1" extrusionOk="0">
                  <a:moveTo>
                    <a:pt x="0" y="1"/>
                  </a:moveTo>
                  <a:lnTo>
                    <a:pt x="0" y="1"/>
                  </a:ln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33375" y="40927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449400" y="417547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448775" y="4175475"/>
              <a:ext cx="650" cy="25"/>
            </a:xfrm>
            <a:custGeom>
              <a:avLst/>
              <a:gdLst/>
              <a:ahLst/>
              <a:cxnLst/>
              <a:rect l="l" t="t" r="r" b="b"/>
              <a:pathLst>
                <a:path w="26" h="1" extrusionOk="0">
                  <a:moveTo>
                    <a:pt x="1" y="1"/>
                  </a:moveTo>
                  <a:lnTo>
                    <a:pt x="26" y="1"/>
                  </a:lnTo>
                  <a:cubicBezTo>
                    <a:pt x="26" y="1"/>
                    <a:pt x="26" y="1"/>
                    <a:pt x="26" y="1"/>
                  </a:cubicBezTo>
                  <a:cubicBezTo>
                    <a:pt x="26"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448775" y="4175475"/>
              <a:ext cx="25" cy="650"/>
            </a:xfrm>
            <a:custGeom>
              <a:avLst/>
              <a:gdLst/>
              <a:ahLst/>
              <a:cxnLst/>
              <a:rect l="l" t="t" r="r" b="b"/>
              <a:pathLst>
                <a:path w="1" h="26" extrusionOk="0">
                  <a:moveTo>
                    <a:pt x="1" y="26"/>
                  </a:moveTo>
                  <a:cubicBezTo>
                    <a:pt x="1" y="26"/>
                    <a:pt x="1" y="26"/>
                    <a:pt x="1" y="1"/>
                  </a:cubicBezTo>
                  <a:cubicBezTo>
                    <a:pt x="1" y="26"/>
                    <a:pt x="1" y="26"/>
                    <a:pt x="1" y="26"/>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539625" y="3291375"/>
              <a:ext cx="782000" cy="914825"/>
            </a:xfrm>
            <a:custGeom>
              <a:avLst/>
              <a:gdLst/>
              <a:ahLst/>
              <a:cxnLst/>
              <a:rect l="l" t="t" r="r" b="b"/>
              <a:pathLst>
                <a:path w="31280" h="36593" extrusionOk="0">
                  <a:moveTo>
                    <a:pt x="27495" y="1"/>
                  </a:moveTo>
                  <a:cubicBezTo>
                    <a:pt x="27269" y="1"/>
                    <a:pt x="27069" y="26"/>
                    <a:pt x="26893" y="101"/>
                  </a:cubicBezTo>
                  <a:cubicBezTo>
                    <a:pt x="26442" y="176"/>
                    <a:pt x="26041" y="427"/>
                    <a:pt x="25665" y="753"/>
                  </a:cubicBezTo>
                  <a:cubicBezTo>
                    <a:pt x="25465" y="953"/>
                    <a:pt x="25314" y="1179"/>
                    <a:pt x="25189" y="1430"/>
                  </a:cubicBezTo>
                  <a:cubicBezTo>
                    <a:pt x="25039" y="1680"/>
                    <a:pt x="24963" y="1956"/>
                    <a:pt x="24938" y="2232"/>
                  </a:cubicBezTo>
                  <a:cubicBezTo>
                    <a:pt x="24938" y="2357"/>
                    <a:pt x="24963" y="2507"/>
                    <a:pt x="24963" y="2608"/>
                  </a:cubicBezTo>
                  <a:cubicBezTo>
                    <a:pt x="24988" y="2758"/>
                    <a:pt x="25039" y="2883"/>
                    <a:pt x="25089" y="3009"/>
                  </a:cubicBezTo>
                  <a:cubicBezTo>
                    <a:pt x="25164" y="3209"/>
                    <a:pt x="25314" y="3410"/>
                    <a:pt x="25540" y="3585"/>
                  </a:cubicBezTo>
                  <a:cubicBezTo>
                    <a:pt x="25314" y="3811"/>
                    <a:pt x="25089" y="4011"/>
                    <a:pt x="24863" y="4212"/>
                  </a:cubicBezTo>
                  <a:cubicBezTo>
                    <a:pt x="24387" y="4562"/>
                    <a:pt x="23836" y="4863"/>
                    <a:pt x="23234" y="5139"/>
                  </a:cubicBezTo>
                  <a:cubicBezTo>
                    <a:pt x="22282" y="5515"/>
                    <a:pt x="21204" y="5790"/>
                    <a:pt x="19800" y="5991"/>
                  </a:cubicBezTo>
                  <a:cubicBezTo>
                    <a:pt x="18948" y="6091"/>
                    <a:pt x="18096" y="6166"/>
                    <a:pt x="17244" y="6242"/>
                  </a:cubicBezTo>
                  <a:cubicBezTo>
                    <a:pt x="16492" y="6292"/>
                    <a:pt x="15740" y="6367"/>
                    <a:pt x="14988" y="6467"/>
                  </a:cubicBezTo>
                  <a:cubicBezTo>
                    <a:pt x="14587" y="6517"/>
                    <a:pt x="14211" y="6567"/>
                    <a:pt x="13861" y="6618"/>
                  </a:cubicBezTo>
                  <a:cubicBezTo>
                    <a:pt x="13485" y="6693"/>
                    <a:pt x="13109" y="6768"/>
                    <a:pt x="12683" y="6893"/>
                  </a:cubicBezTo>
                  <a:cubicBezTo>
                    <a:pt x="11931" y="7094"/>
                    <a:pt x="11154" y="7344"/>
                    <a:pt x="10402" y="7670"/>
                  </a:cubicBezTo>
                  <a:cubicBezTo>
                    <a:pt x="8998" y="8297"/>
                    <a:pt x="7695" y="9124"/>
                    <a:pt x="6492" y="10176"/>
                  </a:cubicBezTo>
                  <a:cubicBezTo>
                    <a:pt x="5389" y="11154"/>
                    <a:pt x="4387" y="12332"/>
                    <a:pt x="3585" y="13660"/>
                  </a:cubicBezTo>
                  <a:cubicBezTo>
                    <a:pt x="2783" y="14938"/>
                    <a:pt x="2156" y="16342"/>
                    <a:pt x="1730" y="17871"/>
                  </a:cubicBezTo>
                  <a:cubicBezTo>
                    <a:pt x="1329" y="19349"/>
                    <a:pt x="1104" y="20928"/>
                    <a:pt x="1104" y="22532"/>
                  </a:cubicBezTo>
                  <a:cubicBezTo>
                    <a:pt x="1104" y="23410"/>
                    <a:pt x="1154" y="24262"/>
                    <a:pt x="1304" y="25039"/>
                  </a:cubicBezTo>
                  <a:cubicBezTo>
                    <a:pt x="1429" y="25891"/>
                    <a:pt x="1630" y="26718"/>
                    <a:pt x="1830" y="27545"/>
                  </a:cubicBezTo>
                  <a:lnTo>
                    <a:pt x="1956" y="28021"/>
                  </a:lnTo>
                  <a:cubicBezTo>
                    <a:pt x="1805" y="28347"/>
                    <a:pt x="1605" y="28673"/>
                    <a:pt x="1354" y="28999"/>
                  </a:cubicBezTo>
                  <a:lnTo>
                    <a:pt x="1379" y="28974"/>
                  </a:lnTo>
                  <a:lnTo>
                    <a:pt x="1379" y="28974"/>
                  </a:lnTo>
                  <a:cubicBezTo>
                    <a:pt x="978" y="29475"/>
                    <a:pt x="527" y="29951"/>
                    <a:pt x="101" y="30377"/>
                  </a:cubicBezTo>
                  <a:cubicBezTo>
                    <a:pt x="101" y="30402"/>
                    <a:pt x="101" y="30402"/>
                    <a:pt x="76" y="30427"/>
                  </a:cubicBezTo>
                  <a:cubicBezTo>
                    <a:pt x="26" y="30452"/>
                    <a:pt x="1" y="30502"/>
                    <a:pt x="26" y="30578"/>
                  </a:cubicBezTo>
                  <a:cubicBezTo>
                    <a:pt x="126" y="31154"/>
                    <a:pt x="352" y="31756"/>
                    <a:pt x="703" y="32407"/>
                  </a:cubicBezTo>
                  <a:cubicBezTo>
                    <a:pt x="1053" y="33009"/>
                    <a:pt x="1505" y="33585"/>
                    <a:pt x="2081" y="34187"/>
                  </a:cubicBezTo>
                  <a:cubicBezTo>
                    <a:pt x="2607" y="34738"/>
                    <a:pt x="3209" y="35214"/>
                    <a:pt x="3886" y="35640"/>
                  </a:cubicBezTo>
                  <a:cubicBezTo>
                    <a:pt x="4537" y="36041"/>
                    <a:pt x="5214" y="36342"/>
                    <a:pt x="5891" y="36492"/>
                  </a:cubicBezTo>
                  <a:cubicBezTo>
                    <a:pt x="6191" y="36543"/>
                    <a:pt x="6492" y="36593"/>
                    <a:pt x="6818" y="36593"/>
                  </a:cubicBezTo>
                  <a:cubicBezTo>
                    <a:pt x="7119" y="36593"/>
                    <a:pt x="7419" y="36543"/>
                    <a:pt x="7720" y="36467"/>
                  </a:cubicBezTo>
                  <a:cubicBezTo>
                    <a:pt x="7745" y="36467"/>
                    <a:pt x="7770" y="36442"/>
                    <a:pt x="7795" y="36417"/>
                  </a:cubicBezTo>
                  <a:cubicBezTo>
                    <a:pt x="7845" y="36392"/>
                    <a:pt x="7871" y="36367"/>
                    <a:pt x="7871" y="36317"/>
                  </a:cubicBezTo>
                  <a:cubicBezTo>
                    <a:pt x="7896" y="36217"/>
                    <a:pt x="7921" y="36142"/>
                    <a:pt x="7946" y="36041"/>
                  </a:cubicBezTo>
                  <a:cubicBezTo>
                    <a:pt x="8046" y="35816"/>
                    <a:pt x="8171" y="35590"/>
                    <a:pt x="8372" y="35314"/>
                  </a:cubicBezTo>
                  <a:lnTo>
                    <a:pt x="8372" y="35340"/>
                  </a:lnTo>
                  <a:cubicBezTo>
                    <a:pt x="8723" y="34888"/>
                    <a:pt x="9099" y="34512"/>
                    <a:pt x="9550" y="34162"/>
                  </a:cubicBezTo>
                  <a:cubicBezTo>
                    <a:pt x="9600" y="34111"/>
                    <a:pt x="9650" y="34086"/>
                    <a:pt x="9700" y="34036"/>
                  </a:cubicBezTo>
                  <a:lnTo>
                    <a:pt x="10151" y="34061"/>
                  </a:lnTo>
                  <a:lnTo>
                    <a:pt x="11229" y="34061"/>
                  </a:lnTo>
                  <a:cubicBezTo>
                    <a:pt x="11805" y="34061"/>
                    <a:pt x="12282" y="34061"/>
                    <a:pt x="12733" y="34011"/>
                  </a:cubicBezTo>
                  <a:cubicBezTo>
                    <a:pt x="13535" y="33961"/>
                    <a:pt x="14362" y="33836"/>
                    <a:pt x="15214" y="33635"/>
                  </a:cubicBezTo>
                  <a:cubicBezTo>
                    <a:pt x="16793" y="33259"/>
                    <a:pt x="18272" y="32708"/>
                    <a:pt x="19625" y="31956"/>
                  </a:cubicBezTo>
                  <a:cubicBezTo>
                    <a:pt x="21003" y="31179"/>
                    <a:pt x="22232" y="30277"/>
                    <a:pt x="23309" y="29199"/>
                  </a:cubicBezTo>
                  <a:cubicBezTo>
                    <a:pt x="24412" y="28121"/>
                    <a:pt x="25314" y="26893"/>
                    <a:pt x="26016" y="25565"/>
                  </a:cubicBezTo>
                  <a:cubicBezTo>
                    <a:pt x="26768" y="24187"/>
                    <a:pt x="27294" y="22708"/>
                    <a:pt x="27570" y="21204"/>
                  </a:cubicBezTo>
                  <a:cubicBezTo>
                    <a:pt x="27720" y="20377"/>
                    <a:pt x="27795" y="19575"/>
                    <a:pt x="27821" y="18798"/>
                  </a:cubicBezTo>
                  <a:cubicBezTo>
                    <a:pt x="27846" y="18372"/>
                    <a:pt x="27821" y="17971"/>
                    <a:pt x="27821" y="17595"/>
                  </a:cubicBezTo>
                  <a:cubicBezTo>
                    <a:pt x="27795" y="17244"/>
                    <a:pt x="27770" y="16893"/>
                    <a:pt x="27720" y="16467"/>
                  </a:cubicBezTo>
                  <a:cubicBezTo>
                    <a:pt x="27645" y="15715"/>
                    <a:pt x="27520" y="14963"/>
                    <a:pt x="27420" y="14237"/>
                  </a:cubicBezTo>
                  <a:cubicBezTo>
                    <a:pt x="27294" y="13385"/>
                    <a:pt x="27169" y="12507"/>
                    <a:pt x="27094" y="11655"/>
                  </a:cubicBezTo>
                  <a:lnTo>
                    <a:pt x="27094" y="11705"/>
                  </a:lnTo>
                  <a:cubicBezTo>
                    <a:pt x="26943" y="10277"/>
                    <a:pt x="26968" y="9149"/>
                    <a:pt x="27144" y="8146"/>
                  </a:cubicBezTo>
                  <a:cubicBezTo>
                    <a:pt x="27244" y="7470"/>
                    <a:pt x="27420" y="6868"/>
                    <a:pt x="27670" y="6342"/>
                  </a:cubicBezTo>
                  <a:cubicBezTo>
                    <a:pt x="27795" y="6066"/>
                    <a:pt x="27946" y="5790"/>
                    <a:pt x="28121" y="5540"/>
                  </a:cubicBezTo>
                  <a:cubicBezTo>
                    <a:pt x="28347" y="5715"/>
                    <a:pt x="28572" y="5816"/>
                    <a:pt x="28798" y="5841"/>
                  </a:cubicBezTo>
                  <a:cubicBezTo>
                    <a:pt x="28873" y="5866"/>
                    <a:pt x="28973" y="5866"/>
                    <a:pt x="29099" y="5866"/>
                  </a:cubicBezTo>
                  <a:lnTo>
                    <a:pt x="29199" y="5866"/>
                  </a:lnTo>
                  <a:cubicBezTo>
                    <a:pt x="29299" y="5866"/>
                    <a:pt x="29450" y="5841"/>
                    <a:pt x="29575" y="5790"/>
                  </a:cubicBezTo>
                  <a:cubicBezTo>
                    <a:pt x="29851" y="5715"/>
                    <a:pt x="30076" y="5565"/>
                    <a:pt x="30302" y="5389"/>
                  </a:cubicBezTo>
                  <a:cubicBezTo>
                    <a:pt x="30527" y="5214"/>
                    <a:pt x="30703" y="4988"/>
                    <a:pt x="30828" y="4763"/>
                  </a:cubicBezTo>
                  <a:cubicBezTo>
                    <a:pt x="31154" y="4237"/>
                    <a:pt x="31279" y="3635"/>
                    <a:pt x="31179" y="3109"/>
                  </a:cubicBezTo>
                  <a:lnTo>
                    <a:pt x="31179" y="3059"/>
                  </a:lnTo>
                  <a:cubicBezTo>
                    <a:pt x="31154" y="2883"/>
                    <a:pt x="31104" y="2708"/>
                    <a:pt x="31029" y="2532"/>
                  </a:cubicBezTo>
                  <a:cubicBezTo>
                    <a:pt x="30953" y="2282"/>
                    <a:pt x="30828" y="2056"/>
                    <a:pt x="30653" y="1780"/>
                  </a:cubicBezTo>
                  <a:cubicBezTo>
                    <a:pt x="30502" y="1580"/>
                    <a:pt x="30327" y="1354"/>
                    <a:pt x="30126" y="1179"/>
                  </a:cubicBezTo>
                  <a:cubicBezTo>
                    <a:pt x="29374" y="2106"/>
                    <a:pt x="28648" y="3034"/>
                    <a:pt x="27896" y="3961"/>
                  </a:cubicBezTo>
                  <a:cubicBezTo>
                    <a:pt x="25339" y="7169"/>
                    <a:pt x="22783" y="10402"/>
                    <a:pt x="20227" y="13610"/>
                  </a:cubicBezTo>
                  <a:cubicBezTo>
                    <a:pt x="18723" y="15490"/>
                    <a:pt x="17219" y="17370"/>
                    <a:pt x="15715" y="19274"/>
                  </a:cubicBezTo>
                  <a:cubicBezTo>
                    <a:pt x="15715" y="19274"/>
                    <a:pt x="15690" y="19299"/>
                    <a:pt x="15690" y="19324"/>
                  </a:cubicBezTo>
                  <a:cubicBezTo>
                    <a:pt x="15665" y="19324"/>
                    <a:pt x="15640" y="19349"/>
                    <a:pt x="15615" y="19349"/>
                  </a:cubicBezTo>
                  <a:cubicBezTo>
                    <a:pt x="15590" y="19324"/>
                    <a:pt x="15540" y="19324"/>
                    <a:pt x="15515" y="19324"/>
                  </a:cubicBezTo>
                  <a:cubicBezTo>
                    <a:pt x="15490" y="19324"/>
                    <a:pt x="15465" y="19299"/>
                    <a:pt x="15440" y="19299"/>
                  </a:cubicBezTo>
                  <a:cubicBezTo>
                    <a:pt x="15364" y="19274"/>
                    <a:pt x="15314" y="19224"/>
                    <a:pt x="15264" y="19174"/>
                  </a:cubicBezTo>
                  <a:cubicBezTo>
                    <a:pt x="15214" y="19149"/>
                    <a:pt x="15189" y="19099"/>
                    <a:pt x="15139" y="19074"/>
                  </a:cubicBezTo>
                  <a:cubicBezTo>
                    <a:pt x="15139" y="19049"/>
                    <a:pt x="15114" y="19024"/>
                    <a:pt x="15114" y="18999"/>
                  </a:cubicBezTo>
                  <a:cubicBezTo>
                    <a:pt x="15089" y="18974"/>
                    <a:pt x="15064" y="18923"/>
                    <a:pt x="15039" y="18873"/>
                  </a:cubicBezTo>
                  <a:cubicBezTo>
                    <a:pt x="15039" y="18848"/>
                    <a:pt x="15013" y="18823"/>
                    <a:pt x="15013" y="18798"/>
                  </a:cubicBezTo>
                  <a:cubicBezTo>
                    <a:pt x="15013" y="18798"/>
                    <a:pt x="15013" y="18773"/>
                    <a:pt x="15013" y="18748"/>
                  </a:cubicBezTo>
                  <a:cubicBezTo>
                    <a:pt x="15013" y="18723"/>
                    <a:pt x="15039" y="18723"/>
                    <a:pt x="15039" y="18698"/>
                  </a:cubicBezTo>
                  <a:cubicBezTo>
                    <a:pt x="15139" y="18573"/>
                    <a:pt x="15239" y="18472"/>
                    <a:pt x="15314" y="18347"/>
                  </a:cubicBezTo>
                  <a:cubicBezTo>
                    <a:pt x="17545" y="15565"/>
                    <a:pt x="19775" y="12758"/>
                    <a:pt x="22006" y="9951"/>
                  </a:cubicBezTo>
                  <a:cubicBezTo>
                    <a:pt x="24487" y="6868"/>
                    <a:pt x="26943" y="3760"/>
                    <a:pt x="29425" y="653"/>
                  </a:cubicBezTo>
                  <a:cubicBezTo>
                    <a:pt x="29299" y="577"/>
                    <a:pt x="29149" y="477"/>
                    <a:pt x="28998" y="402"/>
                  </a:cubicBezTo>
                  <a:cubicBezTo>
                    <a:pt x="28723" y="277"/>
                    <a:pt x="28447" y="151"/>
                    <a:pt x="28171" y="101"/>
                  </a:cubicBezTo>
                  <a:cubicBezTo>
                    <a:pt x="27921" y="26"/>
                    <a:pt x="27695" y="1"/>
                    <a:pt x="27495" y="1"/>
                  </a:cubicBezTo>
                  <a:close/>
                </a:path>
              </a:pathLst>
            </a:custGeom>
            <a:solidFill>
              <a:srgbClr val="847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539625" y="3291375"/>
              <a:ext cx="695525" cy="813950"/>
            </a:xfrm>
            <a:custGeom>
              <a:avLst/>
              <a:gdLst/>
              <a:ahLst/>
              <a:cxnLst/>
              <a:rect l="l" t="t" r="r" b="b"/>
              <a:pathLst>
                <a:path w="27821" h="32558" extrusionOk="0">
                  <a:moveTo>
                    <a:pt x="27495" y="1"/>
                  </a:moveTo>
                  <a:cubicBezTo>
                    <a:pt x="27269" y="1"/>
                    <a:pt x="27069" y="26"/>
                    <a:pt x="26893" y="76"/>
                  </a:cubicBezTo>
                  <a:cubicBezTo>
                    <a:pt x="26442" y="176"/>
                    <a:pt x="26016" y="402"/>
                    <a:pt x="25665" y="753"/>
                  </a:cubicBezTo>
                  <a:cubicBezTo>
                    <a:pt x="25465" y="953"/>
                    <a:pt x="25289" y="1179"/>
                    <a:pt x="25164" y="1430"/>
                  </a:cubicBezTo>
                  <a:cubicBezTo>
                    <a:pt x="25039" y="1680"/>
                    <a:pt x="24963" y="1931"/>
                    <a:pt x="24938" y="2232"/>
                  </a:cubicBezTo>
                  <a:cubicBezTo>
                    <a:pt x="24938" y="2382"/>
                    <a:pt x="24938" y="2507"/>
                    <a:pt x="24963" y="2608"/>
                  </a:cubicBezTo>
                  <a:cubicBezTo>
                    <a:pt x="24988" y="2758"/>
                    <a:pt x="25039" y="2883"/>
                    <a:pt x="25064" y="3009"/>
                  </a:cubicBezTo>
                  <a:cubicBezTo>
                    <a:pt x="25164" y="3209"/>
                    <a:pt x="25314" y="3410"/>
                    <a:pt x="25515" y="3610"/>
                  </a:cubicBezTo>
                  <a:cubicBezTo>
                    <a:pt x="25314" y="3811"/>
                    <a:pt x="25089" y="4011"/>
                    <a:pt x="24838" y="4186"/>
                  </a:cubicBezTo>
                  <a:cubicBezTo>
                    <a:pt x="24387" y="4562"/>
                    <a:pt x="23836" y="4863"/>
                    <a:pt x="23209" y="5139"/>
                  </a:cubicBezTo>
                  <a:cubicBezTo>
                    <a:pt x="22282" y="5515"/>
                    <a:pt x="21179" y="5790"/>
                    <a:pt x="19800" y="5966"/>
                  </a:cubicBezTo>
                  <a:cubicBezTo>
                    <a:pt x="18998" y="6091"/>
                    <a:pt x="18171" y="6166"/>
                    <a:pt x="17344" y="6217"/>
                  </a:cubicBezTo>
                  <a:lnTo>
                    <a:pt x="17294" y="6217"/>
                  </a:lnTo>
                  <a:lnTo>
                    <a:pt x="17244" y="6242"/>
                  </a:lnTo>
                  <a:lnTo>
                    <a:pt x="17169" y="6242"/>
                  </a:lnTo>
                  <a:cubicBezTo>
                    <a:pt x="16467" y="6292"/>
                    <a:pt x="15715" y="6367"/>
                    <a:pt x="14988" y="6442"/>
                  </a:cubicBezTo>
                  <a:cubicBezTo>
                    <a:pt x="14562" y="6492"/>
                    <a:pt x="14186" y="6567"/>
                    <a:pt x="13861" y="6618"/>
                  </a:cubicBezTo>
                  <a:cubicBezTo>
                    <a:pt x="13510" y="6693"/>
                    <a:pt x="13109" y="6768"/>
                    <a:pt x="12683" y="6868"/>
                  </a:cubicBezTo>
                  <a:cubicBezTo>
                    <a:pt x="11931" y="7069"/>
                    <a:pt x="11154" y="7344"/>
                    <a:pt x="10402" y="7670"/>
                  </a:cubicBezTo>
                  <a:cubicBezTo>
                    <a:pt x="8998" y="8297"/>
                    <a:pt x="7695" y="9124"/>
                    <a:pt x="6492" y="10176"/>
                  </a:cubicBezTo>
                  <a:cubicBezTo>
                    <a:pt x="5364" y="11154"/>
                    <a:pt x="4387" y="12332"/>
                    <a:pt x="3560" y="13660"/>
                  </a:cubicBezTo>
                  <a:cubicBezTo>
                    <a:pt x="2783" y="14938"/>
                    <a:pt x="2156" y="16342"/>
                    <a:pt x="1730" y="17871"/>
                  </a:cubicBezTo>
                  <a:cubicBezTo>
                    <a:pt x="1304" y="19349"/>
                    <a:pt x="1104" y="20928"/>
                    <a:pt x="1104" y="22532"/>
                  </a:cubicBezTo>
                  <a:cubicBezTo>
                    <a:pt x="1104" y="23410"/>
                    <a:pt x="1154" y="24237"/>
                    <a:pt x="1279" y="25039"/>
                  </a:cubicBezTo>
                  <a:cubicBezTo>
                    <a:pt x="1429" y="25866"/>
                    <a:pt x="1630" y="26693"/>
                    <a:pt x="1830" y="27495"/>
                  </a:cubicBezTo>
                  <a:lnTo>
                    <a:pt x="1830" y="27545"/>
                  </a:lnTo>
                  <a:lnTo>
                    <a:pt x="1956" y="28021"/>
                  </a:lnTo>
                  <a:cubicBezTo>
                    <a:pt x="1780" y="28347"/>
                    <a:pt x="1580" y="28673"/>
                    <a:pt x="1354" y="28999"/>
                  </a:cubicBezTo>
                  <a:lnTo>
                    <a:pt x="1379" y="28974"/>
                  </a:lnTo>
                  <a:lnTo>
                    <a:pt x="1379" y="28974"/>
                  </a:lnTo>
                  <a:cubicBezTo>
                    <a:pt x="978" y="29475"/>
                    <a:pt x="527" y="29951"/>
                    <a:pt x="101" y="30377"/>
                  </a:cubicBezTo>
                  <a:cubicBezTo>
                    <a:pt x="101" y="30377"/>
                    <a:pt x="76" y="30402"/>
                    <a:pt x="76" y="30402"/>
                  </a:cubicBezTo>
                  <a:cubicBezTo>
                    <a:pt x="26" y="30452"/>
                    <a:pt x="1" y="30502"/>
                    <a:pt x="1" y="30578"/>
                  </a:cubicBezTo>
                  <a:cubicBezTo>
                    <a:pt x="101" y="31154"/>
                    <a:pt x="327" y="31756"/>
                    <a:pt x="703" y="32407"/>
                  </a:cubicBezTo>
                  <a:cubicBezTo>
                    <a:pt x="728" y="32457"/>
                    <a:pt x="778" y="32507"/>
                    <a:pt x="803" y="32558"/>
                  </a:cubicBezTo>
                  <a:cubicBezTo>
                    <a:pt x="1505" y="31856"/>
                    <a:pt x="2131" y="31104"/>
                    <a:pt x="2657" y="30252"/>
                  </a:cubicBezTo>
                  <a:cubicBezTo>
                    <a:pt x="2858" y="29901"/>
                    <a:pt x="3059" y="29550"/>
                    <a:pt x="3209" y="29174"/>
                  </a:cubicBezTo>
                  <a:cubicBezTo>
                    <a:pt x="3359" y="28848"/>
                    <a:pt x="3485" y="28522"/>
                    <a:pt x="3585" y="28172"/>
                  </a:cubicBezTo>
                  <a:cubicBezTo>
                    <a:pt x="3585" y="28172"/>
                    <a:pt x="3585" y="28172"/>
                    <a:pt x="3585" y="28197"/>
                  </a:cubicBezTo>
                  <a:cubicBezTo>
                    <a:pt x="3710" y="27771"/>
                    <a:pt x="3810" y="27319"/>
                    <a:pt x="3861" y="26893"/>
                  </a:cubicBezTo>
                  <a:cubicBezTo>
                    <a:pt x="3911" y="26467"/>
                    <a:pt x="3961" y="26016"/>
                    <a:pt x="3961" y="25590"/>
                  </a:cubicBezTo>
                  <a:cubicBezTo>
                    <a:pt x="3961" y="25224"/>
                    <a:pt x="3961" y="24881"/>
                    <a:pt x="3961" y="24537"/>
                  </a:cubicBezTo>
                  <a:cubicBezTo>
                    <a:pt x="3936" y="24337"/>
                    <a:pt x="3936" y="24136"/>
                    <a:pt x="3911" y="23936"/>
                  </a:cubicBezTo>
                  <a:cubicBezTo>
                    <a:pt x="3911" y="23735"/>
                    <a:pt x="3886" y="23560"/>
                    <a:pt x="3886" y="23360"/>
                  </a:cubicBezTo>
                  <a:cubicBezTo>
                    <a:pt x="3861" y="22558"/>
                    <a:pt x="3886" y="21755"/>
                    <a:pt x="4011" y="20979"/>
                  </a:cubicBezTo>
                  <a:cubicBezTo>
                    <a:pt x="4061" y="20552"/>
                    <a:pt x="4161" y="20151"/>
                    <a:pt x="4287" y="19750"/>
                  </a:cubicBezTo>
                  <a:cubicBezTo>
                    <a:pt x="4387" y="19375"/>
                    <a:pt x="4512" y="18999"/>
                    <a:pt x="4663" y="18648"/>
                  </a:cubicBezTo>
                  <a:cubicBezTo>
                    <a:pt x="4938" y="17996"/>
                    <a:pt x="5264" y="17395"/>
                    <a:pt x="5640" y="16793"/>
                  </a:cubicBezTo>
                  <a:cubicBezTo>
                    <a:pt x="6166" y="16016"/>
                    <a:pt x="6793" y="15264"/>
                    <a:pt x="7470" y="14588"/>
                  </a:cubicBezTo>
                  <a:cubicBezTo>
                    <a:pt x="8121" y="13936"/>
                    <a:pt x="8848" y="13309"/>
                    <a:pt x="9625" y="12783"/>
                  </a:cubicBezTo>
                  <a:cubicBezTo>
                    <a:pt x="10001" y="12507"/>
                    <a:pt x="10377" y="12257"/>
                    <a:pt x="10753" y="12031"/>
                  </a:cubicBezTo>
                  <a:cubicBezTo>
                    <a:pt x="11054" y="11856"/>
                    <a:pt x="11354" y="11680"/>
                    <a:pt x="11655" y="11530"/>
                  </a:cubicBezTo>
                  <a:cubicBezTo>
                    <a:pt x="12307" y="11204"/>
                    <a:pt x="12958" y="10928"/>
                    <a:pt x="13635" y="10678"/>
                  </a:cubicBezTo>
                  <a:cubicBezTo>
                    <a:pt x="15039" y="10126"/>
                    <a:pt x="16492" y="9700"/>
                    <a:pt x="17921" y="9224"/>
                  </a:cubicBezTo>
                  <a:cubicBezTo>
                    <a:pt x="19324" y="8748"/>
                    <a:pt x="20728" y="8247"/>
                    <a:pt x="22031" y="7570"/>
                  </a:cubicBezTo>
                  <a:cubicBezTo>
                    <a:pt x="22056" y="7545"/>
                    <a:pt x="22056" y="7545"/>
                    <a:pt x="22056" y="7545"/>
                  </a:cubicBezTo>
                  <a:cubicBezTo>
                    <a:pt x="22507" y="7319"/>
                    <a:pt x="22958" y="7044"/>
                    <a:pt x="23384" y="6743"/>
                  </a:cubicBezTo>
                  <a:cubicBezTo>
                    <a:pt x="23785" y="6467"/>
                    <a:pt x="24161" y="6166"/>
                    <a:pt x="24537" y="5841"/>
                  </a:cubicBezTo>
                  <a:lnTo>
                    <a:pt x="24512" y="5841"/>
                  </a:lnTo>
                  <a:cubicBezTo>
                    <a:pt x="24813" y="5565"/>
                    <a:pt x="25064" y="5289"/>
                    <a:pt x="25314" y="4988"/>
                  </a:cubicBezTo>
                  <a:cubicBezTo>
                    <a:pt x="25565" y="4713"/>
                    <a:pt x="25765" y="4412"/>
                    <a:pt x="25966" y="4086"/>
                  </a:cubicBezTo>
                  <a:cubicBezTo>
                    <a:pt x="26166" y="3760"/>
                    <a:pt x="26342" y="3410"/>
                    <a:pt x="26517" y="3059"/>
                  </a:cubicBezTo>
                  <a:cubicBezTo>
                    <a:pt x="26317" y="2908"/>
                    <a:pt x="26141" y="2733"/>
                    <a:pt x="26041" y="2532"/>
                  </a:cubicBezTo>
                  <a:cubicBezTo>
                    <a:pt x="25941" y="2332"/>
                    <a:pt x="25891" y="2131"/>
                    <a:pt x="25891" y="1931"/>
                  </a:cubicBezTo>
                  <a:cubicBezTo>
                    <a:pt x="25916" y="1505"/>
                    <a:pt x="26191" y="1104"/>
                    <a:pt x="26492" y="803"/>
                  </a:cubicBezTo>
                  <a:cubicBezTo>
                    <a:pt x="26693" y="628"/>
                    <a:pt x="26893" y="477"/>
                    <a:pt x="27119" y="352"/>
                  </a:cubicBezTo>
                  <a:cubicBezTo>
                    <a:pt x="27319" y="227"/>
                    <a:pt x="27570" y="101"/>
                    <a:pt x="27821" y="26"/>
                  </a:cubicBezTo>
                  <a:cubicBezTo>
                    <a:pt x="27695" y="1"/>
                    <a:pt x="27595" y="1"/>
                    <a:pt x="27495"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06675" y="3684250"/>
              <a:ext cx="146025" cy="406900"/>
            </a:xfrm>
            <a:custGeom>
              <a:avLst/>
              <a:gdLst/>
              <a:ahLst/>
              <a:cxnLst/>
              <a:rect l="l" t="t" r="r" b="b"/>
              <a:pathLst>
                <a:path w="5841" h="16276" extrusionOk="0">
                  <a:moveTo>
                    <a:pt x="5740" y="0"/>
                  </a:moveTo>
                  <a:cubicBezTo>
                    <a:pt x="5715" y="0"/>
                    <a:pt x="5690" y="0"/>
                    <a:pt x="5665" y="25"/>
                  </a:cubicBezTo>
                  <a:cubicBezTo>
                    <a:pt x="5038" y="602"/>
                    <a:pt x="4487" y="1254"/>
                    <a:pt x="4086" y="2005"/>
                  </a:cubicBezTo>
                  <a:cubicBezTo>
                    <a:pt x="3685" y="2682"/>
                    <a:pt x="3409" y="3409"/>
                    <a:pt x="3234" y="4186"/>
                  </a:cubicBezTo>
                  <a:cubicBezTo>
                    <a:pt x="3033" y="4963"/>
                    <a:pt x="2908" y="5740"/>
                    <a:pt x="2833" y="6542"/>
                  </a:cubicBezTo>
                  <a:cubicBezTo>
                    <a:pt x="2783" y="6943"/>
                    <a:pt x="2732" y="7344"/>
                    <a:pt x="2707" y="7770"/>
                  </a:cubicBezTo>
                  <a:cubicBezTo>
                    <a:pt x="2657" y="8171"/>
                    <a:pt x="2632" y="8572"/>
                    <a:pt x="2582" y="8973"/>
                  </a:cubicBezTo>
                  <a:cubicBezTo>
                    <a:pt x="2507" y="9499"/>
                    <a:pt x="2457" y="10025"/>
                    <a:pt x="2356" y="10527"/>
                  </a:cubicBezTo>
                  <a:cubicBezTo>
                    <a:pt x="2181" y="11554"/>
                    <a:pt x="1880" y="12557"/>
                    <a:pt x="1454" y="13484"/>
                  </a:cubicBezTo>
                  <a:cubicBezTo>
                    <a:pt x="1454" y="13459"/>
                    <a:pt x="1479" y="13434"/>
                    <a:pt x="1479" y="13409"/>
                  </a:cubicBezTo>
                  <a:lnTo>
                    <a:pt x="1479" y="13409"/>
                  </a:lnTo>
                  <a:cubicBezTo>
                    <a:pt x="1103" y="14236"/>
                    <a:pt x="602" y="15013"/>
                    <a:pt x="76" y="15740"/>
                  </a:cubicBezTo>
                  <a:cubicBezTo>
                    <a:pt x="26" y="15815"/>
                    <a:pt x="1" y="15915"/>
                    <a:pt x="26" y="16015"/>
                  </a:cubicBezTo>
                  <a:cubicBezTo>
                    <a:pt x="26" y="16091"/>
                    <a:pt x="101" y="16166"/>
                    <a:pt x="176" y="16216"/>
                  </a:cubicBezTo>
                  <a:cubicBezTo>
                    <a:pt x="231" y="16253"/>
                    <a:pt x="300" y="16276"/>
                    <a:pt x="362" y="16276"/>
                  </a:cubicBezTo>
                  <a:cubicBezTo>
                    <a:pt x="385" y="16276"/>
                    <a:pt x="406" y="16273"/>
                    <a:pt x="427" y="16266"/>
                  </a:cubicBezTo>
                  <a:cubicBezTo>
                    <a:pt x="527" y="16241"/>
                    <a:pt x="602" y="16191"/>
                    <a:pt x="652" y="16116"/>
                  </a:cubicBezTo>
                  <a:cubicBezTo>
                    <a:pt x="953" y="15690"/>
                    <a:pt x="1254" y="15264"/>
                    <a:pt x="1529" y="14787"/>
                  </a:cubicBezTo>
                  <a:cubicBezTo>
                    <a:pt x="1780" y="14361"/>
                    <a:pt x="2006" y="13935"/>
                    <a:pt x="2206" y="13484"/>
                  </a:cubicBezTo>
                  <a:cubicBezTo>
                    <a:pt x="2382" y="13083"/>
                    <a:pt x="2507" y="12682"/>
                    <a:pt x="2632" y="12306"/>
                  </a:cubicBezTo>
                  <a:cubicBezTo>
                    <a:pt x="2732" y="11880"/>
                    <a:pt x="2808" y="11479"/>
                    <a:pt x="2883" y="11053"/>
                  </a:cubicBezTo>
                  <a:cubicBezTo>
                    <a:pt x="3008" y="10251"/>
                    <a:pt x="3083" y="9424"/>
                    <a:pt x="3108" y="8622"/>
                  </a:cubicBezTo>
                  <a:cubicBezTo>
                    <a:pt x="3158" y="7795"/>
                    <a:pt x="3184" y="6993"/>
                    <a:pt x="3259" y="6166"/>
                  </a:cubicBezTo>
                  <a:cubicBezTo>
                    <a:pt x="3284" y="5690"/>
                    <a:pt x="3359" y="5188"/>
                    <a:pt x="3434" y="4687"/>
                  </a:cubicBezTo>
                  <a:cubicBezTo>
                    <a:pt x="3585" y="3885"/>
                    <a:pt x="3810" y="3108"/>
                    <a:pt x="4136" y="2356"/>
                  </a:cubicBezTo>
                  <a:cubicBezTo>
                    <a:pt x="4412" y="1805"/>
                    <a:pt x="4762" y="1279"/>
                    <a:pt x="5163" y="802"/>
                  </a:cubicBezTo>
                  <a:cubicBezTo>
                    <a:pt x="5364" y="577"/>
                    <a:pt x="5565" y="351"/>
                    <a:pt x="5790" y="151"/>
                  </a:cubicBezTo>
                  <a:cubicBezTo>
                    <a:pt x="5840" y="101"/>
                    <a:pt x="5790" y="0"/>
                    <a:pt x="5740" y="0"/>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760825" y="3667325"/>
              <a:ext cx="10025" cy="9425"/>
            </a:xfrm>
            <a:custGeom>
              <a:avLst/>
              <a:gdLst/>
              <a:ahLst/>
              <a:cxnLst/>
              <a:rect l="l" t="t" r="r" b="b"/>
              <a:pathLst>
                <a:path w="401" h="377" extrusionOk="0">
                  <a:moveTo>
                    <a:pt x="201" y="1"/>
                  </a:moveTo>
                  <a:cubicBezTo>
                    <a:pt x="100" y="1"/>
                    <a:pt x="25" y="76"/>
                    <a:pt x="25" y="176"/>
                  </a:cubicBezTo>
                  <a:cubicBezTo>
                    <a:pt x="0" y="276"/>
                    <a:pt x="100" y="377"/>
                    <a:pt x="201" y="377"/>
                  </a:cubicBezTo>
                  <a:cubicBezTo>
                    <a:pt x="301" y="377"/>
                    <a:pt x="376" y="301"/>
                    <a:pt x="376" y="201"/>
                  </a:cubicBezTo>
                  <a:cubicBezTo>
                    <a:pt x="401" y="101"/>
                    <a:pt x="301" y="1"/>
                    <a:pt x="201"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522725" y="4032625"/>
              <a:ext cx="226200" cy="194875"/>
            </a:xfrm>
            <a:custGeom>
              <a:avLst/>
              <a:gdLst/>
              <a:ahLst/>
              <a:cxnLst/>
              <a:rect l="l" t="t" r="r" b="b"/>
              <a:pathLst>
                <a:path w="9048" h="7795" extrusionOk="0">
                  <a:moveTo>
                    <a:pt x="927" y="0"/>
                  </a:moveTo>
                  <a:cubicBezTo>
                    <a:pt x="827" y="25"/>
                    <a:pt x="752" y="50"/>
                    <a:pt x="702" y="75"/>
                  </a:cubicBezTo>
                  <a:cubicBezTo>
                    <a:pt x="627" y="101"/>
                    <a:pt x="552" y="151"/>
                    <a:pt x="501" y="176"/>
                  </a:cubicBezTo>
                  <a:cubicBezTo>
                    <a:pt x="351" y="301"/>
                    <a:pt x="251" y="451"/>
                    <a:pt x="176" y="552"/>
                  </a:cubicBezTo>
                  <a:cubicBezTo>
                    <a:pt x="100" y="702"/>
                    <a:pt x="75" y="852"/>
                    <a:pt x="50" y="1003"/>
                  </a:cubicBezTo>
                  <a:cubicBezTo>
                    <a:pt x="0" y="1178"/>
                    <a:pt x="0" y="1354"/>
                    <a:pt x="0" y="1529"/>
                  </a:cubicBezTo>
                  <a:cubicBezTo>
                    <a:pt x="0" y="1830"/>
                    <a:pt x="50" y="2156"/>
                    <a:pt x="176" y="2582"/>
                  </a:cubicBezTo>
                  <a:cubicBezTo>
                    <a:pt x="276" y="2983"/>
                    <a:pt x="451" y="3384"/>
                    <a:pt x="677" y="3810"/>
                  </a:cubicBezTo>
                  <a:cubicBezTo>
                    <a:pt x="1103" y="4537"/>
                    <a:pt x="1679" y="5213"/>
                    <a:pt x="2406" y="5840"/>
                  </a:cubicBezTo>
                  <a:cubicBezTo>
                    <a:pt x="2958" y="6291"/>
                    <a:pt x="3584" y="6692"/>
                    <a:pt x="4261" y="7018"/>
                  </a:cubicBezTo>
                  <a:cubicBezTo>
                    <a:pt x="4662" y="7218"/>
                    <a:pt x="5113" y="7369"/>
                    <a:pt x="5564" y="7519"/>
                  </a:cubicBezTo>
                  <a:cubicBezTo>
                    <a:pt x="6141" y="7695"/>
                    <a:pt x="6642" y="7795"/>
                    <a:pt x="7093" y="7795"/>
                  </a:cubicBezTo>
                  <a:lnTo>
                    <a:pt x="7218" y="7795"/>
                  </a:lnTo>
                  <a:cubicBezTo>
                    <a:pt x="7419" y="7795"/>
                    <a:pt x="7619" y="7770"/>
                    <a:pt x="7795" y="7745"/>
                  </a:cubicBezTo>
                  <a:cubicBezTo>
                    <a:pt x="8020" y="7695"/>
                    <a:pt x="8246" y="7619"/>
                    <a:pt x="8446" y="7494"/>
                  </a:cubicBezTo>
                  <a:cubicBezTo>
                    <a:pt x="8597" y="7394"/>
                    <a:pt x="8772" y="7218"/>
                    <a:pt x="8872" y="7043"/>
                  </a:cubicBezTo>
                  <a:cubicBezTo>
                    <a:pt x="8923" y="6968"/>
                    <a:pt x="8948" y="6918"/>
                    <a:pt x="8973" y="6842"/>
                  </a:cubicBezTo>
                  <a:cubicBezTo>
                    <a:pt x="9023" y="6767"/>
                    <a:pt x="9023" y="6692"/>
                    <a:pt x="9048" y="6617"/>
                  </a:cubicBezTo>
                  <a:cubicBezTo>
                    <a:pt x="9048" y="6517"/>
                    <a:pt x="9048" y="6416"/>
                    <a:pt x="9048" y="6366"/>
                  </a:cubicBezTo>
                  <a:cubicBezTo>
                    <a:pt x="9048" y="6291"/>
                    <a:pt x="9048" y="6241"/>
                    <a:pt x="9048" y="6191"/>
                  </a:cubicBezTo>
                  <a:cubicBezTo>
                    <a:pt x="9048" y="6166"/>
                    <a:pt x="9048" y="6116"/>
                    <a:pt x="9048" y="6091"/>
                  </a:cubicBezTo>
                  <a:cubicBezTo>
                    <a:pt x="9048" y="6015"/>
                    <a:pt x="8973" y="5940"/>
                    <a:pt x="8872" y="5940"/>
                  </a:cubicBezTo>
                  <a:lnTo>
                    <a:pt x="8722" y="5940"/>
                  </a:lnTo>
                  <a:cubicBezTo>
                    <a:pt x="8547" y="5940"/>
                    <a:pt x="8371" y="5915"/>
                    <a:pt x="8246" y="5865"/>
                  </a:cubicBezTo>
                  <a:cubicBezTo>
                    <a:pt x="8045" y="5815"/>
                    <a:pt x="7845" y="5765"/>
                    <a:pt x="7644" y="5690"/>
                  </a:cubicBezTo>
                  <a:lnTo>
                    <a:pt x="7544" y="5664"/>
                  </a:lnTo>
                  <a:cubicBezTo>
                    <a:pt x="7293" y="5589"/>
                    <a:pt x="7068" y="5489"/>
                    <a:pt x="6817" y="5389"/>
                  </a:cubicBezTo>
                  <a:cubicBezTo>
                    <a:pt x="6341" y="5213"/>
                    <a:pt x="5890" y="4988"/>
                    <a:pt x="5439" y="4737"/>
                  </a:cubicBezTo>
                  <a:cubicBezTo>
                    <a:pt x="4562" y="4236"/>
                    <a:pt x="3785" y="3634"/>
                    <a:pt x="3108" y="2958"/>
                  </a:cubicBezTo>
                  <a:cubicBezTo>
                    <a:pt x="2506" y="2381"/>
                    <a:pt x="2030" y="1730"/>
                    <a:pt x="1629" y="1053"/>
                  </a:cubicBezTo>
                  <a:cubicBezTo>
                    <a:pt x="1479" y="752"/>
                    <a:pt x="1328" y="451"/>
                    <a:pt x="1178" y="151"/>
                  </a:cubicBezTo>
                  <a:cubicBezTo>
                    <a:pt x="1178" y="75"/>
                    <a:pt x="1128" y="50"/>
                    <a:pt x="1078" y="25"/>
                  </a:cubicBezTo>
                  <a:cubicBezTo>
                    <a:pt x="1053" y="25"/>
                    <a:pt x="1003" y="0"/>
                    <a:pt x="953"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354150" y="267550"/>
              <a:ext cx="1778225" cy="2920475"/>
            </a:xfrm>
            <a:custGeom>
              <a:avLst/>
              <a:gdLst/>
              <a:ahLst/>
              <a:cxnLst/>
              <a:rect l="l" t="t" r="r" b="b"/>
              <a:pathLst>
                <a:path w="71129" h="116819" extrusionOk="0">
                  <a:moveTo>
                    <a:pt x="47369" y="1"/>
                  </a:moveTo>
                  <a:cubicBezTo>
                    <a:pt x="47344" y="1"/>
                    <a:pt x="47344" y="1"/>
                    <a:pt x="47344" y="26"/>
                  </a:cubicBezTo>
                  <a:lnTo>
                    <a:pt x="35991" y="25465"/>
                  </a:lnTo>
                  <a:lnTo>
                    <a:pt x="0" y="106192"/>
                  </a:lnTo>
                  <a:lnTo>
                    <a:pt x="1404" y="106844"/>
                  </a:lnTo>
                  <a:lnTo>
                    <a:pt x="1404" y="106844"/>
                  </a:lnTo>
                  <a:lnTo>
                    <a:pt x="953" y="106618"/>
                  </a:lnTo>
                  <a:lnTo>
                    <a:pt x="953" y="106618"/>
                  </a:lnTo>
                  <a:cubicBezTo>
                    <a:pt x="7494" y="109575"/>
                    <a:pt x="14061" y="112483"/>
                    <a:pt x="20627" y="115415"/>
                  </a:cubicBezTo>
                  <a:lnTo>
                    <a:pt x="23610" y="116743"/>
                  </a:lnTo>
                  <a:lnTo>
                    <a:pt x="23760" y="116819"/>
                  </a:lnTo>
                  <a:lnTo>
                    <a:pt x="24637" y="114839"/>
                  </a:lnTo>
                  <a:lnTo>
                    <a:pt x="34612" y="92508"/>
                  </a:lnTo>
                  <a:lnTo>
                    <a:pt x="71129" y="10628"/>
                  </a:lnTo>
                  <a:lnTo>
                    <a:pt x="70652" y="10402"/>
                  </a:lnTo>
                  <a:cubicBezTo>
                    <a:pt x="63058" y="6993"/>
                    <a:pt x="55464" y="3610"/>
                    <a:pt x="47870" y="227"/>
                  </a:cubicBezTo>
                  <a:lnTo>
                    <a:pt x="47494" y="51"/>
                  </a:ln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354150" y="267550"/>
              <a:ext cx="1733750" cy="2905450"/>
            </a:xfrm>
            <a:custGeom>
              <a:avLst/>
              <a:gdLst/>
              <a:ahLst/>
              <a:cxnLst/>
              <a:rect l="l" t="t" r="r" b="b"/>
              <a:pathLst>
                <a:path w="69350" h="116218" extrusionOk="0">
                  <a:moveTo>
                    <a:pt x="47369" y="1"/>
                  </a:moveTo>
                  <a:cubicBezTo>
                    <a:pt x="47369" y="1"/>
                    <a:pt x="47344" y="1"/>
                    <a:pt x="47344" y="26"/>
                  </a:cubicBezTo>
                  <a:lnTo>
                    <a:pt x="36016" y="25465"/>
                  </a:lnTo>
                  <a:lnTo>
                    <a:pt x="0" y="106192"/>
                  </a:lnTo>
                  <a:cubicBezTo>
                    <a:pt x="6868" y="109275"/>
                    <a:pt x="13760" y="112357"/>
                    <a:pt x="20627" y="115415"/>
                  </a:cubicBezTo>
                  <a:lnTo>
                    <a:pt x="22407" y="116217"/>
                  </a:lnTo>
                  <a:cubicBezTo>
                    <a:pt x="26868" y="106117"/>
                    <a:pt x="31329" y="96042"/>
                    <a:pt x="35765" y="85941"/>
                  </a:cubicBezTo>
                  <a:cubicBezTo>
                    <a:pt x="41479" y="72984"/>
                    <a:pt x="47219" y="60026"/>
                    <a:pt x="52933" y="47069"/>
                  </a:cubicBezTo>
                  <a:cubicBezTo>
                    <a:pt x="58397" y="34663"/>
                    <a:pt x="63885" y="22232"/>
                    <a:pt x="69349" y="9826"/>
                  </a:cubicBezTo>
                  <a:cubicBezTo>
                    <a:pt x="62056" y="6567"/>
                    <a:pt x="54763" y="3309"/>
                    <a:pt x="47469" y="51"/>
                  </a:cubicBez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354150" y="268200"/>
              <a:ext cx="1733750" cy="2904800"/>
            </a:xfrm>
            <a:custGeom>
              <a:avLst/>
              <a:gdLst/>
              <a:ahLst/>
              <a:cxnLst/>
              <a:rect l="l" t="t" r="r" b="b"/>
              <a:pathLst>
                <a:path w="69350" h="116192" extrusionOk="0">
                  <a:moveTo>
                    <a:pt x="47369" y="0"/>
                  </a:moveTo>
                  <a:cubicBezTo>
                    <a:pt x="46517" y="1880"/>
                    <a:pt x="45690" y="3759"/>
                    <a:pt x="44838" y="5639"/>
                  </a:cubicBezTo>
                  <a:cubicBezTo>
                    <a:pt x="45138" y="5790"/>
                    <a:pt x="45439" y="5915"/>
                    <a:pt x="45740" y="6065"/>
                  </a:cubicBezTo>
                  <a:cubicBezTo>
                    <a:pt x="49399" y="7769"/>
                    <a:pt x="53058" y="9474"/>
                    <a:pt x="56717" y="11203"/>
                  </a:cubicBezTo>
                  <a:cubicBezTo>
                    <a:pt x="56793" y="11228"/>
                    <a:pt x="56843" y="11328"/>
                    <a:pt x="56868" y="11404"/>
                  </a:cubicBezTo>
                  <a:cubicBezTo>
                    <a:pt x="56893" y="11504"/>
                    <a:pt x="56868" y="11604"/>
                    <a:pt x="56818" y="11679"/>
                  </a:cubicBezTo>
                  <a:cubicBezTo>
                    <a:pt x="56768" y="11754"/>
                    <a:pt x="56692" y="11805"/>
                    <a:pt x="56617" y="11830"/>
                  </a:cubicBezTo>
                  <a:cubicBezTo>
                    <a:pt x="56590" y="11836"/>
                    <a:pt x="56565" y="11839"/>
                    <a:pt x="56541" y="11839"/>
                  </a:cubicBezTo>
                  <a:cubicBezTo>
                    <a:pt x="56475" y="11839"/>
                    <a:pt x="56415" y="11816"/>
                    <a:pt x="56342" y="11780"/>
                  </a:cubicBezTo>
                  <a:cubicBezTo>
                    <a:pt x="55464" y="11379"/>
                    <a:pt x="54562" y="10952"/>
                    <a:pt x="53685" y="10526"/>
                  </a:cubicBezTo>
                  <a:cubicBezTo>
                    <a:pt x="50652" y="9123"/>
                    <a:pt x="47595" y="7694"/>
                    <a:pt x="44562" y="6266"/>
                  </a:cubicBezTo>
                  <a:cubicBezTo>
                    <a:pt x="44311" y="6817"/>
                    <a:pt x="44061" y="7394"/>
                    <a:pt x="43810" y="7945"/>
                  </a:cubicBezTo>
                  <a:lnTo>
                    <a:pt x="51003" y="11328"/>
                  </a:lnTo>
                  <a:cubicBezTo>
                    <a:pt x="51078" y="11353"/>
                    <a:pt x="51128" y="11454"/>
                    <a:pt x="51154" y="11529"/>
                  </a:cubicBezTo>
                  <a:cubicBezTo>
                    <a:pt x="51179" y="11629"/>
                    <a:pt x="51179" y="11729"/>
                    <a:pt x="51128" y="11805"/>
                  </a:cubicBezTo>
                  <a:cubicBezTo>
                    <a:pt x="51078" y="11880"/>
                    <a:pt x="51003" y="11930"/>
                    <a:pt x="50903" y="11955"/>
                  </a:cubicBezTo>
                  <a:cubicBezTo>
                    <a:pt x="50876" y="11962"/>
                    <a:pt x="50851" y="11965"/>
                    <a:pt x="50827" y="11965"/>
                  </a:cubicBezTo>
                  <a:cubicBezTo>
                    <a:pt x="50762" y="11965"/>
                    <a:pt x="50707" y="11942"/>
                    <a:pt x="50652" y="11905"/>
                  </a:cubicBezTo>
                  <a:cubicBezTo>
                    <a:pt x="48271" y="10802"/>
                    <a:pt x="45890" y="9699"/>
                    <a:pt x="43534" y="8571"/>
                  </a:cubicBezTo>
                  <a:cubicBezTo>
                    <a:pt x="43309" y="9098"/>
                    <a:pt x="43083" y="9599"/>
                    <a:pt x="42858" y="10100"/>
                  </a:cubicBezTo>
                  <a:lnTo>
                    <a:pt x="42883" y="10100"/>
                  </a:lnTo>
                  <a:cubicBezTo>
                    <a:pt x="42933" y="10100"/>
                    <a:pt x="42983" y="10125"/>
                    <a:pt x="43058" y="10150"/>
                  </a:cubicBezTo>
                  <a:cubicBezTo>
                    <a:pt x="45414" y="11253"/>
                    <a:pt x="47770" y="12356"/>
                    <a:pt x="50126" y="13459"/>
                  </a:cubicBezTo>
                  <a:cubicBezTo>
                    <a:pt x="50201" y="13484"/>
                    <a:pt x="50251" y="13584"/>
                    <a:pt x="50276" y="13659"/>
                  </a:cubicBezTo>
                  <a:cubicBezTo>
                    <a:pt x="50301" y="13759"/>
                    <a:pt x="50301" y="13860"/>
                    <a:pt x="50251" y="13935"/>
                  </a:cubicBezTo>
                  <a:cubicBezTo>
                    <a:pt x="50201" y="14010"/>
                    <a:pt x="50126" y="14060"/>
                    <a:pt x="50026" y="14085"/>
                  </a:cubicBezTo>
                  <a:cubicBezTo>
                    <a:pt x="49999" y="14092"/>
                    <a:pt x="49974" y="14095"/>
                    <a:pt x="49950" y="14095"/>
                  </a:cubicBezTo>
                  <a:cubicBezTo>
                    <a:pt x="49885" y="14095"/>
                    <a:pt x="49830" y="14072"/>
                    <a:pt x="49775" y="14035"/>
                  </a:cubicBezTo>
                  <a:cubicBezTo>
                    <a:pt x="47419" y="12932"/>
                    <a:pt x="45063" y="11830"/>
                    <a:pt x="42707" y="10727"/>
                  </a:cubicBezTo>
                  <a:cubicBezTo>
                    <a:pt x="42657" y="10727"/>
                    <a:pt x="42632" y="10677"/>
                    <a:pt x="42607" y="10652"/>
                  </a:cubicBezTo>
                  <a:cubicBezTo>
                    <a:pt x="42382" y="11153"/>
                    <a:pt x="42156" y="11629"/>
                    <a:pt x="41956" y="12130"/>
                  </a:cubicBezTo>
                  <a:cubicBezTo>
                    <a:pt x="44311" y="13233"/>
                    <a:pt x="46667" y="14336"/>
                    <a:pt x="49023" y="15439"/>
                  </a:cubicBezTo>
                  <a:cubicBezTo>
                    <a:pt x="49098" y="15464"/>
                    <a:pt x="49149" y="15564"/>
                    <a:pt x="49174" y="15639"/>
                  </a:cubicBezTo>
                  <a:cubicBezTo>
                    <a:pt x="49199" y="15739"/>
                    <a:pt x="49174" y="15815"/>
                    <a:pt x="49123" y="15915"/>
                  </a:cubicBezTo>
                  <a:cubicBezTo>
                    <a:pt x="49073" y="15990"/>
                    <a:pt x="48998" y="16040"/>
                    <a:pt x="48923" y="16065"/>
                  </a:cubicBezTo>
                  <a:cubicBezTo>
                    <a:pt x="48896" y="16072"/>
                    <a:pt x="48871" y="16075"/>
                    <a:pt x="48847" y="16075"/>
                  </a:cubicBezTo>
                  <a:cubicBezTo>
                    <a:pt x="48781" y="16075"/>
                    <a:pt x="48721" y="16052"/>
                    <a:pt x="48647" y="16015"/>
                  </a:cubicBezTo>
                  <a:cubicBezTo>
                    <a:pt x="46316" y="14937"/>
                    <a:pt x="43986" y="13835"/>
                    <a:pt x="41680" y="12757"/>
                  </a:cubicBezTo>
                  <a:cubicBezTo>
                    <a:pt x="41404" y="13308"/>
                    <a:pt x="41153" y="13885"/>
                    <a:pt x="40903" y="14436"/>
                  </a:cubicBezTo>
                  <a:cubicBezTo>
                    <a:pt x="43209" y="15514"/>
                    <a:pt x="45514" y="16592"/>
                    <a:pt x="47820" y="17669"/>
                  </a:cubicBezTo>
                  <a:cubicBezTo>
                    <a:pt x="47895" y="17719"/>
                    <a:pt x="47946" y="17820"/>
                    <a:pt x="47971" y="17895"/>
                  </a:cubicBezTo>
                  <a:cubicBezTo>
                    <a:pt x="47996" y="17970"/>
                    <a:pt x="47971" y="18070"/>
                    <a:pt x="47946" y="18145"/>
                  </a:cubicBezTo>
                  <a:cubicBezTo>
                    <a:pt x="47895" y="18221"/>
                    <a:pt x="47820" y="18296"/>
                    <a:pt x="47720" y="18296"/>
                  </a:cubicBezTo>
                  <a:cubicBezTo>
                    <a:pt x="47691" y="18303"/>
                    <a:pt x="47663" y="18306"/>
                    <a:pt x="47638" y="18306"/>
                  </a:cubicBezTo>
                  <a:cubicBezTo>
                    <a:pt x="47576" y="18306"/>
                    <a:pt x="47522" y="18289"/>
                    <a:pt x="47469" y="18271"/>
                  </a:cubicBezTo>
                  <a:cubicBezTo>
                    <a:pt x="45189" y="17193"/>
                    <a:pt x="42908" y="16140"/>
                    <a:pt x="40627" y="15063"/>
                  </a:cubicBezTo>
                  <a:cubicBezTo>
                    <a:pt x="40427" y="15539"/>
                    <a:pt x="40201" y="16015"/>
                    <a:pt x="40001" y="16491"/>
                  </a:cubicBezTo>
                  <a:cubicBezTo>
                    <a:pt x="40276" y="16642"/>
                    <a:pt x="40552" y="16767"/>
                    <a:pt x="40828" y="16892"/>
                  </a:cubicBezTo>
                  <a:cubicBezTo>
                    <a:pt x="44437" y="18572"/>
                    <a:pt x="48046" y="20276"/>
                    <a:pt x="51655" y="21955"/>
                  </a:cubicBezTo>
                  <a:cubicBezTo>
                    <a:pt x="51730" y="22005"/>
                    <a:pt x="51780" y="22105"/>
                    <a:pt x="51805" y="22181"/>
                  </a:cubicBezTo>
                  <a:cubicBezTo>
                    <a:pt x="51830" y="22256"/>
                    <a:pt x="51805" y="22356"/>
                    <a:pt x="51755" y="22431"/>
                  </a:cubicBezTo>
                  <a:cubicBezTo>
                    <a:pt x="51730" y="22506"/>
                    <a:pt x="51630" y="22557"/>
                    <a:pt x="51555" y="22582"/>
                  </a:cubicBezTo>
                  <a:cubicBezTo>
                    <a:pt x="51525" y="22589"/>
                    <a:pt x="51498" y="22592"/>
                    <a:pt x="51472" y="22592"/>
                  </a:cubicBezTo>
                  <a:cubicBezTo>
                    <a:pt x="51408" y="22592"/>
                    <a:pt x="51350" y="22574"/>
                    <a:pt x="51279" y="22557"/>
                  </a:cubicBezTo>
                  <a:cubicBezTo>
                    <a:pt x="50301" y="22080"/>
                    <a:pt x="49324" y="21629"/>
                    <a:pt x="48347" y="21178"/>
                  </a:cubicBezTo>
                  <a:cubicBezTo>
                    <a:pt x="45464" y="19825"/>
                    <a:pt x="42582" y="18471"/>
                    <a:pt x="39725" y="17118"/>
                  </a:cubicBezTo>
                  <a:cubicBezTo>
                    <a:pt x="39524" y="17569"/>
                    <a:pt x="39324" y="17995"/>
                    <a:pt x="39123" y="18421"/>
                  </a:cubicBezTo>
                  <a:cubicBezTo>
                    <a:pt x="41555" y="19549"/>
                    <a:pt x="43986" y="20702"/>
                    <a:pt x="46417" y="21830"/>
                  </a:cubicBezTo>
                  <a:cubicBezTo>
                    <a:pt x="46492" y="21880"/>
                    <a:pt x="46542" y="21955"/>
                    <a:pt x="46567" y="22055"/>
                  </a:cubicBezTo>
                  <a:cubicBezTo>
                    <a:pt x="46592" y="22130"/>
                    <a:pt x="46567" y="22231"/>
                    <a:pt x="46517" y="22306"/>
                  </a:cubicBezTo>
                  <a:cubicBezTo>
                    <a:pt x="46492" y="22381"/>
                    <a:pt x="46392" y="22431"/>
                    <a:pt x="46316" y="22456"/>
                  </a:cubicBezTo>
                  <a:cubicBezTo>
                    <a:pt x="46287" y="22464"/>
                    <a:pt x="46260" y="22467"/>
                    <a:pt x="46234" y="22467"/>
                  </a:cubicBezTo>
                  <a:cubicBezTo>
                    <a:pt x="46170" y="22467"/>
                    <a:pt x="46112" y="22449"/>
                    <a:pt x="46041" y="22431"/>
                  </a:cubicBezTo>
                  <a:cubicBezTo>
                    <a:pt x="43660" y="21303"/>
                    <a:pt x="41254" y="20176"/>
                    <a:pt x="38848" y="19048"/>
                  </a:cubicBezTo>
                  <a:cubicBezTo>
                    <a:pt x="38647" y="19524"/>
                    <a:pt x="38447" y="20000"/>
                    <a:pt x="38221" y="20476"/>
                  </a:cubicBezTo>
                  <a:cubicBezTo>
                    <a:pt x="40577" y="21554"/>
                    <a:pt x="42908" y="22657"/>
                    <a:pt x="45264" y="23760"/>
                  </a:cubicBezTo>
                  <a:cubicBezTo>
                    <a:pt x="45339" y="23785"/>
                    <a:pt x="45389" y="23885"/>
                    <a:pt x="45414" y="23960"/>
                  </a:cubicBezTo>
                  <a:cubicBezTo>
                    <a:pt x="45439" y="24060"/>
                    <a:pt x="45414" y="24161"/>
                    <a:pt x="45364" y="24236"/>
                  </a:cubicBezTo>
                  <a:cubicBezTo>
                    <a:pt x="45339" y="24311"/>
                    <a:pt x="45239" y="24361"/>
                    <a:pt x="45164" y="24386"/>
                  </a:cubicBezTo>
                  <a:cubicBezTo>
                    <a:pt x="45137" y="24393"/>
                    <a:pt x="45112" y="24396"/>
                    <a:pt x="45088" y="24396"/>
                  </a:cubicBezTo>
                  <a:cubicBezTo>
                    <a:pt x="45023" y="24396"/>
                    <a:pt x="44968" y="24373"/>
                    <a:pt x="44913" y="24336"/>
                  </a:cubicBezTo>
                  <a:cubicBezTo>
                    <a:pt x="42582" y="23258"/>
                    <a:pt x="40276" y="22181"/>
                    <a:pt x="37945" y="21103"/>
                  </a:cubicBezTo>
                  <a:lnTo>
                    <a:pt x="37344" y="22456"/>
                  </a:lnTo>
                  <a:cubicBezTo>
                    <a:pt x="39725" y="23559"/>
                    <a:pt x="42106" y="24687"/>
                    <a:pt x="44512" y="25790"/>
                  </a:cubicBezTo>
                  <a:cubicBezTo>
                    <a:pt x="44587" y="25840"/>
                    <a:pt x="44637" y="25940"/>
                    <a:pt x="44662" y="26015"/>
                  </a:cubicBezTo>
                  <a:cubicBezTo>
                    <a:pt x="44687" y="26090"/>
                    <a:pt x="44662" y="26191"/>
                    <a:pt x="44612" y="26266"/>
                  </a:cubicBezTo>
                  <a:cubicBezTo>
                    <a:pt x="44562" y="26341"/>
                    <a:pt x="44487" y="26416"/>
                    <a:pt x="44412" y="26416"/>
                  </a:cubicBezTo>
                  <a:cubicBezTo>
                    <a:pt x="44382" y="26424"/>
                    <a:pt x="44355" y="26427"/>
                    <a:pt x="44329" y="26427"/>
                  </a:cubicBezTo>
                  <a:cubicBezTo>
                    <a:pt x="44265" y="26427"/>
                    <a:pt x="44207" y="26409"/>
                    <a:pt x="44136" y="26391"/>
                  </a:cubicBezTo>
                  <a:cubicBezTo>
                    <a:pt x="41780" y="25288"/>
                    <a:pt x="39424" y="24186"/>
                    <a:pt x="37068" y="23083"/>
                  </a:cubicBezTo>
                  <a:cubicBezTo>
                    <a:pt x="36868" y="23534"/>
                    <a:pt x="36667" y="23960"/>
                    <a:pt x="36467" y="24411"/>
                  </a:cubicBezTo>
                  <a:cubicBezTo>
                    <a:pt x="38798" y="25514"/>
                    <a:pt x="41128" y="26592"/>
                    <a:pt x="43459" y="27694"/>
                  </a:cubicBezTo>
                  <a:cubicBezTo>
                    <a:pt x="43534" y="27719"/>
                    <a:pt x="43585" y="27820"/>
                    <a:pt x="43610" y="27895"/>
                  </a:cubicBezTo>
                  <a:cubicBezTo>
                    <a:pt x="43635" y="27995"/>
                    <a:pt x="43610" y="28095"/>
                    <a:pt x="43560" y="28171"/>
                  </a:cubicBezTo>
                  <a:cubicBezTo>
                    <a:pt x="43509" y="28246"/>
                    <a:pt x="43434" y="28296"/>
                    <a:pt x="43359" y="28321"/>
                  </a:cubicBezTo>
                  <a:cubicBezTo>
                    <a:pt x="43332" y="28328"/>
                    <a:pt x="43307" y="28331"/>
                    <a:pt x="43283" y="28331"/>
                  </a:cubicBezTo>
                  <a:cubicBezTo>
                    <a:pt x="43217" y="28331"/>
                    <a:pt x="43157" y="28308"/>
                    <a:pt x="43083" y="28271"/>
                  </a:cubicBezTo>
                  <a:cubicBezTo>
                    <a:pt x="40778" y="27193"/>
                    <a:pt x="38472" y="26115"/>
                    <a:pt x="36191" y="25038"/>
                  </a:cubicBezTo>
                  <a:cubicBezTo>
                    <a:pt x="35965" y="25564"/>
                    <a:pt x="35715" y="26065"/>
                    <a:pt x="35489" y="26592"/>
                  </a:cubicBezTo>
                  <a:cubicBezTo>
                    <a:pt x="35640" y="26642"/>
                    <a:pt x="35765" y="26717"/>
                    <a:pt x="35915" y="26767"/>
                  </a:cubicBezTo>
                  <a:cubicBezTo>
                    <a:pt x="39575" y="28496"/>
                    <a:pt x="43234" y="30201"/>
                    <a:pt x="46918" y="31930"/>
                  </a:cubicBezTo>
                  <a:cubicBezTo>
                    <a:pt x="46993" y="31955"/>
                    <a:pt x="47043" y="32055"/>
                    <a:pt x="47068" y="32131"/>
                  </a:cubicBezTo>
                  <a:cubicBezTo>
                    <a:pt x="47093" y="32231"/>
                    <a:pt x="47068" y="32331"/>
                    <a:pt x="47018" y="32406"/>
                  </a:cubicBezTo>
                  <a:cubicBezTo>
                    <a:pt x="46968" y="32481"/>
                    <a:pt x="46893" y="32532"/>
                    <a:pt x="46818" y="32557"/>
                  </a:cubicBezTo>
                  <a:cubicBezTo>
                    <a:pt x="46791" y="32563"/>
                    <a:pt x="46766" y="32566"/>
                    <a:pt x="46742" y="32566"/>
                  </a:cubicBezTo>
                  <a:cubicBezTo>
                    <a:pt x="46675" y="32566"/>
                    <a:pt x="46615" y="32543"/>
                    <a:pt x="46542" y="32506"/>
                  </a:cubicBezTo>
                  <a:cubicBezTo>
                    <a:pt x="45840" y="32181"/>
                    <a:pt x="45113" y="31855"/>
                    <a:pt x="44412" y="31504"/>
                  </a:cubicBezTo>
                  <a:cubicBezTo>
                    <a:pt x="41354" y="30075"/>
                    <a:pt x="38271" y="28647"/>
                    <a:pt x="35214" y="27218"/>
                  </a:cubicBezTo>
                  <a:cubicBezTo>
                    <a:pt x="34963" y="27770"/>
                    <a:pt x="34712" y="28346"/>
                    <a:pt x="34462" y="28897"/>
                  </a:cubicBezTo>
                  <a:cubicBezTo>
                    <a:pt x="36793" y="30000"/>
                    <a:pt x="39123" y="31078"/>
                    <a:pt x="41429" y="32181"/>
                  </a:cubicBezTo>
                  <a:cubicBezTo>
                    <a:pt x="41504" y="32206"/>
                    <a:pt x="41580" y="32306"/>
                    <a:pt x="41605" y="32381"/>
                  </a:cubicBezTo>
                  <a:cubicBezTo>
                    <a:pt x="41605" y="32481"/>
                    <a:pt x="41605" y="32557"/>
                    <a:pt x="41555" y="32657"/>
                  </a:cubicBezTo>
                  <a:cubicBezTo>
                    <a:pt x="41504" y="32732"/>
                    <a:pt x="41429" y="32782"/>
                    <a:pt x="41329" y="32807"/>
                  </a:cubicBezTo>
                  <a:cubicBezTo>
                    <a:pt x="41302" y="32814"/>
                    <a:pt x="41277" y="32817"/>
                    <a:pt x="41253" y="32817"/>
                  </a:cubicBezTo>
                  <a:cubicBezTo>
                    <a:pt x="41188" y="32817"/>
                    <a:pt x="41133" y="32794"/>
                    <a:pt x="41078" y="32757"/>
                  </a:cubicBezTo>
                  <a:cubicBezTo>
                    <a:pt x="38773" y="31679"/>
                    <a:pt x="36492" y="30602"/>
                    <a:pt x="34186" y="29524"/>
                  </a:cubicBezTo>
                  <a:cubicBezTo>
                    <a:pt x="33986" y="29975"/>
                    <a:pt x="33785" y="30401"/>
                    <a:pt x="33610" y="30827"/>
                  </a:cubicBezTo>
                  <a:cubicBezTo>
                    <a:pt x="35840" y="31880"/>
                    <a:pt x="38096" y="32933"/>
                    <a:pt x="40351" y="33985"/>
                  </a:cubicBezTo>
                  <a:cubicBezTo>
                    <a:pt x="40427" y="34035"/>
                    <a:pt x="40477" y="34136"/>
                    <a:pt x="40502" y="34211"/>
                  </a:cubicBezTo>
                  <a:cubicBezTo>
                    <a:pt x="40527" y="34286"/>
                    <a:pt x="40502" y="34386"/>
                    <a:pt x="40452" y="34461"/>
                  </a:cubicBezTo>
                  <a:cubicBezTo>
                    <a:pt x="40402" y="34537"/>
                    <a:pt x="40326" y="34612"/>
                    <a:pt x="40251" y="34637"/>
                  </a:cubicBezTo>
                  <a:cubicBezTo>
                    <a:pt x="40151" y="34637"/>
                    <a:pt x="40076" y="34637"/>
                    <a:pt x="39976" y="34587"/>
                  </a:cubicBezTo>
                  <a:cubicBezTo>
                    <a:pt x="37770" y="33534"/>
                    <a:pt x="35539" y="32506"/>
                    <a:pt x="33309" y="31454"/>
                  </a:cubicBezTo>
                  <a:cubicBezTo>
                    <a:pt x="33108" y="31955"/>
                    <a:pt x="32883" y="32456"/>
                    <a:pt x="32657" y="32933"/>
                  </a:cubicBezTo>
                  <a:cubicBezTo>
                    <a:pt x="34888" y="33985"/>
                    <a:pt x="37093" y="35013"/>
                    <a:pt x="39299" y="36065"/>
                  </a:cubicBezTo>
                  <a:cubicBezTo>
                    <a:pt x="39399" y="36090"/>
                    <a:pt x="39449" y="36191"/>
                    <a:pt x="39474" y="36266"/>
                  </a:cubicBezTo>
                  <a:cubicBezTo>
                    <a:pt x="39499" y="36366"/>
                    <a:pt x="39474" y="36466"/>
                    <a:pt x="39424" y="36542"/>
                  </a:cubicBezTo>
                  <a:cubicBezTo>
                    <a:pt x="39374" y="36617"/>
                    <a:pt x="39299" y="36667"/>
                    <a:pt x="39199" y="36692"/>
                  </a:cubicBezTo>
                  <a:cubicBezTo>
                    <a:pt x="39178" y="36699"/>
                    <a:pt x="39157" y="36702"/>
                    <a:pt x="39134" y="36702"/>
                  </a:cubicBezTo>
                  <a:cubicBezTo>
                    <a:pt x="39071" y="36702"/>
                    <a:pt x="39003" y="36679"/>
                    <a:pt x="38948" y="36642"/>
                  </a:cubicBezTo>
                  <a:cubicBezTo>
                    <a:pt x="36768" y="35614"/>
                    <a:pt x="34562" y="34587"/>
                    <a:pt x="32382" y="33584"/>
                  </a:cubicBezTo>
                  <a:cubicBezTo>
                    <a:pt x="32156" y="34060"/>
                    <a:pt x="31955" y="34537"/>
                    <a:pt x="31730" y="35013"/>
                  </a:cubicBezTo>
                  <a:cubicBezTo>
                    <a:pt x="33935" y="36040"/>
                    <a:pt x="36141" y="37093"/>
                    <a:pt x="38346" y="38121"/>
                  </a:cubicBezTo>
                  <a:cubicBezTo>
                    <a:pt x="38422" y="38146"/>
                    <a:pt x="38472" y="38246"/>
                    <a:pt x="38497" y="38321"/>
                  </a:cubicBezTo>
                  <a:cubicBezTo>
                    <a:pt x="38522" y="38421"/>
                    <a:pt x="38497" y="38522"/>
                    <a:pt x="38447" y="38597"/>
                  </a:cubicBezTo>
                  <a:cubicBezTo>
                    <a:pt x="38397" y="38672"/>
                    <a:pt x="38321" y="38722"/>
                    <a:pt x="38246" y="38747"/>
                  </a:cubicBezTo>
                  <a:cubicBezTo>
                    <a:pt x="38219" y="38754"/>
                    <a:pt x="38194" y="38757"/>
                    <a:pt x="38170" y="38757"/>
                  </a:cubicBezTo>
                  <a:cubicBezTo>
                    <a:pt x="38104" y="38757"/>
                    <a:pt x="38044" y="38734"/>
                    <a:pt x="37971" y="38697"/>
                  </a:cubicBezTo>
                  <a:cubicBezTo>
                    <a:pt x="35815" y="37694"/>
                    <a:pt x="33635" y="36667"/>
                    <a:pt x="31454" y="35639"/>
                  </a:cubicBezTo>
                  <a:cubicBezTo>
                    <a:pt x="31229" y="36141"/>
                    <a:pt x="31028" y="36617"/>
                    <a:pt x="30803" y="37093"/>
                  </a:cubicBezTo>
                  <a:cubicBezTo>
                    <a:pt x="34437" y="38772"/>
                    <a:pt x="38046" y="40476"/>
                    <a:pt x="41655" y="42181"/>
                  </a:cubicBezTo>
                  <a:cubicBezTo>
                    <a:pt x="41730" y="42206"/>
                    <a:pt x="41780" y="42306"/>
                    <a:pt x="41805" y="42381"/>
                  </a:cubicBezTo>
                  <a:cubicBezTo>
                    <a:pt x="41830" y="42481"/>
                    <a:pt x="41805" y="42557"/>
                    <a:pt x="41780" y="42657"/>
                  </a:cubicBezTo>
                  <a:cubicBezTo>
                    <a:pt x="41730" y="42732"/>
                    <a:pt x="41655" y="42782"/>
                    <a:pt x="41555" y="42807"/>
                  </a:cubicBezTo>
                  <a:cubicBezTo>
                    <a:pt x="41528" y="42814"/>
                    <a:pt x="41503" y="42817"/>
                    <a:pt x="41479" y="42817"/>
                  </a:cubicBezTo>
                  <a:cubicBezTo>
                    <a:pt x="41414" y="42817"/>
                    <a:pt x="41359" y="42794"/>
                    <a:pt x="41304" y="42757"/>
                  </a:cubicBezTo>
                  <a:cubicBezTo>
                    <a:pt x="40978" y="42607"/>
                    <a:pt x="40677" y="42456"/>
                    <a:pt x="40351" y="42331"/>
                  </a:cubicBezTo>
                  <a:cubicBezTo>
                    <a:pt x="37093" y="40777"/>
                    <a:pt x="33810" y="39248"/>
                    <a:pt x="30527" y="37720"/>
                  </a:cubicBezTo>
                  <a:cubicBezTo>
                    <a:pt x="30326" y="38196"/>
                    <a:pt x="30101" y="38672"/>
                    <a:pt x="29900" y="39148"/>
                  </a:cubicBezTo>
                  <a:cubicBezTo>
                    <a:pt x="32056" y="40151"/>
                    <a:pt x="34211" y="41153"/>
                    <a:pt x="36367" y="42156"/>
                  </a:cubicBezTo>
                  <a:cubicBezTo>
                    <a:pt x="36442" y="42206"/>
                    <a:pt x="36492" y="42306"/>
                    <a:pt x="36517" y="42381"/>
                  </a:cubicBezTo>
                  <a:cubicBezTo>
                    <a:pt x="36542" y="42481"/>
                    <a:pt x="36517" y="42557"/>
                    <a:pt x="36467" y="42632"/>
                  </a:cubicBezTo>
                  <a:cubicBezTo>
                    <a:pt x="36417" y="42732"/>
                    <a:pt x="36341" y="42782"/>
                    <a:pt x="36266" y="42807"/>
                  </a:cubicBezTo>
                  <a:cubicBezTo>
                    <a:pt x="36239" y="42814"/>
                    <a:pt x="36214" y="42817"/>
                    <a:pt x="36190" y="42817"/>
                  </a:cubicBezTo>
                  <a:cubicBezTo>
                    <a:pt x="36124" y="42817"/>
                    <a:pt x="36064" y="42794"/>
                    <a:pt x="35991" y="42757"/>
                  </a:cubicBezTo>
                  <a:cubicBezTo>
                    <a:pt x="33860" y="41755"/>
                    <a:pt x="31730" y="40777"/>
                    <a:pt x="29625" y="39775"/>
                  </a:cubicBezTo>
                  <a:cubicBezTo>
                    <a:pt x="29424" y="40226"/>
                    <a:pt x="29199" y="40677"/>
                    <a:pt x="28998" y="41128"/>
                  </a:cubicBezTo>
                  <a:cubicBezTo>
                    <a:pt x="31103" y="42106"/>
                    <a:pt x="33209" y="43108"/>
                    <a:pt x="35314" y="44085"/>
                  </a:cubicBezTo>
                  <a:cubicBezTo>
                    <a:pt x="35389" y="44111"/>
                    <a:pt x="35464" y="44211"/>
                    <a:pt x="35464" y="44311"/>
                  </a:cubicBezTo>
                  <a:cubicBezTo>
                    <a:pt x="35489" y="44386"/>
                    <a:pt x="35489" y="44486"/>
                    <a:pt x="35439" y="44562"/>
                  </a:cubicBezTo>
                  <a:cubicBezTo>
                    <a:pt x="35389" y="44637"/>
                    <a:pt x="35314" y="44687"/>
                    <a:pt x="35214" y="44712"/>
                  </a:cubicBezTo>
                  <a:cubicBezTo>
                    <a:pt x="35184" y="44719"/>
                    <a:pt x="35157" y="44722"/>
                    <a:pt x="35131" y="44722"/>
                  </a:cubicBezTo>
                  <a:cubicBezTo>
                    <a:pt x="35069" y="44722"/>
                    <a:pt x="35016" y="44705"/>
                    <a:pt x="34963" y="44687"/>
                  </a:cubicBezTo>
                  <a:cubicBezTo>
                    <a:pt x="32883" y="43710"/>
                    <a:pt x="30803" y="42732"/>
                    <a:pt x="28722" y="41755"/>
                  </a:cubicBezTo>
                  <a:cubicBezTo>
                    <a:pt x="28547" y="42181"/>
                    <a:pt x="28346" y="42632"/>
                    <a:pt x="28146" y="43058"/>
                  </a:cubicBezTo>
                  <a:cubicBezTo>
                    <a:pt x="30251" y="44035"/>
                    <a:pt x="32382" y="45013"/>
                    <a:pt x="34487" y="46015"/>
                  </a:cubicBezTo>
                  <a:cubicBezTo>
                    <a:pt x="34562" y="46040"/>
                    <a:pt x="34612" y="46141"/>
                    <a:pt x="34637" y="46216"/>
                  </a:cubicBezTo>
                  <a:cubicBezTo>
                    <a:pt x="34662" y="46316"/>
                    <a:pt x="34637" y="46416"/>
                    <a:pt x="34587" y="46491"/>
                  </a:cubicBezTo>
                  <a:cubicBezTo>
                    <a:pt x="34537" y="46567"/>
                    <a:pt x="34462" y="46617"/>
                    <a:pt x="34387" y="46642"/>
                  </a:cubicBezTo>
                  <a:cubicBezTo>
                    <a:pt x="34360" y="46649"/>
                    <a:pt x="34335" y="46652"/>
                    <a:pt x="34310" y="46652"/>
                  </a:cubicBezTo>
                  <a:cubicBezTo>
                    <a:pt x="34244" y="46652"/>
                    <a:pt x="34184" y="46628"/>
                    <a:pt x="34111" y="46592"/>
                  </a:cubicBezTo>
                  <a:cubicBezTo>
                    <a:pt x="32031" y="45639"/>
                    <a:pt x="29950" y="44662"/>
                    <a:pt x="27870" y="43684"/>
                  </a:cubicBezTo>
                  <a:cubicBezTo>
                    <a:pt x="27670" y="44111"/>
                    <a:pt x="27494" y="44562"/>
                    <a:pt x="27294" y="44988"/>
                  </a:cubicBezTo>
                  <a:cubicBezTo>
                    <a:pt x="29424" y="45990"/>
                    <a:pt x="31580" y="46993"/>
                    <a:pt x="33735" y="47995"/>
                  </a:cubicBezTo>
                  <a:cubicBezTo>
                    <a:pt x="33810" y="48045"/>
                    <a:pt x="33860" y="48146"/>
                    <a:pt x="33885" y="48221"/>
                  </a:cubicBezTo>
                  <a:cubicBezTo>
                    <a:pt x="33910" y="48296"/>
                    <a:pt x="33885" y="48396"/>
                    <a:pt x="33835" y="48471"/>
                  </a:cubicBezTo>
                  <a:cubicBezTo>
                    <a:pt x="33785" y="48547"/>
                    <a:pt x="33710" y="48597"/>
                    <a:pt x="33635" y="48622"/>
                  </a:cubicBezTo>
                  <a:cubicBezTo>
                    <a:pt x="33605" y="48629"/>
                    <a:pt x="33578" y="48632"/>
                    <a:pt x="33552" y="48632"/>
                  </a:cubicBezTo>
                  <a:cubicBezTo>
                    <a:pt x="33488" y="48632"/>
                    <a:pt x="33430" y="48614"/>
                    <a:pt x="33359" y="48597"/>
                  </a:cubicBezTo>
                  <a:cubicBezTo>
                    <a:pt x="31254" y="47594"/>
                    <a:pt x="29123" y="46617"/>
                    <a:pt x="27018" y="45614"/>
                  </a:cubicBezTo>
                  <a:cubicBezTo>
                    <a:pt x="26793" y="46116"/>
                    <a:pt x="26567" y="46592"/>
                    <a:pt x="26341" y="47093"/>
                  </a:cubicBezTo>
                  <a:cubicBezTo>
                    <a:pt x="26542" y="47193"/>
                    <a:pt x="26742" y="47294"/>
                    <a:pt x="26943" y="47369"/>
                  </a:cubicBezTo>
                  <a:cubicBezTo>
                    <a:pt x="26943" y="47394"/>
                    <a:pt x="26943" y="47394"/>
                    <a:pt x="26968" y="47394"/>
                  </a:cubicBezTo>
                  <a:cubicBezTo>
                    <a:pt x="29048" y="48371"/>
                    <a:pt x="31128" y="49349"/>
                    <a:pt x="33209" y="50326"/>
                  </a:cubicBezTo>
                  <a:cubicBezTo>
                    <a:pt x="33509" y="50451"/>
                    <a:pt x="33785" y="50577"/>
                    <a:pt x="34086" y="50727"/>
                  </a:cubicBezTo>
                  <a:cubicBezTo>
                    <a:pt x="34988" y="51153"/>
                    <a:pt x="35890" y="51579"/>
                    <a:pt x="36793" y="51980"/>
                  </a:cubicBezTo>
                  <a:cubicBezTo>
                    <a:pt x="36868" y="52030"/>
                    <a:pt x="36943" y="52131"/>
                    <a:pt x="36943" y="52206"/>
                  </a:cubicBezTo>
                  <a:cubicBezTo>
                    <a:pt x="36968" y="52306"/>
                    <a:pt x="36968" y="52381"/>
                    <a:pt x="36918" y="52456"/>
                  </a:cubicBezTo>
                  <a:cubicBezTo>
                    <a:pt x="36868" y="52557"/>
                    <a:pt x="36793" y="52607"/>
                    <a:pt x="36692" y="52632"/>
                  </a:cubicBezTo>
                  <a:cubicBezTo>
                    <a:pt x="36665" y="52639"/>
                    <a:pt x="36640" y="52642"/>
                    <a:pt x="36617" y="52642"/>
                  </a:cubicBezTo>
                  <a:cubicBezTo>
                    <a:pt x="36552" y="52642"/>
                    <a:pt x="36497" y="52618"/>
                    <a:pt x="36442" y="52582"/>
                  </a:cubicBezTo>
                  <a:cubicBezTo>
                    <a:pt x="36191" y="52456"/>
                    <a:pt x="35940" y="52356"/>
                    <a:pt x="35715" y="52231"/>
                  </a:cubicBezTo>
                  <a:lnTo>
                    <a:pt x="33735" y="51304"/>
                  </a:lnTo>
                  <a:lnTo>
                    <a:pt x="33710" y="51304"/>
                  </a:lnTo>
                  <a:cubicBezTo>
                    <a:pt x="31580" y="50301"/>
                    <a:pt x="29449" y="49299"/>
                    <a:pt x="27294" y="48296"/>
                  </a:cubicBezTo>
                  <a:cubicBezTo>
                    <a:pt x="27068" y="48196"/>
                    <a:pt x="26843" y="48096"/>
                    <a:pt x="26592" y="47970"/>
                  </a:cubicBezTo>
                  <a:cubicBezTo>
                    <a:pt x="26417" y="47895"/>
                    <a:pt x="26241" y="47820"/>
                    <a:pt x="26066" y="47720"/>
                  </a:cubicBezTo>
                  <a:cubicBezTo>
                    <a:pt x="25840" y="48221"/>
                    <a:pt x="25615" y="48747"/>
                    <a:pt x="25389" y="49248"/>
                  </a:cubicBezTo>
                  <a:cubicBezTo>
                    <a:pt x="27494" y="50226"/>
                    <a:pt x="29574" y="51203"/>
                    <a:pt x="31680" y="52181"/>
                  </a:cubicBezTo>
                  <a:cubicBezTo>
                    <a:pt x="31755" y="52231"/>
                    <a:pt x="31805" y="52331"/>
                    <a:pt x="31830" y="52406"/>
                  </a:cubicBezTo>
                  <a:cubicBezTo>
                    <a:pt x="31855" y="52482"/>
                    <a:pt x="31830" y="52582"/>
                    <a:pt x="31780" y="52657"/>
                  </a:cubicBezTo>
                  <a:cubicBezTo>
                    <a:pt x="31730" y="52732"/>
                    <a:pt x="31655" y="52807"/>
                    <a:pt x="31580" y="52807"/>
                  </a:cubicBezTo>
                  <a:cubicBezTo>
                    <a:pt x="31550" y="52815"/>
                    <a:pt x="31523" y="52818"/>
                    <a:pt x="31497" y="52818"/>
                  </a:cubicBezTo>
                  <a:cubicBezTo>
                    <a:pt x="31433" y="52818"/>
                    <a:pt x="31375" y="52800"/>
                    <a:pt x="31304" y="52782"/>
                  </a:cubicBezTo>
                  <a:cubicBezTo>
                    <a:pt x="29249" y="51805"/>
                    <a:pt x="27168" y="50827"/>
                    <a:pt x="25113" y="49875"/>
                  </a:cubicBezTo>
                  <a:cubicBezTo>
                    <a:pt x="24888" y="50351"/>
                    <a:pt x="24687" y="50827"/>
                    <a:pt x="24462" y="51329"/>
                  </a:cubicBezTo>
                  <a:cubicBezTo>
                    <a:pt x="26442" y="52256"/>
                    <a:pt x="28447" y="53183"/>
                    <a:pt x="30427" y="54111"/>
                  </a:cubicBezTo>
                  <a:cubicBezTo>
                    <a:pt x="30502" y="54161"/>
                    <a:pt x="30552" y="54236"/>
                    <a:pt x="30577" y="54336"/>
                  </a:cubicBezTo>
                  <a:cubicBezTo>
                    <a:pt x="30602" y="54411"/>
                    <a:pt x="30577" y="54512"/>
                    <a:pt x="30527" y="54587"/>
                  </a:cubicBezTo>
                  <a:cubicBezTo>
                    <a:pt x="30477" y="54662"/>
                    <a:pt x="30402" y="54712"/>
                    <a:pt x="30326" y="54737"/>
                  </a:cubicBezTo>
                  <a:cubicBezTo>
                    <a:pt x="30297" y="54744"/>
                    <a:pt x="30270" y="54748"/>
                    <a:pt x="30243" y="54748"/>
                  </a:cubicBezTo>
                  <a:cubicBezTo>
                    <a:pt x="30180" y="54748"/>
                    <a:pt x="30122" y="54730"/>
                    <a:pt x="30051" y="54712"/>
                  </a:cubicBezTo>
                  <a:cubicBezTo>
                    <a:pt x="28096" y="53785"/>
                    <a:pt x="26141" y="52857"/>
                    <a:pt x="24186" y="51955"/>
                  </a:cubicBezTo>
                  <a:cubicBezTo>
                    <a:pt x="23935" y="52482"/>
                    <a:pt x="23710" y="53008"/>
                    <a:pt x="23484" y="53534"/>
                  </a:cubicBezTo>
                  <a:cubicBezTo>
                    <a:pt x="25539" y="54512"/>
                    <a:pt x="27620" y="55464"/>
                    <a:pt x="29675" y="56441"/>
                  </a:cubicBezTo>
                  <a:cubicBezTo>
                    <a:pt x="29750" y="56466"/>
                    <a:pt x="29800" y="56567"/>
                    <a:pt x="29825" y="56667"/>
                  </a:cubicBezTo>
                  <a:cubicBezTo>
                    <a:pt x="29850" y="56742"/>
                    <a:pt x="29825" y="56842"/>
                    <a:pt x="29775" y="56918"/>
                  </a:cubicBezTo>
                  <a:cubicBezTo>
                    <a:pt x="29750" y="56993"/>
                    <a:pt x="29650" y="57043"/>
                    <a:pt x="29574" y="57068"/>
                  </a:cubicBezTo>
                  <a:cubicBezTo>
                    <a:pt x="29545" y="57075"/>
                    <a:pt x="29518" y="57078"/>
                    <a:pt x="29492" y="57078"/>
                  </a:cubicBezTo>
                  <a:cubicBezTo>
                    <a:pt x="29428" y="57078"/>
                    <a:pt x="29370" y="57061"/>
                    <a:pt x="29299" y="57043"/>
                  </a:cubicBezTo>
                  <a:cubicBezTo>
                    <a:pt x="27269" y="56065"/>
                    <a:pt x="25239" y="55113"/>
                    <a:pt x="23183" y="54161"/>
                  </a:cubicBezTo>
                  <a:cubicBezTo>
                    <a:pt x="22958" y="54687"/>
                    <a:pt x="22732" y="55213"/>
                    <a:pt x="22482" y="55740"/>
                  </a:cubicBezTo>
                  <a:cubicBezTo>
                    <a:pt x="24537" y="56692"/>
                    <a:pt x="26567" y="57670"/>
                    <a:pt x="28622" y="58622"/>
                  </a:cubicBezTo>
                  <a:cubicBezTo>
                    <a:pt x="28697" y="58647"/>
                    <a:pt x="28747" y="58747"/>
                    <a:pt x="28772" y="58822"/>
                  </a:cubicBezTo>
                  <a:cubicBezTo>
                    <a:pt x="28798" y="58923"/>
                    <a:pt x="28772" y="59023"/>
                    <a:pt x="28722" y="59098"/>
                  </a:cubicBezTo>
                  <a:cubicBezTo>
                    <a:pt x="28697" y="59173"/>
                    <a:pt x="28597" y="59223"/>
                    <a:pt x="28522" y="59248"/>
                  </a:cubicBezTo>
                  <a:cubicBezTo>
                    <a:pt x="28495" y="59255"/>
                    <a:pt x="28470" y="59258"/>
                    <a:pt x="28446" y="59258"/>
                  </a:cubicBezTo>
                  <a:cubicBezTo>
                    <a:pt x="28380" y="59258"/>
                    <a:pt x="28320" y="59235"/>
                    <a:pt x="28246" y="59198"/>
                  </a:cubicBezTo>
                  <a:cubicBezTo>
                    <a:pt x="26241" y="58271"/>
                    <a:pt x="24236" y="57319"/>
                    <a:pt x="22206" y="56366"/>
                  </a:cubicBezTo>
                  <a:cubicBezTo>
                    <a:pt x="22031" y="56792"/>
                    <a:pt x="21830" y="57218"/>
                    <a:pt x="21655" y="57619"/>
                  </a:cubicBezTo>
                  <a:cubicBezTo>
                    <a:pt x="25264" y="59324"/>
                    <a:pt x="28873" y="61003"/>
                    <a:pt x="32482" y="62707"/>
                  </a:cubicBezTo>
                  <a:cubicBezTo>
                    <a:pt x="32557" y="62732"/>
                    <a:pt x="32632" y="62832"/>
                    <a:pt x="32657" y="62908"/>
                  </a:cubicBezTo>
                  <a:cubicBezTo>
                    <a:pt x="32657" y="63008"/>
                    <a:pt x="32657" y="63083"/>
                    <a:pt x="32607" y="63183"/>
                  </a:cubicBezTo>
                  <a:cubicBezTo>
                    <a:pt x="32557" y="63259"/>
                    <a:pt x="32482" y="63309"/>
                    <a:pt x="32382" y="63334"/>
                  </a:cubicBezTo>
                  <a:cubicBezTo>
                    <a:pt x="32355" y="63340"/>
                    <a:pt x="32330" y="63344"/>
                    <a:pt x="32306" y="63344"/>
                  </a:cubicBezTo>
                  <a:cubicBezTo>
                    <a:pt x="32241" y="63344"/>
                    <a:pt x="32186" y="63320"/>
                    <a:pt x="32131" y="63284"/>
                  </a:cubicBezTo>
                  <a:cubicBezTo>
                    <a:pt x="31805" y="63133"/>
                    <a:pt x="31479" y="62983"/>
                    <a:pt x="31179" y="62832"/>
                  </a:cubicBezTo>
                  <a:cubicBezTo>
                    <a:pt x="27895" y="61304"/>
                    <a:pt x="24637" y="59775"/>
                    <a:pt x="21379" y="58246"/>
                  </a:cubicBezTo>
                  <a:cubicBezTo>
                    <a:pt x="21153" y="58722"/>
                    <a:pt x="20953" y="59198"/>
                    <a:pt x="20727" y="59675"/>
                  </a:cubicBezTo>
                  <a:cubicBezTo>
                    <a:pt x="22883" y="60677"/>
                    <a:pt x="25013" y="61680"/>
                    <a:pt x="27143" y="62682"/>
                  </a:cubicBezTo>
                  <a:cubicBezTo>
                    <a:pt x="27219" y="62732"/>
                    <a:pt x="27294" y="62832"/>
                    <a:pt x="27294" y="62908"/>
                  </a:cubicBezTo>
                  <a:cubicBezTo>
                    <a:pt x="27319" y="62983"/>
                    <a:pt x="27319" y="63083"/>
                    <a:pt x="27269" y="63158"/>
                  </a:cubicBezTo>
                  <a:cubicBezTo>
                    <a:pt x="27219" y="63233"/>
                    <a:pt x="27143" y="63309"/>
                    <a:pt x="27043" y="63309"/>
                  </a:cubicBezTo>
                  <a:cubicBezTo>
                    <a:pt x="27014" y="63316"/>
                    <a:pt x="26987" y="63319"/>
                    <a:pt x="26961" y="63319"/>
                  </a:cubicBezTo>
                  <a:cubicBezTo>
                    <a:pt x="26899" y="63319"/>
                    <a:pt x="26846" y="63301"/>
                    <a:pt x="26793" y="63284"/>
                  </a:cubicBezTo>
                  <a:lnTo>
                    <a:pt x="20452" y="60301"/>
                  </a:lnTo>
                  <a:cubicBezTo>
                    <a:pt x="20201" y="60878"/>
                    <a:pt x="19950" y="61429"/>
                    <a:pt x="19700" y="61980"/>
                  </a:cubicBezTo>
                  <a:cubicBezTo>
                    <a:pt x="21905" y="63008"/>
                    <a:pt x="24086" y="64035"/>
                    <a:pt x="26291" y="65063"/>
                  </a:cubicBezTo>
                  <a:cubicBezTo>
                    <a:pt x="26366" y="65088"/>
                    <a:pt x="26417" y="65188"/>
                    <a:pt x="26442" y="65264"/>
                  </a:cubicBezTo>
                  <a:cubicBezTo>
                    <a:pt x="26467" y="65364"/>
                    <a:pt x="26442" y="65464"/>
                    <a:pt x="26392" y="65539"/>
                  </a:cubicBezTo>
                  <a:cubicBezTo>
                    <a:pt x="26341" y="65614"/>
                    <a:pt x="26266" y="65665"/>
                    <a:pt x="26191" y="65690"/>
                  </a:cubicBezTo>
                  <a:cubicBezTo>
                    <a:pt x="26164" y="65696"/>
                    <a:pt x="26139" y="65699"/>
                    <a:pt x="26115" y="65699"/>
                  </a:cubicBezTo>
                  <a:cubicBezTo>
                    <a:pt x="26049" y="65699"/>
                    <a:pt x="25989" y="65676"/>
                    <a:pt x="25915" y="65639"/>
                  </a:cubicBezTo>
                  <a:cubicBezTo>
                    <a:pt x="23760" y="64637"/>
                    <a:pt x="21605" y="63609"/>
                    <a:pt x="19424" y="62607"/>
                  </a:cubicBezTo>
                  <a:cubicBezTo>
                    <a:pt x="19224" y="63083"/>
                    <a:pt x="19023" y="63534"/>
                    <a:pt x="18797" y="64010"/>
                  </a:cubicBezTo>
                  <a:cubicBezTo>
                    <a:pt x="20903" y="64988"/>
                    <a:pt x="23033" y="65990"/>
                    <a:pt x="25138" y="66968"/>
                  </a:cubicBezTo>
                  <a:cubicBezTo>
                    <a:pt x="25214" y="67018"/>
                    <a:pt x="25264" y="67118"/>
                    <a:pt x="25289" y="67193"/>
                  </a:cubicBezTo>
                  <a:cubicBezTo>
                    <a:pt x="25314" y="67269"/>
                    <a:pt x="25289" y="67369"/>
                    <a:pt x="25239" y="67444"/>
                  </a:cubicBezTo>
                  <a:cubicBezTo>
                    <a:pt x="25188" y="67519"/>
                    <a:pt x="25113" y="67594"/>
                    <a:pt x="25038" y="67594"/>
                  </a:cubicBezTo>
                  <a:cubicBezTo>
                    <a:pt x="25009" y="67602"/>
                    <a:pt x="24982" y="67605"/>
                    <a:pt x="24955" y="67605"/>
                  </a:cubicBezTo>
                  <a:cubicBezTo>
                    <a:pt x="24892" y="67605"/>
                    <a:pt x="24833" y="67587"/>
                    <a:pt x="24762" y="67569"/>
                  </a:cubicBezTo>
                  <a:cubicBezTo>
                    <a:pt x="22682" y="66592"/>
                    <a:pt x="20602" y="65614"/>
                    <a:pt x="18522" y="64637"/>
                  </a:cubicBezTo>
                  <a:cubicBezTo>
                    <a:pt x="18246" y="65238"/>
                    <a:pt x="17995" y="65840"/>
                    <a:pt x="17720" y="66441"/>
                  </a:cubicBezTo>
                  <a:cubicBezTo>
                    <a:pt x="19850" y="67419"/>
                    <a:pt x="21955" y="68421"/>
                    <a:pt x="24086" y="69399"/>
                  </a:cubicBezTo>
                  <a:cubicBezTo>
                    <a:pt x="24161" y="69449"/>
                    <a:pt x="24211" y="69549"/>
                    <a:pt x="24236" y="69624"/>
                  </a:cubicBezTo>
                  <a:cubicBezTo>
                    <a:pt x="24261" y="69700"/>
                    <a:pt x="24236" y="69800"/>
                    <a:pt x="24186" y="69875"/>
                  </a:cubicBezTo>
                  <a:cubicBezTo>
                    <a:pt x="24161" y="69950"/>
                    <a:pt x="24061" y="70025"/>
                    <a:pt x="23985" y="70025"/>
                  </a:cubicBezTo>
                  <a:cubicBezTo>
                    <a:pt x="23956" y="70033"/>
                    <a:pt x="23929" y="70036"/>
                    <a:pt x="23903" y="70036"/>
                  </a:cubicBezTo>
                  <a:cubicBezTo>
                    <a:pt x="23839" y="70036"/>
                    <a:pt x="23781" y="70018"/>
                    <a:pt x="23710" y="70000"/>
                  </a:cubicBezTo>
                  <a:cubicBezTo>
                    <a:pt x="21630" y="69023"/>
                    <a:pt x="19549" y="68045"/>
                    <a:pt x="17444" y="67068"/>
                  </a:cubicBezTo>
                  <a:lnTo>
                    <a:pt x="16692" y="68747"/>
                  </a:lnTo>
                  <a:cubicBezTo>
                    <a:pt x="20276" y="70426"/>
                    <a:pt x="23860" y="72106"/>
                    <a:pt x="27419" y="73785"/>
                  </a:cubicBezTo>
                  <a:cubicBezTo>
                    <a:pt x="27519" y="73810"/>
                    <a:pt x="27569" y="73910"/>
                    <a:pt x="27595" y="73985"/>
                  </a:cubicBezTo>
                  <a:cubicBezTo>
                    <a:pt x="27595" y="74086"/>
                    <a:pt x="27595" y="74186"/>
                    <a:pt x="27544" y="74261"/>
                  </a:cubicBezTo>
                  <a:cubicBezTo>
                    <a:pt x="27494" y="74336"/>
                    <a:pt x="27419" y="74386"/>
                    <a:pt x="27319" y="74411"/>
                  </a:cubicBezTo>
                  <a:cubicBezTo>
                    <a:pt x="27299" y="74418"/>
                    <a:pt x="27277" y="74421"/>
                    <a:pt x="27254" y="74421"/>
                  </a:cubicBezTo>
                  <a:cubicBezTo>
                    <a:pt x="27192" y="74421"/>
                    <a:pt x="27123" y="74398"/>
                    <a:pt x="27068" y="74361"/>
                  </a:cubicBezTo>
                  <a:cubicBezTo>
                    <a:pt x="26667" y="74186"/>
                    <a:pt x="26291" y="74010"/>
                    <a:pt x="25890" y="73810"/>
                  </a:cubicBezTo>
                  <a:cubicBezTo>
                    <a:pt x="22732" y="72331"/>
                    <a:pt x="19574" y="70853"/>
                    <a:pt x="16417" y="69374"/>
                  </a:cubicBezTo>
                  <a:cubicBezTo>
                    <a:pt x="10953" y="81655"/>
                    <a:pt x="5464" y="93910"/>
                    <a:pt x="0" y="106191"/>
                  </a:cubicBezTo>
                  <a:cubicBezTo>
                    <a:pt x="7469" y="109524"/>
                    <a:pt x="14938" y="112858"/>
                    <a:pt x="22407" y="116191"/>
                  </a:cubicBezTo>
                  <a:cubicBezTo>
                    <a:pt x="26868" y="106091"/>
                    <a:pt x="31329" y="96016"/>
                    <a:pt x="35765" y="85915"/>
                  </a:cubicBezTo>
                  <a:cubicBezTo>
                    <a:pt x="41479" y="72958"/>
                    <a:pt x="47219" y="60000"/>
                    <a:pt x="52933" y="47043"/>
                  </a:cubicBezTo>
                  <a:cubicBezTo>
                    <a:pt x="58397" y="34637"/>
                    <a:pt x="63885" y="22206"/>
                    <a:pt x="69349" y="9800"/>
                  </a:cubicBezTo>
                  <a:cubicBezTo>
                    <a:pt x="62031" y="6541"/>
                    <a:pt x="54687" y="3258"/>
                    <a:pt x="47369" y="0"/>
                  </a:cubicBezTo>
                  <a:close/>
                </a:path>
              </a:pathLst>
            </a:custGeom>
            <a:solidFill>
              <a:srgbClr val="D99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404900" y="1789500"/>
              <a:ext cx="391625" cy="386625"/>
            </a:xfrm>
            <a:custGeom>
              <a:avLst/>
              <a:gdLst/>
              <a:ahLst/>
              <a:cxnLst/>
              <a:rect l="l" t="t" r="r" b="b"/>
              <a:pathLst>
                <a:path w="15665" h="15465" extrusionOk="0">
                  <a:moveTo>
                    <a:pt x="15489" y="0"/>
                  </a:moveTo>
                  <a:cubicBezTo>
                    <a:pt x="15439" y="0"/>
                    <a:pt x="15389" y="26"/>
                    <a:pt x="15364" y="51"/>
                  </a:cubicBezTo>
                  <a:cubicBezTo>
                    <a:pt x="15088" y="301"/>
                    <a:pt x="14813" y="527"/>
                    <a:pt x="14512" y="727"/>
                  </a:cubicBezTo>
                  <a:cubicBezTo>
                    <a:pt x="13961" y="1078"/>
                    <a:pt x="13384" y="1354"/>
                    <a:pt x="12682" y="1579"/>
                  </a:cubicBezTo>
                  <a:cubicBezTo>
                    <a:pt x="11580" y="1955"/>
                    <a:pt x="10427" y="2131"/>
                    <a:pt x="9299" y="2281"/>
                  </a:cubicBezTo>
                  <a:cubicBezTo>
                    <a:pt x="8923" y="2356"/>
                    <a:pt x="8547" y="2407"/>
                    <a:pt x="8146" y="2457"/>
                  </a:cubicBezTo>
                  <a:cubicBezTo>
                    <a:pt x="7244" y="2632"/>
                    <a:pt x="6517" y="2782"/>
                    <a:pt x="5865" y="3008"/>
                  </a:cubicBezTo>
                  <a:cubicBezTo>
                    <a:pt x="5464" y="3133"/>
                    <a:pt x="5114" y="3259"/>
                    <a:pt x="4788" y="3409"/>
                  </a:cubicBezTo>
                  <a:cubicBezTo>
                    <a:pt x="4462" y="3584"/>
                    <a:pt x="4111" y="3760"/>
                    <a:pt x="3760" y="4011"/>
                  </a:cubicBezTo>
                  <a:cubicBezTo>
                    <a:pt x="3083" y="4437"/>
                    <a:pt x="2507" y="4988"/>
                    <a:pt x="2031" y="5640"/>
                  </a:cubicBezTo>
                  <a:cubicBezTo>
                    <a:pt x="1605" y="6216"/>
                    <a:pt x="1229" y="6893"/>
                    <a:pt x="928" y="7720"/>
                  </a:cubicBezTo>
                  <a:cubicBezTo>
                    <a:pt x="627" y="8447"/>
                    <a:pt x="427" y="9224"/>
                    <a:pt x="276" y="10101"/>
                  </a:cubicBezTo>
                  <a:cubicBezTo>
                    <a:pt x="126" y="10928"/>
                    <a:pt x="76" y="11755"/>
                    <a:pt x="76" y="12582"/>
                  </a:cubicBezTo>
                  <a:cubicBezTo>
                    <a:pt x="101" y="13155"/>
                    <a:pt x="150" y="13702"/>
                    <a:pt x="249" y="14225"/>
                  </a:cubicBezTo>
                  <a:lnTo>
                    <a:pt x="249" y="14225"/>
                  </a:lnTo>
                  <a:cubicBezTo>
                    <a:pt x="243" y="14211"/>
                    <a:pt x="222" y="14211"/>
                    <a:pt x="201" y="14211"/>
                  </a:cubicBezTo>
                  <a:cubicBezTo>
                    <a:pt x="126" y="14211"/>
                    <a:pt x="76" y="14261"/>
                    <a:pt x="51" y="14311"/>
                  </a:cubicBezTo>
                  <a:cubicBezTo>
                    <a:pt x="1" y="14336"/>
                    <a:pt x="1" y="14387"/>
                    <a:pt x="26" y="14437"/>
                  </a:cubicBezTo>
                  <a:cubicBezTo>
                    <a:pt x="26" y="14437"/>
                    <a:pt x="26" y="14462"/>
                    <a:pt x="26" y="14462"/>
                  </a:cubicBezTo>
                  <a:cubicBezTo>
                    <a:pt x="26" y="14512"/>
                    <a:pt x="51" y="14537"/>
                    <a:pt x="76" y="14562"/>
                  </a:cubicBezTo>
                  <a:lnTo>
                    <a:pt x="126" y="14662"/>
                  </a:lnTo>
                  <a:cubicBezTo>
                    <a:pt x="176" y="14712"/>
                    <a:pt x="226" y="14762"/>
                    <a:pt x="301" y="14838"/>
                  </a:cubicBezTo>
                  <a:cubicBezTo>
                    <a:pt x="327" y="14863"/>
                    <a:pt x="352" y="14888"/>
                    <a:pt x="402" y="14913"/>
                  </a:cubicBezTo>
                  <a:lnTo>
                    <a:pt x="427" y="15013"/>
                  </a:lnTo>
                  <a:lnTo>
                    <a:pt x="427" y="15088"/>
                  </a:lnTo>
                  <a:cubicBezTo>
                    <a:pt x="452" y="15138"/>
                    <a:pt x="477" y="15163"/>
                    <a:pt x="527" y="15189"/>
                  </a:cubicBezTo>
                  <a:cubicBezTo>
                    <a:pt x="552" y="15214"/>
                    <a:pt x="577" y="15239"/>
                    <a:pt x="627" y="15239"/>
                  </a:cubicBezTo>
                  <a:cubicBezTo>
                    <a:pt x="677" y="15214"/>
                    <a:pt x="728" y="15189"/>
                    <a:pt x="753" y="15163"/>
                  </a:cubicBezTo>
                  <a:cubicBezTo>
                    <a:pt x="978" y="15289"/>
                    <a:pt x="1254" y="15364"/>
                    <a:pt x="1580" y="15414"/>
                  </a:cubicBezTo>
                  <a:cubicBezTo>
                    <a:pt x="1730" y="15439"/>
                    <a:pt x="1905" y="15464"/>
                    <a:pt x="2081" y="15464"/>
                  </a:cubicBezTo>
                  <a:cubicBezTo>
                    <a:pt x="2231" y="15464"/>
                    <a:pt x="2382" y="15464"/>
                    <a:pt x="2582" y="15439"/>
                  </a:cubicBezTo>
                  <a:cubicBezTo>
                    <a:pt x="2908" y="15389"/>
                    <a:pt x="3259" y="15339"/>
                    <a:pt x="3660" y="15239"/>
                  </a:cubicBezTo>
                  <a:cubicBezTo>
                    <a:pt x="4261" y="15088"/>
                    <a:pt x="4888" y="14863"/>
                    <a:pt x="5640" y="14512"/>
                  </a:cubicBezTo>
                  <a:cubicBezTo>
                    <a:pt x="5916" y="14387"/>
                    <a:pt x="6191" y="14261"/>
                    <a:pt x="6467" y="14136"/>
                  </a:cubicBezTo>
                  <a:cubicBezTo>
                    <a:pt x="6868" y="13935"/>
                    <a:pt x="7294" y="13710"/>
                    <a:pt x="7720" y="13434"/>
                  </a:cubicBezTo>
                  <a:cubicBezTo>
                    <a:pt x="8547" y="12933"/>
                    <a:pt x="9374" y="12331"/>
                    <a:pt x="10126" y="11655"/>
                  </a:cubicBezTo>
                  <a:cubicBezTo>
                    <a:pt x="10878" y="11003"/>
                    <a:pt x="11580" y="10276"/>
                    <a:pt x="12181" y="9524"/>
                  </a:cubicBezTo>
                  <a:cubicBezTo>
                    <a:pt x="12432" y="9199"/>
                    <a:pt x="12682" y="8823"/>
                    <a:pt x="12933" y="8447"/>
                  </a:cubicBezTo>
                  <a:cubicBezTo>
                    <a:pt x="13109" y="8171"/>
                    <a:pt x="13309" y="7845"/>
                    <a:pt x="13510" y="7444"/>
                  </a:cubicBezTo>
                  <a:cubicBezTo>
                    <a:pt x="13885" y="6717"/>
                    <a:pt x="14236" y="5915"/>
                    <a:pt x="14562" y="5038"/>
                  </a:cubicBezTo>
                  <a:cubicBezTo>
                    <a:pt x="14888" y="4186"/>
                    <a:pt x="15139" y="3334"/>
                    <a:pt x="15339" y="2507"/>
                  </a:cubicBezTo>
                  <a:cubicBezTo>
                    <a:pt x="15540" y="1630"/>
                    <a:pt x="15640" y="903"/>
                    <a:pt x="15665" y="201"/>
                  </a:cubicBezTo>
                  <a:cubicBezTo>
                    <a:pt x="15665" y="151"/>
                    <a:pt x="15640" y="76"/>
                    <a:pt x="15590" y="51"/>
                  </a:cubicBezTo>
                  <a:cubicBezTo>
                    <a:pt x="15565" y="26"/>
                    <a:pt x="15515" y="0"/>
                    <a:pt x="15489" y="0"/>
                  </a:cubicBezTo>
                  <a:close/>
                </a:path>
              </a:pathLst>
            </a:custGeom>
            <a:solidFill>
              <a:srgbClr val="87C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404900" y="1790125"/>
              <a:ext cx="386625" cy="369700"/>
            </a:xfrm>
            <a:custGeom>
              <a:avLst/>
              <a:gdLst/>
              <a:ahLst/>
              <a:cxnLst/>
              <a:rect l="l" t="t" r="r" b="b"/>
              <a:pathLst>
                <a:path w="15465" h="14788" extrusionOk="0">
                  <a:moveTo>
                    <a:pt x="15464" y="1"/>
                  </a:moveTo>
                  <a:cubicBezTo>
                    <a:pt x="15414" y="1"/>
                    <a:pt x="15389" y="26"/>
                    <a:pt x="15364" y="26"/>
                  </a:cubicBezTo>
                  <a:cubicBezTo>
                    <a:pt x="15114" y="276"/>
                    <a:pt x="14813" y="502"/>
                    <a:pt x="14512" y="702"/>
                  </a:cubicBezTo>
                  <a:cubicBezTo>
                    <a:pt x="13986" y="1053"/>
                    <a:pt x="13384" y="1329"/>
                    <a:pt x="12682" y="1579"/>
                  </a:cubicBezTo>
                  <a:lnTo>
                    <a:pt x="12682" y="1554"/>
                  </a:lnTo>
                  <a:cubicBezTo>
                    <a:pt x="11580" y="1930"/>
                    <a:pt x="10427" y="2106"/>
                    <a:pt x="9299" y="2281"/>
                  </a:cubicBezTo>
                  <a:cubicBezTo>
                    <a:pt x="8923" y="2331"/>
                    <a:pt x="8547" y="2382"/>
                    <a:pt x="8146" y="2457"/>
                  </a:cubicBezTo>
                  <a:cubicBezTo>
                    <a:pt x="7244" y="2607"/>
                    <a:pt x="6517" y="2783"/>
                    <a:pt x="5890" y="2983"/>
                  </a:cubicBezTo>
                  <a:cubicBezTo>
                    <a:pt x="5489" y="3108"/>
                    <a:pt x="5114" y="3259"/>
                    <a:pt x="4788" y="3409"/>
                  </a:cubicBezTo>
                  <a:cubicBezTo>
                    <a:pt x="4462" y="3559"/>
                    <a:pt x="4111" y="3760"/>
                    <a:pt x="3760" y="3986"/>
                  </a:cubicBezTo>
                  <a:cubicBezTo>
                    <a:pt x="3108" y="4412"/>
                    <a:pt x="2507" y="4988"/>
                    <a:pt x="2031" y="5640"/>
                  </a:cubicBezTo>
                  <a:cubicBezTo>
                    <a:pt x="1605" y="6216"/>
                    <a:pt x="1229" y="6868"/>
                    <a:pt x="928" y="7695"/>
                  </a:cubicBezTo>
                  <a:cubicBezTo>
                    <a:pt x="652" y="8422"/>
                    <a:pt x="427" y="9199"/>
                    <a:pt x="276" y="10076"/>
                  </a:cubicBezTo>
                  <a:cubicBezTo>
                    <a:pt x="126" y="10878"/>
                    <a:pt x="76" y="11730"/>
                    <a:pt x="101" y="12557"/>
                  </a:cubicBezTo>
                  <a:cubicBezTo>
                    <a:pt x="101" y="13133"/>
                    <a:pt x="151" y="13685"/>
                    <a:pt x="251" y="14211"/>
                  </a:cubicBezTo>
                  <a:cubicBezTo>
                    <a:pt x="226" y="14186"/>
                    <a:pt x="226" y="14186"/>
                    <a:pt x="201" y="14186"/>
                  </a:cubicBezTo>
                  <a:cubicBezTo>
                    <a:pt x="126" y="14211"/>
                    <a:pt x="76" y="14236"/>
                    <a:pt x="51" y="14286"/>
                  </a:cubicBezTo>
                  <a:cubicBezTo>
                    <a:pt x="26" y="14311"/>
                    <a:pt x="1" y="14362"/>
                    <a:pt x="26" y="14412"/>
                  </a:cubicBezTo>
                  <a:cubicBezTo>
                    <a:pt x="26" y="14412"/>
                    <a:pt x="26" y="14437"/>
                    <a:pt x="26" y="14462"/>
                  </a:cubicBezTo>
                  <a:cubicBezTo>
                    <a:pt x="26" y="14487"/>
                    <a:pt x="51" y="14512"/>
                    <a:pt x="76" y="14537"/>
                  </a:cubicBezTo>
                  <a:cubicBezTo>
                    <a:pt x="101" y="14562"/>
                    <a:pt x="126" y="14587"/>
                    <a:pt x="151" y="14637"/>
                  </a:cubicBezTo>
                  <a:cubicBezTo>
                    <a:pt x="176" y="14687"/>
                    <a:pt x="226" y="14737"/>
                    <a:pt x="276" y="14788"/>
                  </a:cubicBezTo>
                  <a:cubicBezTo>
                    <a:pt x="477" y="14311"/>
                    <a:pt x="702" y="13835"/>
                    <a:pt x="953" y="13384"/>
                  </a:cubicBezTo>
                  <a:cubicBezTo>
                    <a:pt x="1279" y="12808"/>
                    <a:pt x="1630" y="12256"/>
                    <a:pt x="2031" y="11755"/>
                  </a:cubicBezTo>
                  <a:cubicBezTo>
                    <a:pt x="2031" y="11730"/>
                    <a:pt x="2031" y="11730"/>
                    <a:pt x="2031" y="11730"/>
                  </a:cubicBezTo>
                  <a:cubicBezTo>
                    <a:pt x="1905" y="11529"/>
                    <a:pt x="1830" y="11304"/>
                    <a:pt x="1780" y="11103"/>
                  </a:cubicBezTo>
                  <a:cubicBezTo>
                    <a:pt x="1705" y="10903"/>
                    <a:pt x="1680" y="10702"/>
                    <a:pt x="1655" y="10502"/>
                  </a:cubicBezTo>
                  <a:cubicBezTo>
                    <a:pt x="1580" y="10051"/>
                    <a:pt x="1555" y="9625"/>
                    <a:pt x="1479" y="9174"/>
                  </a:cubicBezTo>
                  <a:cubicBezTo>
                    <a:pt x="1479" y="9123"/>
                    <a:pt x="1504" y="9098"/>
                    <a:pt x="1555" y="9073"/>
                  </a:cubicBezTo>
                  <a:cubicBezTo>
                    <a:pt x="1605" y="9073"/>
                    <a:pt x="1630" y="9123"/>
                    <a:pt x="1655" y="9148"/>
                  </a:cubicBezTo>
                  <a:cubicBezTo>
                    <a:pt x="1705" y="9474"/>
                    <a:pt x="1730" y="9800"/>
                    <a:pt x="1780" y="10126"/>
                  </a:cubicBezTo>
                  <a:cubicBezTo>
                    <a:pt x="1780" y="10276"/>
                    <a:pt x="1805" y="10427"/>
                    <a:pt x="1830" y="10602"/>
                  </a:cubicBezTo>
                  <a:cubicBezTo>
                    <a:pt x="1855" y="10727"/>
                    <a:pt x="1880" y="10853"/>
                    <a:pt x="1931" y="11003"/>
                  </a:cubicBezTo>
                  <a:cubicBezTo>
                    <a:pt x="1906" y="10978"/>
                    <a:pt x="1905" y="10978"/>
                    <a:pt x="1905" y="10978"/>
                  </a:cubicBezTo>
                  <a:lnTo>
                    <a:pt x="1905" y="10978"/>
                  </a:lnTo>
                  <a:cubicBezTo>
                    <a:pt x="1956" y="11078"/>
                    <a:pt x="1981" y="11204"/>
                    <a:pt x="2031" y="11329"/>
                  </a:cubicBezTo>
                  <a:cubicBezTo>
                    <a:pt x="2056" y="11404"/>
                    <a:pt x="2106" y="11504"/>
                    <a:pt x="2156" y="11605"/>
                  </a:cubicBezTo>
                  <a:cubicBezTo>
                    <a:pt x="2156" y="11580"/>
                    <a:pt x="2181" y="11580"/>
                    <a:pt x="2181" y="11554"/>
                  </a:cubicBezTo>
                  <a:cubicBezTo>
                    <a:pt x="2607" y="11003"/>
                    <a:pt x="3083" y="10502"/>
                    <a:pt x="3610" y="10001"/>
                  </a:cubicBezTo>
                  <a:cubicBezTo>
                    <a:pt x="3585" y="10001"/>
                    <a:pt x="3585" y="9976"/>
                    <a:pt x="3560" y="9950"/>
                  </a:cubicBezTo>
                  <a:cubicBezTo>
                    <a:pt x="3409" y="9650"/>
                    <a:pt x="3284" y="9299"/>
                    <a:pt x="3209" y="8948"/>
                  </a:cubicBezTo>
                  <a:cubicBezTo>
                    <a:pt x="3134" y="8597"/>
                    <a:pt x="3108" y="8246"/>
                    <a:pt x="3083" y="7895"/>
                  </a:cubicBezTo>
                  <a:cubicBezTo>
                    <a:pt x="3058" y="7219"/>
                    <a:pt x="3108" y="6517"/>
                    <a:pt x="3184" y="5840"/>
                  </a:cubicBezTo>
                  <a:cubicBezTo>
                    <a:pt x="3184" y="5790"/>
                    <a:pt x="3209" y="5765"/>
                    <a:pt x="3259" y="5765"/>
                  </a:cubicBezTo>
                  <a:cubicBezTo>
                    <a:pt x="3309" y="5765"/>
                    <a:pt x="3359" y="5815"/>
                    <a:pt x="3334" y="5865"/>
                  </a:cubicBezTo>
                  <a:cubicBezTo>
                    <a:pt x="3284" y="6392"/>
                    <a:pt x="3259" y="6918"/>
                    <a:pt x="3234" y="7419"/>
                  </a:cubicBezTo>
                  <a:cubicBezTo>
                    <a:pt x="3234" y="7720"/>
                    <a:pt x="3259" y="7996"/>
                    <a:pt x="3284" y="8296"/>
                  </a:cubicBezTo>
                  <a:cubicBezTo>
                    <a:pt x="3309" y="8547"/>
                    <a:pt x="3359" y="8823"/>
                    <a:pt x="3434" y="9073"/>
                  </a:cubicBezTo>
                  <a:cubicBezTo>
                    <a:pt x="3434" y="9073"/>
                    <a:pt x="3434" y="9098"/>
                    <a:pt x="3434" y="9098"/>
                  </a:cubicBezTo>
                  <a:cubicBezTo>
                    <a:pt x="3459" y="9249"/>
                    <a:pt x="3509" y="9374"/>
                    <a:pt x="3560" y="9524"/>
                  </a:cubicBezTo>
                  <a:cubicBezTo>
                    <a:pt x="3610" y="9650"/>
                    <a:pt x="3660" y="9775"/>
                    <a:pt x="3710" y="9875"/>
                  </a:cubicBezTo>
                  <a:cubicBezTo>
                    <a:pt x="4211" y="9399"/>
                    <a:pt x="4738" y="8973"/>
                    <a:pt x="5264" y="8522"/>
                  </a:cubicBezTo>
                  <a:cubicBezTo>
                    <a:pt x="5540" y="8296"/>
                    <a:pt x="5840" y="8071"/>
                    <a:pt x="6141" y="7845"/>
                  </a:cubicBezTo>
                  <a:cubicBezTo>
                    <a:pt x="6141" y="7845"/>
                    <a:pt x="6141" y="7820"/>
                    <a:pt x="6141" y="7820"/>
                  </a:cubicBezTo>
                  <a:cubicBezTo>
                    <a:pt x="5991" y="7519"/>
                    <a:pt x="5916" y="7219"/>
                    <a:pt x="5840" y="6918"/>
                  </a:cubicBezTo>
                  <a:cubicBezTo>
                    <a:pt x="5790" y="6592"/>
                    <a:pt x="5740" y="6266"/>
                    <a:pt x="5740" y="5915"/>
                  </a:cubicBezTo>
                  <a:cubicBezTo>
                    <a:pt x="5715" y="5615"/>
                    <a:pt x="5740" y="5289"/>
                    <a:pt x="5765" y="4963"/>
                  </a:cubicBezTo>
                  <a:cubicBezTo>
                    <a:pt x="5790" y="4813"/>
                    <a:pt x="5790" y="4662"/>
                    <a:pt x="5840" y="4512"/>
                  </a:cubicBezTo>
                  <a:cubicBezTo>
                    <a:pt x="5865" y="4361"/>
                    <a:pt x="5890" y="4236"/>
                    <a:pt x="5916" y="4111"/>
                  </a:cubicBezTo>
                  <a:cubicBezTo>
                    <a:pt x="5941" y="4086"/>
                    <a:pt x="5941" y="4061"/>
                    <a:pt x="5966" y="4061"/>
                  </a:cubicBezTo>
                  <a:cubicBezTo>
                    <a:pt x="5991" y="4061"/>
                    <a:pt x="5991" y="4036"/>
                    <a:pt x="5991" y="4036"/>
                  </a:cubicBezTo>
                  <a:cubicBezTo>
                    <a:pt x="6016" y="4036"/>
                    <a:pt x="6016" y="4061"/>
                    <a:pt x="6041" y="4061"/>
                  </a:cubicBezTo>
                  <a:cubicBezTo>
                    <a:pt x="6066" y="4061"/>
                    <a:pt x="6066" y="4086"/>
                    <a:pt x="6091" y="4111"/>
                  </a:cubicBezTo>
                  <a:cubicBezTo>
                    <a:pt x="6091" y="4136"/>
                    <a:pt x="6091" y="4136"/>
                    <a:pt x="6091" y="4161"/>
                  </a:cubicBezTo>
                  <a:cubicBezTo>
                    <a:pt x="6091" y="4186"/>
                    <a:pt x="6066" y="4211"/>
                    <a:pt x="6066" y="4211"/>
                  </a:cubicBezTo>
                  <a:cubicBezTo>
                    <a:pt x="6066" y="4211"/>
                    <a:pt x="6066" y="4211"/>
                    <a:pt x="6066" y="4186"/>
                  </a:cubicBezTo>
                  <a:cubicBezTo>
                    <a:pt x="5966" y="4662"/>
                    <a:pt x="5916" y="5163"/>
                    <a:pt x="5890" y="5640"/>
                  </a:cubicBezTo>
                  <a:cubicBezTo>
                    <a:pt x="5890" y="6141"/>
                    <a:pt x="5941" y="6667"/>
                    <a:pt x="6066" y="7143"/>
                  </a:cubicBezTo>
                  <a:cubicBezTo>
                    <a:pt x="6066" y="7143"/>
                    <a:pt x="6066" y="7143"/>
                    <a:pt x="6066" y="7118"/>
                  </a:cubicBezTo>
                  <a:cubicBezTo>
                    <a:pt x="6116" y="7344"/>
                    <a:pt x="6191" y="7544"/>
                    <a:pt x="6291" y="7745"/>
                  </a:cubicBezTo>
                  <a:cubicBezTo>
                    <a:pt x="7093" y="7118"/>
                    <a:pt x="7946" y="6517"/>
                    <a:pt x="8798" y="5940"/>
                  </a:cubicBezTo>
                  <a:cubicBezTo>
                    <a:pt x="8622" y="5489"/>
                    <a:pt x="8547" y="4988"/>
                    <a:pt x="8572" y="4512"/>
                  </a:cubicBezTo>
                  <a:cubicBezTo>
                    <a:pt x="8597" y="4261"/>
                    <a:pt x="8622" y="3986"/>
                    <a:pt x="8647" y="3710"/>
                  </a:cubicBezTo>
                  <a:cubicBezTo>
                    <a:pt x="8697" y="3509"/>
                    <a:pt x="8748" y="3284"/>
                    <a:pt x="8823" y="3058"/>
                  </a:cubicBezTo>
                  <a:cubicBezTo>
                    <a:pt x="8823" y="3033"/>
                    <a:pt x="8848" y="3033"/>
                    <a:pt x="8848" y="3008"/>
                  </a:cubicBezTo>
                  <a:lnTo>
                    <a:pt x="8923" y="3008"/>
                  </a:lnTo>
                  <a:cubicBezTo>
                    <a:pt x="8948" y="3033"/>
                    <a:pt x="8973" y="3033"/>
                    <a:pt x="8973" y="3058"/>
                  </a:cubicBezTo>
                  <a:cubicBezTo>
                    <a:pt x="8973" y="3083"/>
                    <a:pt x="8973" y="3108"/>
                    <a:pt x="8973" y="3133"/>
                  </a:cubicBezTo>
                  <a:cubicBezTo>
                    <a:pt x="8973" y="3158"/>
                    <a:pt x="8948" y="3184"/>
                    <a:pt x="8948" y="3209"/>
                  </a:cubicBezTo>
                  <a:lnTo>
                    <a:pt x="8948" y="3234"/>
                  </a:lnTo>
                  <a:cubicBezTo>
                    <a:pt x="8823" y="3683"/>
                    <a:pt x="8748" y="4158"/>
                    <a:pt x="8748" y="4657"/>
                  </a:cubicBezTo>
                  <a:lnTo>
                    <a:pt x="8748" y="4657"/>
                  </a:lnTo>
                  <a:cubicBezTo>
                    <a:pt x="8748" y="4651"/>
                    <a:pt x="8748" y="4644"/>
                    <a:pt x="8748" y="4637"/>
                  </a:cubicBezTo>
                  <a:cubicBezTo>
                    <a:pt x="8748" y="4637"/>
                    <a:pt x="8748" y="4662"/>
                    <a:pt x="8748" y="4662"/>
                  </a:cubicBezTo>
                  <a:cubicBezTo>
                    <a:pt x="8748" y="4661"/>
                    <a:pt x="8748" y="4659"/>
                    <a:pt x="8748" y="4657"/>
                  </a:cubicBezTo>
                  <a:lnTo>
                    <a:pt x="8748" y="4657"/>
                  </a:lnTo>
                  <a:cubicBezTo>
                    <a:pt x="8748" y="4801"/>
                    <a:pt x="8749" y="4945"/>
                    <a:pt x="8773" y="5088"/>
                  </a:cubicBezTo>
                  <a:cubicBezTo>
                    <a:pt x="8773" y="5239"/>
                    <a:pt x="8798" y="5389"/>
                    <a:pt x="8848" y="5514"/>
                  </a:cubicBezTo>
                  <a:cubicBezTo>
                    <a:pt x="8873" y="5615"/>
                    <a:pt x="8898" y="5740"/>
                    <a:pt x="8948" y="5840"/>
                  </a:cubicBezTo>
                  <a:cubicBezTo>
                    <a:pt x="9725" y="5264"/>
                    <a:pt x="10527" y="4712"/>
                    <a:pt x="11304" y="4111"/>
                  </a:cubicBezTo>
                  <a:cubicBezTo>
                    <a:pt x="11254" y="3986"/>
                    <a:pt x="11229" y="3835"/>
                    <a:pt x="11229" y="3710"/>
                  </a:cubicBezTo>
                  <a:cubicBezTo>
                    <a:pt x="11229" y="3534"/>
                    <a:pt x="11204" y="3384"/>
                    <a:pt x="11229" y="3234"/>
                  </a:cubicBezTo>
                  <a:cubicBezTo>
                    <a:pt x="11229" y="2908"/>
                    <a:pt x="11304" y="2582"/>
                    <a:pt x="11429" y="2281"/>
                  </a:cubicBezTo>
                  <a:cubicBezTo>
                    <a:pt x="11429" y="2256"/>
                    <a:pt x="11479" y="2231"/>
                    <a:pt x="11505" y="2231"/>
                  </a:cubicBezTo>
                  <a:lnTo>
                    <a:pt x="11530" y="2231"/>
                  </a:lnTo>
                  <a:cubicBezTo>
                    <a:pt x="11580" y="2256"/>
                    <a:pt x="11605" y="2306"/>
                    <a:pt x="11580" y="2356"/>
                  </a:cubicBezTo>
                  <a:cubicBezTo>
                    <a:pt x="11555" y="2432"/>
                    <a:pt x="11505" y="2532"/>
                    <a:pt x="11479" y="2632"/>
                  </a:cubicBezTo>
                  <a:cubicBezTo>
                    <a:pt x="11479" y="2632"/>
                    <a:pt x="11479" y="2607"/>
                    <a:pt x="11479" y="2607"/>
                  </a:cubicBezTo>
                  <a:cubicBezTo>
                    <a:pt x="11454" y="2732"/>
                    <a:pt x="11429" y="2858"/>
                    <a:pt x="11404" y="2983"/>
                  </a:cubicBezTo>
                  <a:cubicBezTo>
                    <a:pt x="11404" y="3108"/>
                    <a:pt x="11404" y="3234"/>
                    <a:pt x="11379" y="3359"/>
                  </a:cubicBezTo>
                  <a:cubicBezTo>
                    <a:pt x="11379" y="3484"/>
                    <a:pt x="11404" y="3610"/>
                    <a:pt x="11404" y="3735"/>
                  </a:cubicBezTo>
                  <a:cubicBezTo>
                    <a:pt x="11429" y="3810"/>
                    <a:pt x="11429" y="3910"/>
                    <a:pt x="11454" y="3986"/>
                  </a:cubicBezTo>
                  <a:cubicBezTo>
                    <a:pt x="11730" y="3760"/>
                    <a:pt x="12031" y="3534"/>
                    <a:pt x="12307" y="3309"/>
                  </a:cubicBezTo>
                  <a:cubicBezTo>
                    <a:pt x="12332" y="3284"/>
                    <a:pt x="12332" y="3284"/>
                    <a:pt x="12332" y="3284"/>
                  </a:cubicBezTo>
                  <a:cubicBezTo>
                    <a:pt x="12657" y="3008"/>
                    <a:pt x="12958" y="2757"/>
                    <a:pt x="13259" y="2457"/>
                  </a:cubicBezTo>
                  <a:cubicBezTo>
                    <a:pt x="13234" y="2281"/>
                    <a:pt x="13259" y="2106"/>
                    <a:pt x="13309" y="1930"/>
                  </a:cubicBezTo>
                  <a:cubicBezTo>
                    <a:pt x="13334" y="1855"/>
                    <a:pt x="13359" y="1755"/>
                    <a:pt x="13384" y="1680"/>
                  </a:cubicBezTo>
                  <a:cubicBezTo>
                    <a:pt x="13434" y="1605"/>
                    <a:pt x="13459" y="1554"/>
                    <a:pt x="13484" y="1504"/>
                  </a:cubicBezTo>
                  <a:cubicBezTo>
                    <a:pt x="13510" y="1479"/>
                    <a:pt x="13535" y="1454"/>
                    <a:pt x="13560" y="1454"/>
                  </a:cubicBezTo>
                  <a:cubicBezTo>
                    <a:pt x="13585" y="1454"/>
                    <a:pt x="13610" y="1479"/>
                    <a:pt x="13610" y="1479"/>
                  </a:cubicBezTo>
                  <a:cubicBezTo>
                    <a:pt x="13635" y="1504"/>
                    <a:pt x="13635" y="1504"/>
                    <a:pt x="13635" y="1529"/>
                  </a:cubicBezTo>
                  <a:cubicBezTo>
                    <a:pt x="13660" y="1554"/>
                    <a:pt x="13635" y="1579"/>
                    <a:pt x="13635" y="1605"/>
                  </a:cubicBezTo>
                  <a:cubicBezTo>
                    <a:pt x="13635" y="1605"/>
                    <a:pt x="13610" y="1630"/>
                    <a:pt x="13610" y="1630"/>
                  </a:cubicBezTo>
                  <a:cubicBezTo>
                    <a:pt x="13585" y="1705"/>
                    <a:pt x="13535" y="1780"/>
                    <a:pt x="13510" y="1830"/>
                  </a:cubicBezTo>
                  <a:cubicBezTo>
                    <a:pt x="13484" y="1880"/>
                    <a:pt x="13484" y="1955"/>
                    <a:pt x="13459" y="2006"/>
                  </a:cubicBezTo>
                  <a:cubicBezTo>
                    <a:pt x="13459" y="2056"/>
                    <a:pt x="13434" y="2106"/>
                    <a:pt x="13434" y="2156"/>
                  </a:cubicBezTo>
                  <a:cubicBezTo>
                    <a:pt x="13434" y="2206"/>
                    <a:pt x="13409" y="2256"/>
                    <a:pt x="13409" y="2306"/>
                  </a:cubicBezTo>
                  <a:cubicBezTo>
                    <a:pt x="13635" y="2106"/>
                    <a:pt x="13860" y="1880"/>
                    <a:pt x="14086" y="1655"/>
                  </a:cubicBezTo>
                  <a:cubicBezTo>
                    <a:pt x="14562" y="1128"/>
                    <a:pt x="15038" y="577"/>
                    <a:pt x="1546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490750" y="2016950"/>
              <a:ext cx="25" cy="650"/>
            </a:xfrm>
            <a:custGeom>
              <a:avLst/>
              <a:gdLst/>
              <a:ahLst/>
              <a:cxnLst/>
              <a:rect l="l" t="t" r="r" b="b"/>
              <a:pathLst>
                <a:path w="1" h="26" extrusionOk="0">
                  <a:moveTo>
                    <a:pt x="0" y="25"/>
                  </a:moveTo>
                  <a:cubicBezTo>
                    <a:pt x="0" y="25"/>
                    <a:pt x="0" y="25"/>
                    <a:pt x="0" y="25"/>
                  </a:cubicBezTo>
                  <a:lnTo>
                    <a:pt x="0" y="25"/>
                  </a:lnTo>
                  <a:cubicBezTo>
                    <a:pt x="0" y="25"/>
                    <a:pt x="0" y="25"/>
                    <a:pt x="0" y="0"/>
                  </a:cubicBezTo>
                  <a:cubicBezTo>
                    <a:pt x="0" y="25"/>
                    <a:pt x="0" y="25"/>
                    <a:pt x="0" y="25"/>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713175" y="18722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414925" y="1791375"/>
              <a:ext cx="381600" cy="384750"/>
            </a:xfrm>
            <a:custGeom>
              <a:avLst/>
              <a:gdLst/>
              <a:ahLst/>
              <a:cxnLst/>
              <a:rect l="l" t="t" r="r" b="b"/>
              <a:pathLst>
                <a:path w="15264" h="15390" extrusionOk="0">
                  <a:moveTo>
                    <a:pt x="15214" y="1"/>
                  </a:moveTo>
                  <a:cubicBezTo>
                    <a:pt x="14838" y="552"/>
                    <a:pt x="14412" y="1078"/>
                    <a:pt x="13936" y="1555"/>
                  </a:cubicBezTo>
                  <a:cubicBezTo>
                    <a:pt x="14036" y="1580"/>
                    <a:pt x="14111" y="1580"/>
                    <a:pt x="14186" y="1580"/>
                  </a:cubicBezTo>
                  <a:cubicBezTo>
                    <a:pt x="14236" y="1580"/>
                    <a:pt x="14312" y="1580"/>
                    <a:pt x="14362" y="1555"/>
                  </a:cubicBezTo>
                  <a:lnTo>
                    <a:pt x="14337" y="1555"/>
                  </a:lnTo>
                  <a:cubicBezTo>
                    <a:pt x="14437" y="1555"/>
                    <a:pt x="14537" y="1529"/>
                    <a:pt x="14637" y="1504"/>
                  </a:cubicBezTo>
                  <a:lnTo>
                    <a:pt x="14662" y="1504"/>
                  </a:lnTo>
                  <a:cubicBezTo>
                    <a:pt x="14713" y="1504"/>
                    <a:pt x="14738" y="1529"/>
                    <a:pt x="14763" y="1580"/>
                  </a:cubicBezTo>
                  <a:cubicBezTo>
                    <a:pt x="14763" y="1630"/>
                    <a:pt x="14738" y="1680"/>
                    <a:pt x="14687" y="1680"/>
                  </a:cubicBezTo>
                  <a:cubicBezTo>
                    <a:pt x="14612" y="1705"/>
                    <a:pt x="14537" y="1705"/>
                    <a:pt x="14437" y="1730"/>
                  </a:cubicBezTo>
                  <a:cubicBezTo>
                    <a:pt x="14387" y="1730"/>
                    <a:pt x="14312" y="1755"/>
                    <a:pt x="14236" y="1755"/>
                  </a:cubicBezTo>
                  <a:lnTo>
                    <a:pt x="13986" y="1755"/>
                  </a:lnTo>
                  <a:cubicBezTo>
                    <a:pt x="13936" y="1730"/>
                    <a:pt x="13885" y="1730"/>
                    <a:pt x="13835" y="1730"/>
                  </a:cubicBezTo>
                  <a:cubicBezTo>
                    <a:pt x="13835" y="1705"/>
                    <a:pt x="13835" y="1705"/>
                    <a:pt x="13810" y="1705"/>
                  </a:cubicBezTo>
                  <a:cubicBezTo>
                    <a:pt x="13760" y="1755"/>
                    <a:pt x="13735" y="1805"/>
                    <a:pt x="13685" y="1855"/>
                  </a:cubicBezTo>
                  <a:cubicBezTo>
                    <a:pt x="13184" y="2357"/>
                    <a:pt x="12657" y="2833"/>
                    <a:pt x="12131" y="3284"/>
                  </a:cubicBezTo>
                  <a:cubicBezTo>
                    <a:pt x="12181" y="3309"/>
                    <a:pt x="12231" y="3309"/>
                    <a:pt x="12281" y="3334"/>
                  </a:cubicBezTo>
                  <a:cubicBezTo>
                    <a:pt x="12382" y="3359"/>
                    <a:pt x="12457" y="3359"/>
                    <a:pt x="12532" y="3384"/>
                  </a:cubicBezTo>
                  <a:cubicBezTo>
                    <a:pt x="12657" y="3409"/>
                    <a:pt x="12808" y="3409"/>
                    <a:pt x="12933" y="3409"/>
                  </a:cubicBezTo>
                  <a:cubicBezTo>
                    <a:pt x="13058" y="3409"/>
                    <a:pt x="13159" y="3409"/>
                    <a:pt x="13284" y="3384"/>
                  </a:cubicBezTo>
                  <a:lnTo>
                    <a:pt x="13309" y="3384"/>
                  </a:lnTo>
                  <a:cubicBezTo>
                    <a:pt x="13434" y="3384"/>
                    <a:pt x="13560" y="3359"/>
                    <a:pt x="13710" y="3309"/>
                  </a:cubicBezTo>
                  <a:cubicBezTo>
                    <a:pt x="13735" y="3309"/>
                    <a:pt x="13785" y="3334"/>
                    <a:pt x="13810" y="3384"/>
                  </a:cubicBezTo>
                  <a:cubicBezTo>
                    <a:pt x="13810" y="3434"/>
                    <a:pt x="13785" y="3459"/>
                    <a:pt x="13735" y="3484"/>
                  </a:cubicBezTo>
                  <a:cubicBezTo>
                    <a:pt x="13459" y="3560"/>
                    <a:pt x="13159" y="3585"/>
                    <a:pt x="12858" y="3585"/>
                  </a:cubicBezTo>
                  <a:cubicBezTo>
                    <a:pt x="12708" y="3585"/>
                    <a:pt x="12557" y="3560"/>
                    <a:pt x="12432" y="3535"/>
                  </a:cubicBezTo>
                  <a:cubicBezTo>
                    <a:pt x="12281" y="3509"/>
                    <a:pt x="12156" y="3484"/>
                    <a:pt x="12006" y="3434"/>
                  </a:cubicBezTo>
                  <a:cubicBezTo>
                    <a:pt x="12006" y="3434"/>
                    <a:pt x="11981" y="3409"/>
                    <a:pt x="11981" y="3409"/>
                  </a:cubicBezTo>
                  <a:cubicBezTo>
                    <a:pt x="11855" y="3509"/>
                    <a:pt x="11730" y="3610"/>
                    <a:pt x="11605" y="3710"/>
                  </a:cubicBezTo>
                  <a:cubicBezTo>
                    <a:pt x="11429" y="3860"/>
                    <a:pt x="11254" y="4011"/>
                    <a:pt x="11078" y="4136"/>
                  </a:cubicBezTo>
                  <a:cubicBezTo>
                    <a:pt x="11053" y="4161"/>
                    <a:pt x="11053" y="4186"/>
                    <a:pt x="11028" y="4186"/>
                  </a:cubicBezTo>
                  <a:cubicBezTo>
                    <a:pt x="10577" y="4537"/>
                    <a:pt x="10126" y="4863"/>
                    <a:pt x="9675" y="5189"/>
                  </a:cubicBezTo>
                  <a:cubicBezTo>
                    <a:pt x="9750" y="5239"/>
                    <a:pt x="9825" y="5289"/>
                    <a:pt x="9901" y="5339"/>
                  </a:cubicBezTo>
                  <a:cubicBezTo>
                    <a:pt x="9976" y="5389"/>
                    <a:pt x="10026" y="5414"/>
                    <a:pt x="10101" y="5439"/>
                  </a:cubicBezTo>
                  <a:cubicBezTo>
                    <a:pt x="10276" y="5514"/>
                    <a:pt x="10427" y="5590"/>
                    <a:pt x="10602" y="5640"/>
                  </a:cubicBezTo>
                  <a:cubicBezTo>
                    <a:pt x="10753" y="5665"/>
                    <a:pt x="10903" y="5690"/>
                    <a:pt x="11053" y="5715"/>
                  </a:cubicBezTo>
                  <a:cubicBezTo>
                    <a:pt x="11053" y="5715"/>
                    <a:pt x="11078" y="5740"/>
                    <a:pt x="11078" y="5740"/>
                  </a:cubicBezTo>
                  <a:cubicBezTo>
                    <a:pt x="11404" y="5765"/>
                    <a:pt x="11730" y="5790"/>
                    <a:pt x="12056" y="5790"/>
                  </a:cubicBezTo>
                  <a:cubicBezTo>
                    <a:pt x="12106" y="5790"/>
                    <a:pt x="12131" y="5840"/>
                    <a:pt x="12131" y="5890"/>
                  </a:cubicBezTo>
                  <a:cubicBezTo>
                    <a:pt x="12131" y="5941"/>
                    <a:pt x="12106" y="5966"/>
                    <a:pt x="12056" y="5966"/>
                  </a:cubicBezTo>
                  <a:cubicBezTo>
                    <a:pt x="11830" y="5966"/>
                    <a:pt x="11605" y="5966"/>
                    <a:pt x="11379" y="5941"/>
                  </a:cubicBezTo>
                  <a:cubicBezTo>
                    <a:pt x="11154" y="5915"/>
                    <a:pt x="10928" y="5890"/>
                    <a:pt x="10703" y="5840"/>
                  </a:cubicBezTo>
                  <a:cubicBezTo>
                    <a:pt x="10602" y="5815"/>
                    <a:pt x="10477" y="5765"/>
                    <a:pt x="10352" y="5740"/>
                  </a:cubicBezTo>
                  <a:cubicBezTo>
                    <a:pt x="10251" y="5690"/>
                    <a:pt x="10151" y="5665"/>
                    <a:pt x="10051" y="5615"/>
                  </a:cubicBezTo>
                  <a:cubicBezTo>
                    <a:pt x="9875" y="5540"/>
                    <a:pt x="9700" y="5439"/>
                    <a:pt x="9550" y="5314"/>
                  </a:cubicBezTo>
                  <a:cubicBezTo>
                    <a:pt x="9550" y="5314"/>
                    <a:pt x="9525" y="5289"/>
                    <a:pt x="9525" y="5289"/>
                  </a:cubicBezTo>
                  <a:cubicBezTo>
                    <a:pt x="8748" y="5865"/>
                    <a:pt x="7946" y="6392"/>
                    <a:pt x="7169" y="6968"/>
                  </a:cubicBezTo>
                  <a:cubicBezTo>
                    <a:pt x="7194" y="6993"/>
                    <a:pt x="7219" y="7018"/>
                    <a:pt x="7244" y="7043"/>
                  </a:cubicBezTo>
                  <a:cubicBezTo>
                    <a:pt x="7369" y="7144"/>
                    <a:pt x="7520" y="7244"/>
                    <a:pt x="7670" y="7319"/>
                  </a:cubicBezTo>
                  <a:cubicBezTo>
                    <a:pt x="7795" y="7394"/>
                    <a:pt x="7921" y="7469"/>
                    <a:pt x="8046" y="7520"/>
                  </a:cubicBezTo>
                  <a:cubicBezTo>
                    <a:pt x="8497" y="7720"/>
                    <a:pt x="8998" y="7870"/>
                    <a:pt x="9474" y="7946"/>
                  </a:cubicBezTo>
                  <a:lnTo>
                    <a:pt x="9449" y="7946"/>
                  </a:lnTo>
                  <a:cubicBezTo>
                    <a:pt x="9670" y="7982"/>
                    <a:pt x="9890" y="8006"/>
                    <a:pt x="10110" y="8006"/>
                  </a:cubicBezTo>
                  <a:cubicBezTo>
                    <a:pt x="10190" y="8006"/>
                    <a:pt x="10271" y="8002"/>
                    <a:pt x="10352" y="7996"/>
                  </a:cubicBezTo>
                  <a:cubicBezTo>
                    <a:pt x="10402" y="7996"/>
                    <a:pt x="10427" y="8046"/>
                    <a:pt x="10427" y="8096"/>
                  </a:cubicBezTo>
                  <a:cubicBezTo>
                    <a:pt x="10427" y="8146"/>
                    <a:pt x="10402" y="8171"/>
                    <a:pt x="10352" y="8171"/>
                  </a:cubicBezTo>
                  <a:cubicBezTo>
                    <a:pt x="10271" y="8178"/>
                    <a:pt x="10190" y="8181"/>
                    <a:pt x="10110" y="8181"/>
                  </a:cubicBezTo>
                  <a:cubicBezTo>
                    <a:pt x="9890" y="8181"/>
                    <a:pt x="9670" y="8158"/>
                    <a:pt x="9449" y="8121"/>
                  </a:cubicBezTo>
                  <a:cubicBezTo>
                    <a:pt x="9149" y="8071"/>
                    <a:pt x="8848" y="7996"/>
                    <a:pt x="8547" y="7895"/>
                  </a:cubicBezTo>
                  <a:cubicBezTo>
                    <a:pt x="8246" y="7795"/>
                    <a:pt x="7971" y="7695"/>
                    <a:pt x="7695" y="7545"/>
                  </a:cubicBezTo>
                  <a:cubicBezTo>
                    <a:pt x="7570" y="7469"/>
                    <a:pt x="7444" y="7394"/>
                    <a:pt x="7319" y="7294"/>
                  </a:cubicBezTo>
                  <a:cubicBezTo>
                    <a:pt x="7219" y="7219"/>
                    <a:pt x="7119" y="7144"/>
                    <a:pt x="7018" y="7068"/>
                  </a:cubicBezTo>
                  <a:cubicBezTo>
                    <a:pt x="6266" y="7595"/>
                    <a:pt x="5515" y="8146"/>
                    <a:pt x="4813" y="8748"/>
                  </a:cubicBezTo>
                  <a:cubicBezTo>
                    <a:pt x="4863" y="8798"/>
                    <a:pt x="4938" y="8873"/>
                    <a:pt x="5013" y="8923"/>
                  </a:cubicBezTo>
                  <a:cubicBezTo>
                    <a:pt x="5164" y="9048"/>
                    <a:pt x="5314" y="9174"/>
                    <a:pt x="5489" y="9249"/>
                  </a:cubicBezTo>
                  <a:cubicBezTo>
                    <a:pt x="5640" y="9374"/>
                    <a:pt x="5815" y="9449"/>
                    <a:pt x="6016" y="9525"/>
                  </a:cubicBezTo>
                  <a:cubicBezTo>
                    <a:pt x="6617" y="9800"/>
                    <a:pt x="7244" y="9976"/>
                    <a:pt x="7870" y="10076"/>
                  </a:cubicBezTo>
                  <a:cubicBezTo>
                    <a:pt x="8121" y="10101"/>
                    <a:pt x="8372" y="10151"/>
                    <a:pt x="8647" y="10151"/>
                  </a:cubicBezTo>
                  <a:cubicBezTo>
                    <a:pt x="8697" y="10151"/>
                    <a:pt x="8723" y="10201"/>
                    <a:pt x="8723" y="10251"/>
                  </a:cubicBezTo>
                  <a:cubicBezTo>
                    <a:pt x="8723" y="10301"/>
                    <a:pt x="8672" y="10327"/>
                    <a:pt x="8647" y="10327"/>
                  </a:cubicBezTo>
                  <a:cubicBezTo>
                    <a:pt x="8296" y="10301"/>
                    <a:pt x="7946" y="10251"/>
                    <a:pt x="7595" y="10201"/>
                  </a:cubicBezTo>
                  <a:cubicBezTo>
                    <a:pt x="7219" y="10126"/>
                    <a:pt x="6868" y="10026"/>
                    <a:pt x="6517" y="9926"/>
                  </a:cubicBezTo>
                  <a:cubicBezTo>
                    <a:pt x="5840" y="9675"/>
                    <a:pt x="5189" y="9349"/>
                    <a:pt x="4662" y="8848"/>
                  </a:cubicBezTo>
                  <a:lnTo>
                    <a:pt x="4562" y="8948"/>
                  </a:lnTo>
                  <a:cubicBezTo>
                    <a:pt x="3961" y="9449"/>
                    <a:pt x="3384" y="9976"/>
                    <a:pt x="2858" y="10552"/>
                  </a:cubicBezTo>
                  <a:cubicBezTo>
                    <a:pt x="2783" y="10602"/>
                    <a:pt x="2733" y="10652"/>
                    <a:pt x="2682" y="10728"/>
                  </a:cubicBezTo>
                  <a:lnTo>
                    <a:pt x="2707" y="10728"/>
                  </a:lnTo>
                  <a:cubicBezTo>
                    <a:pt x="2783" y="10828"/>
                    <a:pt x="2883" y="10928"/>
                    <a:pt x="3008" y="11028"/>
                  </a:cubicBezTo>
                  <a:cubicBezTo>
                    <a:pt x="3008" y="11028"/>
                    <a:pt x="3008" y="11003"/>
                    <a:pt x="3008" y="11003"/>
                  </a:cubicBezTo>
                  <a:cubicBezTo>
                    <a:pt x="3159" y="11129"/>
                    <a:pt x="3309" y="11254"/>
                    <a:pt x="3484" y="11354"/>
                  </a:cubicBezTo>
                  <a:cubicBezTo>
                    <a:pt x="3660" y="11454"/>
                    <a:pt x="3835" y="11530"/>
                    <a:pt x="4011" y="11630"/>
                  </a:cubicBezTo>
                  <a:lnTo>
                    <a:pt x="3986" y="11630"/>
                  </a:lnTo>
                  <a:cubicBezTo>
                    <a:pt x="4562" y="11880"/>
                    <a:pt x="5189" y="12056"/>
                    <a:pt x="5790" y="12156"/>
                  </a:cubicBezTo>
                  <a:lnTo>
                    <a:pt x="5765" y="12156"/>
                  </a:lnTo>
                  <a:cubicBezTo>
                    <a:pt x="5991" y="12181"/>
                    <a:pt x="6216" y="12206"/>
                    <a:pt x="6417" y="12206"/>
                  </a:cubicBezTo>
                  <a:cubicBezTo>
                    <a:pt x="6467" y="12206"/>
                    <a:pt x="6517" y="12256"/>
                    <a:pt x="6517" y="12306"/>
                  </a:cubicBezTo>
                  <a:cubicBezTo>
                    <a:pt x="6517" y="12357"/>
                    <a:pt x="6467" y="12382"/>
                    <a:pt x="6417" y="12382"/>
                  </a:cubicBezTo>
                  <a:cubicBezTo>
                    <a:pt x="6091" y="12382"/>
                    <a:pt x="5740" y="12332"/>
                    <a:pt x="5414" y="12256"/>
                  </a:cubicBezTo>
                  <a:cubicBezTo>
                    <a:pt x="5038" y="12181"/>
                    <a:pt x="4687" y="12081"/>
                    <a:pt x="4337" y="11931"/>
                  </a:cubicBezTo>
                  <a:cubicBezTo>
                    <a:pt x="3685" y="11705"/>
                    <a:pt x="3058" y="11354"/>
                    <a:pt x="2582" y="10853"/>
                  </a:cubicBezTo>
                  <a:lnTo>
                    <a:pt x="2557" y="10853"/>
                  </a:lnTo>
                  <a:cubicBezTo>
                    <a:pt x="2131" y="11329"/>
                    <a:pt x="1730" y="11830"/>
                    <a:pt x="1354" y="12357"/>
                  </a:cubicBezTo>
                  <a:cubicBezTo>
                    <a:pt x="1329" y="12407"/>
                    <a:pt x="1279" y="12482"/>
                    <a:pt x="1254" y="12532"/>
                  </a:cubicBezTo>
                  <a:cubicBezTo>
                    <a:pt x="1254" y="12532"/>
                    <a:pt x="1279" y="12532"/>
                    <a:pt x="1279" y="12557"/>
                  </a:cubicBezTo>
                  <a:cubicBezTo>
                    <a:pt x="1329" y="12632"/>
                    <a:pt x="1379" y="12682"/>
                    <a:pt x="1454" y="12758"/>
                  </a:cubicBezTo>
                  <a:cubicBezTo>
                    <a:pt x="1504" y="12808"/>
                    <a:pt x="1555" y="12858"/>
                    <a:pt x="1630" y="12908"/>
                  </a:cubicBezTo>
                  <a:cubicBezTo>
                    <a:pt x="1730" y="13008"/>
                    <a:pt x="1855" y="13083"/>
                    <a:pt x="1956" y="13159"/>
                  </a:cubicBezTo>
                  <a:cubicBezTo>
                    <a:pt x="2081" y="13209"/>
                    <a:pt x="2181" y="13259"/>
                    <a:pt x="2306" y="13309"/>
                  </a:cubicBezTo>
                  <a:lnTo>
                    <a:pt x="2281" y="13309"/>
                  </a:lnTo>
                  <a:cubicBezTo>
                    <a:pt x="2557" y="13434"/>
                    <a:pt x="2833" y="13510"/>
                    <a:pt x="3108" y="13610"/>
                  </a:cubicBezTo>
                  <a:cubicBezTo>
                    <a:pt x="3159" y="13610"/>
                    <a:pt x="3184" y="13660"/>
                    <a:pt x="3184" y="13710"/>
                  </a:cubicBezTo>
                  <a:cubicBezTo>
                    <a:pt x="3165" y="13747"/>
                    <a:pt x="3134" y="13770"/>
                    <a:pt x="3098" y="13770"/>
                  </a:cubicBezTo>
                  <a:cubicBezTo>
                    <a:pt x="3085" y="13770"/>
                    <a:pt x="3072" y="13767"/>
                    <a:pt x="3058" y="13760"/>
                  </a:cubicBezTo>
                  <a:cubicBezTo>
                    <a:pt x="2883" y="13710"/>
                    <a:pt x="2707" y="13660"/>
                    <a:pt x="2532" y="13585"/>
                  </a:cubicBezTo>
                  <a:cubicBezTo>
                    <a:pt x="2357" y="13535"/>
                    <a:pt x="2181" y="13459"/>
                    <a:pt x="2006" y="13359"/>
                  </a:cubicBezTo>
                  <a:cubicBezTo>
                    <a:pt x="1931" y="13309"/>
                    <a:pt x="1830" y="13259"/>
                    <a:pt x="1730" y="13209"/>
                  </a:cubicBezTo>
                  <a:cubicBezTo>
                    <a:pt x="1680" y="13159"/>
                    <a:pt x="1605" y="13109"/>
                    <a:pt x="1530" y="13058"/>
                  </a:cubicBezTo>
                  <a:cubicBezTo>
                    <a:pt x="1379" y="12933"/>
                    <a:pt x="1254" y="12808"/>
                    <a:pt x="1154" y="12682"/>
                  </a:cubicBezTo>
                  <a:cubicBezTo>
                    <a:pt x="928" y="13033"/>
                    <a:pt x="702" y="13384"/>
                    <a:pt x="502" y="13760"/>
                  </a:cubicBezTo>
                  <a:cubicBezTo>
                    <a:pt x="327" y="14136"/>
                    <a:pt x="151" y="14487"/>
                    <a:pt x="1" y="14863"/>
                  </a:cubicBezTo>
                  <a:lnTo>
                    <a:pt x="26" y="14913"/>
                  </a:lnTo>
                  <a:lnTo>
                    <a:pt x="51" y="15013"/>
                  </a:lnTo>
                  <a:cubicBezTo>
                    <a:pt x="51" y="15063"/>
                    <a:pt x="76" y="15088"/>
                    <a:pt x="126" y="15114"/>
                  </a:cubicBezTo>
                  <a:cubicBezTo>
                    <a:pt x="151" y="15139"/>
                    <a:pt x="176" y="15139"/>
                    <a:pt x="201" y="15139"/>
                  </a:cubicBezTo>
                  <a:cubicBezTo>
                    <a:pt x="276" y="15139"/>
                    <a:pt x="327" y="15114"/>
                    <a:pt x="352" y="15088"/>
                  </a:cubicBezTo>
                  <a:cubicBezTo>
                    <a:pt x="577" y="15214"/>
                    <a:pt x="853" y="15289"/>
                    <a:pt x="1179" y="15339"/>
                  </a:cubicBezTo>
                  <a:cubicBezTo>
                    <a:pt x="1329" y="15364"/>
                    <a:pt x="1479" y="15389"/>
                    <a:pt x="1655" y="15389"/>
                  </a:cubicBezTo>
                  <a:cubicBezTo>
                    <a:pt x="1830" y="15389"/>
                    <a:pt x="1981" y="15364"/>
                    <a:pt x="2181" y="15339"/>
                  </a:cubicBezTo>
                  <a:cubicBezTo>
                    <a:pt x="2507" y="15314"/>
                    <a:pt x="2858" y="15264"/>
                    <a:pt x="3259" y="15139"/>
                  </a:cubicBezTo>
                  <a:cubicBezTo>
                    <a:pt x="3835" y="14988"/>
                    <a:pt x="4462" y="14763"/>
                    <a:pt x="5239" y="14437"/>
                  </a:cubicBezTo>
                  <a:cubicBezTo>
                    <a:pt x="5515" y="14312"/>
                    <a:pt x="5765" y="14186"/>
                    <a:pt x="6041" y="14061"/>
                  </a:cubicBezTo>
                  <a:cubicBezTo>
                    <a:pt x="6467" y="13860"/>
                    <a:pt x="6868" y="13635"/>
                    <a:pt x="7319" y="13359"/>
                  </a:cubicBezTo>
                  <a:cubicBezTo>
                    <a:pt x="8146" y="12858"/>
                    <a:pt x="8948" y="12256"/>
                    <a:pt x="9725" y="11580"/>
                  </a:cubicBezTo>
                  <a:cubicBezTo>
                    <a:pt x="10477" y="10928"/>
                    <a:pt x="11154" y="10201"/>
                    <a:pt x="11755" y="9449"/>
                  </a:cubicBezTo>
                  <a:cubicBezTo>
                    <a:pt x="12031" y="9098"/>
                    <a:pt x="12281" y="8748"/>
                    <a:pt x="12507" y="8372"/>
                  </a:cubicBezTo>
                  <a:cubicBezTo>
                    <a:pt x="12708" y="8096"/>
                    <a:pt x="12883" y="7770"/>
                    <a:pt x="13109" y="7344"/>
                  </a:cubicBezTo>
                  <a:cubicBezTo>
                    <a:pt x="13484" y="6617"/>
                    <a:pt x="13835" y="5840"/>
                    <a:pt x="14161" y="4938"/>
                  </a:cubicBezTo>
                  <a:cubicBezTo>
                    <a:pt x="14462" y="4111"/>
                    <a:pt x="14713" y="3259"/>
                    <a:pt x="14913" y="2432"/>
                  </a:cubicBezTo>
                  <a:cubicBezTo>
                    <a:pt x="15114" y="1555"/>
                    <a:pt x="15239" y="828"/>
                    <a:pt x="15264" y="126"/>
                  </a:cubicBezTo>
                  <a:cubicBezTo>
                    <a:pt x="15264" y="76"/>
                    <a:pt x="15239" y="51"/>
                    <a:pt x="1521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691250" y="1934225"/>
              <a:ext cx="650" cy="675"/>
            </a:xfrm>
            <a:custGeom>
              <a:avLst/>
              <a:gdLst/>
              <a:ahLst/>
              <a:cxnLst/>
              <a:rect l="l" t="t" r="r" b="b"/>
              <a:pathLst>
                <a:path w="26" h="27" extrusionOk="0">
                  <a:moveTo>
                    <a:pt x="25" y="26"/>
                  </a:moveTo>
                  <a:cubicBezTo>
                    <a:pt x="0" y="26"/>
                    <a:pt x="0" y="26"/>
                    <a:pt x="0" y="1"/>
                  </a:cubicBezTo>
                  <a:lnTo>
                    <a:pt x="0" y="1"/>
                  </a:lnTo>
                  <a:cubicBezTo>
                    <a:pt x="0" y="26"/>
                    <a:pt x="0" y="26"/>
                    <a:pt x="25" y="26"/>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691875" y="1934875"/>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47000" y="1875975"/>
              <a:ext cx="675" cy="25"/>
            </a:xfrm>
            <a:custGeom>
              <a:avLst/>
              <a:gdLst/>
              <a:ahLst/>
              <a:cxnLst/>
              <a:rect l="l" t="t" r="r" b="b"/>
              <a:pathLst>
                <a:path w="27" h="1" extrusionOk="0">
                  <a:moveTo>
                    <a:pt x="1" y="0"/>
                  </a:moveTo>
                  <a:lnTo>
                    <a:pt x="1" y="0"/>
                  </a:lnTo>
                  <a:cubicBezTo>
                    <a:pt x="1" y="0"/>
                    <a:pt x="26" y="0"/>
                    <a:pt x="26"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17175" y="1858425"/>
              <a:ext cx="150400" cy="301400"/>
            </a:xfrm>
            <a:custGeom>
              <a:avLst/>
              <a:gdLst/>
              <a:ahLst/>
              <a:cxnLst/>
              <a:rect l="l" t="t" r="r" b="b"/>
              <a:pathLst>
                <a:path w="6016" h="12056" extrusionOk="0">
                  <a:moveTo>
                    <a:pt x="4011" y="0"/>
                  </a:moveTo>
                  <a:cubicBezTo>
                    <a:pt x="3886" y="0"/>
                    <a:pt x="3735" y="25"/>
                    <a:pt x="3585" y="51"/>
                  </a:cubicBezTo>
                  <a:cubicBezTo>
                    <a:pt x="3359" y="76"/>
                    <a:pt x="3159" y="126"/>
                    <a:pt x="2908" y="226"/>
                  </a:cubicBezTo>
                  <a:cubicBezTo>
                    <a:pt x="2632" y="326"/>
                    <a:pt x="2382" y="452"/>
                    <a:pt x="2106" y="577"/>
                  </a:cubicBezTo>
                  <a:cubicBezTo>
                    <a:pt x="1856" y="727"/>
                    <a:pt x="1630" y="903"/>
                    <a:pt x="1379" y="1103"/>
                  </a:cubicBezTo>
                  <a:cubicBezTo>
                    <a:pt x="1204" y="1279"/>
                    <a:pt x="1003" y="1504"/>
                    <a:pt x="828" y="1755"/>
                  </a:cubicBezTo>
                  <a:cubicBezTo>
                    <a:pt x="527" y="2181"/>
                    <a:pt x="302" y="2732"/>
                    <a:pt x="151" y="3334"/>
                  </a:cubicBezTo>
                  <a:cubicBezTo>
                    <a:pt x="26" y="3885"/>
                    <a:pt x="1" y="4512"/>
                    <a:pt x="26" y="5163"/>
                  </a:cubicBezTo>
                  <a:cubicBezTo>
                    <a:pt x="51" y="5790"/>
                    <a:pt x="176" y="6442"/>
                    <a:pt x="352" y="7093"/>
                  </a:cubicBezTo>
                  <a:cubicBezTo>
                    <a:pt x="477" y="7569"/>
                    <a:pt x="653" y="8071"/>
                    <a:pt x="878" y="8597"/>
                  </a:cubicBezTo>
                  <a:cubicBezTo>
                    <a:pt x="1104" y="9073"/>
                    <a:pt x="1329" y="9524"/>
                    <a:pt x="1605" y="9950"/>
                  </a:cubicBezTo>
                  <a:cubicBezTo>
                    <a:pt x="1881" y="10376"/>
                    <a:pt x="2181" y="10752"/>
                    <a:pt x="2507" y="11103"/>
                  </a:cubicBezTo>
                  <a:cubicBezTo>
                    <a:pt x="2658" y="11254"/>
                    <a:pt x="2833" y="11404"/>
                    <a:pt x="2983" y="11554"/>
                  </a:cubicBezTo>
                  <a:cubicBezTo>
                    <a:pt x="3034" y="11630"/>
                    <a:pt x="3109" y="11705"/>
                    <a:pt x="3184" y="11780"/>
                  </a:cubicBezTo>
                  <a:cubicBezTo>
                    <a:pt x="3234" y="11830"/>
                    <a:pt x="3309" y="11880"/>
                    <a:pt x="3384" y="11955"/>
                  </a:cubicBezTo>
                  <a:cubicBezTo>
                    <a:pt x="3435" y="11980"/>
                    <a:pt x="3485" y="12005"/>
                    <a:pt x="3585" y="12031"/>
                  </a:cubicBezTo>
                  <a:cubicBezTo>
                    <a:pt x="3610" y="12056"/>
                    <a:pt x="3660" y="12056"/>
                    <a:pt x="3685" y="12056"/>
                  </a:cubicBezTo>
                  <a:cubicBezTo>
                    <a:pt x="3710" y="12056"/>
                    <a:pt x="3760" y="12056"/>
                    <a:pt x="3810" y="12031"/>
                  </a:cubicBezTo>
                  <a:cubicBezTo>
                    <a:pt x="3861" y="12031"/>
                    <a:pt x="3911" y="12005"/>
                    <a:pt x="3961" y="11955"/>
                  </a:cubicBezTo>
                  <a:cubicBezTo>
                    <a:pt x="4036" y="11930"/>
                    <a:pt x="4086" y="11880"/>
                    <a:pt x="4111" y="11830"/>
                  </a:cubicBezTo>
                  <a:cubicBezTo>
                    <a:pt x="4211" y="11705"/>
                    <a:pt x="4287" y="11579"/>
                    <a:pt x="4337" y="11429"/>
                  </a:cubicBezTo>
                  <a:cubicBezTo>
                    <a:pt x="4462" y="11203"/>
                    <a:pt x="4537" y="10978"/>
                    <a:pt x="4587" y="10828"/>
                  </a:cubicBezTo>
                  <a:cubicBezTo>
                    <a:pt x="4638" y="10677"/>
                    <a:pt x="4688" y="10502"/>
                    <a:pt x="4738" y="10351"/>
                  </a:cubicBezTo>
                  <a:cubicBezTo>
                    <a:pt x="5013" y="9574"/>
                    <a:pt x="5239" y="8722"/>
                    <a:pt x="5440" y="7770"/>
                  </a:cubicBezTo>
                  <a:cubicBezTo>
                    <a:pt x="5715" y="6617"/>
                    <a:pt x="5866" y="5589"/>
                    <a:pt x="5966" y="4612"/>
                  </a:cubicBezTo>
                  <a:cubicBezTo>
                    <a:pt x="6016" y="4061"/>
                    <a:pt x="6016" y="3584"/>
                    <a:pt x="6016" y="3108"/>
                  </a:cubicBezTo>
                  <a:cubicBezTo>
                    <a:pt x="5991" y="2632"/>
                    <a:pt x="5941" y="2181"/>
                    <a:pt x="5866" y="1780"/>
                  </a:cubicBezTo>
                  <a:cubicBezTo>
                    <a:pt x="5765" y="1379"/>
                    <a:pt x="5615" y="1053"/>
                    <a:pt x="5440" y="777"/>
                  </a:cubicBezTo>
                  <a:cubicBezTo>
                    <a:pt x="5339" y="627"/>
                    <a:pt x="5239" y="502"/>
                    <a:pt x="5114" y="401"/>
                  </a:cubicBezTo>
                  <a:cubicBezTo>
                    <a:pt x="4988" y="276"/>
                    <a:pt x="4838" y="201"/>
                    <a:pt x="4688" y="126"/>
                  </a:cubicBezTo>
                  <a:cubicBezTo>
                    <a:pt x="4487" y="51"/>
                    <a:pt x="4262" y="0"/>
                    <a:pt x="4011" y="0"/>
                  </a:cubicBezTo>
                  <a:close/>
                </a:path>
              </a:pathLst>
            </a:custGeom>
            <a:solidFill>
              <a:srgbClr val="A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17175" y="1858425"/>
              <a:ext cx="150400" cy="300775"/>
            </a:xfrm>
            <a:custGeom>
              <a:avLst/>
              <a:gdLst/>
              <a:ahLst/>
              <a:cxnLst/>
              <a:rect l="l" t="t" r="r" b="b"/>
              <a:pathLst>
                <a:path w="6016" h="12031" extrusionOk="0">
                  <a:moveTo>
                    <a:pt x="4237" y="502"/>
                  </a:moveTo>
                  <a:cubicBezTo>
                    <a:pt x="4262" y="502"/>
                    <a:pt x="4312" y="527"/>
                    <a:pt x="4337" y="527"/>
                  </a:cubicBezTo>
                  <a:cubicBezTo>
                    <a:pt x="4412" y="527"/>
                    <a:pt x="4487" y="527"/>
                    <a:pt x="4537" y="552"/>
                  </a:cubicBezTo>
                  <a:cubicBezTo>
                    <a:pt x="4612" y="552"/>
                    <a:pt x="4663" y="577"/>
                    <a:pt x="4713" y="602"/>
                  </a:cubicBezTo>
                  <a:cubicBezTo>
                    <a:pt x="4788" y="627"/>
                    <a:pt x="4838" y="652"/>
                    <a:pt x="4888" y="677"/>
                  </a:cubicBezTo>
                  <a:cubicBezTo>
                    <a:pt x="4938" y="727"/>
                    <a:pt x="4988" y="752"/>
                    <a:pt x="5013" y="802"/>
                  </a:cubicBezTo>
                  <a:cubicBezTo>
                    <a:pt x="5089" y="903"/>
                    <a:pt x="5139" y="1003"/>
                    <a:pt x="5139" y="1128"/>
                  </a:cubicBezTo>
                  <a:cubicBezTo>
                    <a:pt x="5164" y="1203"/>
                    <a:pt x="5139" y="1279"/>
                    <a:pt x="5114" y="1354"/>
                  </a:cubicBezTo>
                  <a:cubicBezTo>
                    <a:pt x="5114" y="1379"/>
                    <a:pt x="5089" y="1404"/>
                    <a:pt x="5089" y="1404"/>
                  </a:cubicBezTo>
                  <a:cubicBezTo>
                    <a:pt x="5089" y="1429"/>
                    <a:pt x="5089" y="1429"/>
                    <a:pt x="5064" y="1454"/>
                  </a:cubicBezTo>
                  <a:cubicBezTo>
                    <a:pt x="5064" y="1454"/>
                    <a:pt x="5064" y="1454"/>
                    <a:pt x="5064" y="1479"/>
                  </a:cubicBezTo>
                  <a:cubicBezTo>
                    <a:pt x="5039" y="1479"/>
                    <a:pt x="5039" y="1504"/>
                    <a:pt x="5039" y="1529"/>
                  </a:cubicBezTo>
                  <a:cubicBezTo>
                    <a:pt x="4963" y="1604"/>
                    <a:pt x="4888" y="1680"/>
                    <a:pt x="4813" y="1730"/>
                  </a:cubicBezTo>
                  <a:cubicBezTo>
                    <a:pt x="4788" y="1755"/>
                    <a:pt x="4763" y="1805"/>
                    <a:pt x="4713" y="1830"/>
                  </a:cubicBezTo>
                  <a:cubicBezTo>
                    <a:pt x="4562" y="1955"/>
                    <a:pt x="4387" y="2081"/>
                    <a:pt x="4211" y="2181"/>
                  </a:cubicBezTo>
                  <a:cubicBezTo>
                    <a:pt x="3836" y="2406"/>
                    <a:pt x="3409" y="2607"/>
                    <a:pt x="2983" y="2732"/>
                  </a:cubicBezTo>
                  <a:cubicBezTo>
                    <a:pt x="2783" y="2782"/>
                    <a:pt x="2557" y="2832"/>
                    <a:pt x="2357" y="2858"/>
                  </a:cubicBezTo>
                  <a:cubicBezTo>
                    <a:pt x="2257" y="2858"/>
                    <a:pt x="2181" y="2883"/>
                    <a:pt x="2106" y="2883"/>
                  </a:cubicBezTo>
                  <a:cubicBezTo>
                    <a:pt x="2006" y="2883"/>
                    <a:pt x="1906" y="2858"/>
                    <a:pt x="1830" y="2858"/>
                  </a:cubicBezTo>
                  <a:cubicBezTo>
                    <a:pt x="1730" y="2832"/>
                    <a:pt x="1605" y="2807"/>
                    <a:pt x="1505" y="2757"/>
                  </a:cubicBezTo>
                  <a:cubicBezTo>
                    <a:pt x="1429" y="2707"/>
                    <a:pt x="1354" y="2682"/>
                    <a:pt x="1279" y="2607"/>
                  </a:cubicBezTo>
                  <a:cubicBezTo>
                    <a:pt x="1204" y="2582"/>
                    <a:pt x="1154" y="2532"/>
                    <a:pt x="1129" y="2457"/>
                  </a:cubicBezTo>
                  <a:cubicBezTo>
                    <a:pt x="1104" y="2431"/>
                    <a:pt x="1104" y="2406"/>
                    <a:pt x="1079" y="2356"/>
                  </a:cubicBezTo>
                  <a:cubicBezTo>
                    <a:pt x="1079" y="2331"/>
                    <a:pt x="1054" y="2306"/>
                    <a:pt x="1054" y="2281"/>
                  </a:cubicBezTo>
                  <a:cubicBezTo>
                    <a:pt x="1054" y="2256"/>
                    <a:pt x="1054" y="2231"/>
                    <a:pt x="1054" y="2181"/>
                  </a:cubicBezTo>
                  <a:cubicBezTo>
                    <a:pt x="1054" y="2156"/>
                    <a:pt x="1079" y="2131"/>
                    <a:pt x="1079" y="2106"/>
                  </a:cubicBezTo>
                  <a:cubicBezTo>
                    <a:pt x="1079" y="2056"/>
                    <a:pt x="1104" y="2005"/>
                    <a:pt x="1129" y="1955"/>
                  </a:cubicBezTo>
                  <a:cubicBezTo>
                    <a:pt x="1204" y="1830"/>
                    <a:pt x="1279" y="1730"/>
                    <a:pt x="1379" y="1629"/>
                  </a:cubicBezTo>
                  <a:cubicBezTo>
                    <a:pt x="1505" y="1504"/>
                    <a:pt x="1655" y="1404"/>
                    <a:pt x="1780" y="1304"/>
                  </a:cubicBezTo>
                  <a:cubicBezTo>
                    <a:pt x="1906" y="1203"/>
                    <a:pt x="2031" y="1128"/>
                    <a:pt x="2181" y="1053"/>
                  </a:cubicBezTo>
                  <a:cubicBezTo>
                    <a:pt x="2407" y="953"/>
                    <a:pt x="2632" y="853"/>
                    <a:pt x="2883" y="777"/>
                  </a:cubicBezTo>
                  <a:cubicBezTo>
                    <a:pt x="3059" y="727"/>
                    <a:pt x="3209" y="677"/>
                    <a:pt x="3384" y="627"/>
                  </a:cubicBezTo>
                  <a:cubicBezTo>
                    <a:pt x="3535" y="602"/>
                    <a:pt x="3710" y="552"/>
                    <a:pt x="3861" y="552"/>
                  </a:cubicBezTo>
                  <a:cubicBezTo>
                    <a:pt x="3986" y="527"/>
                    <a:pt x="4111" y="502"/>
                    <a:pt x="4237" y="502"/>
                  </a:cubicBezTo>
                  <a:close/>
                  <a:moveTo>
                    <a:pt x="4011" y="0"/>
                  </a:moveTo>
                  <a:cubicBezTo>
                    <a:pt x="3861" y="0"/>
                    <a:pt x="3735" y="25"/>
                    <a:pt x="3585" y="51"/>
                  </a:cubicBezTo>
                  <a:cubicBezTo>
                    <a:pt x="3359" y="76"/>
                    <a:pt x="3159" y="151"/>
                    <a:pt x="2908" y="226"/>
                  </a:cubicBezTo>
                  <a:cubicBezTo>
                    <a:pt x="2632" y="326"/>
                    <a:pt x="2357" y="452"/>
                    <a:pt x="2106" y="577"/>
                  </a:cubicBezTo>
                  <a:cubicBezTo>
                    <a:pt x="1881" y="727"/>
                    <a:pt x="1630" y="903"/>
                    <a:pt x="1404" y="1103"/>
                  </a:cubicBezTo>
                  <a:cubicBezTo>
                    <a:pt x="1204" y="1279"/>
                    <a:pt x="1003" y="1504"/>
                    <a:pt x="828" y="1755"/>
                  </a:cubicBezTo>
                  <a:cubicBezTo>
                    <a:pt x="527" y="2206"/>
                    <a:pt x="302" y="2732"/>
                    <a:pt x="176" y="3334"/>
                  </a:cubicBezTo>
                  <a:cubicBezTo>
                    <a:pt x="51" y="3885"/>
                    <a:pt x="1" y="4512"/>
                    <a:pt x="26" y="5163"/>
                  </a:cubicBezTo>
                  <a:cubicBezTo>
                    <a:pt x="76" y="5790"/>
                    <a:pt x="176" y="6442"/>
                    <a:pt x="352" y="7093"/>
                  </a:cubicBezTo>
                  <a:cubicBezTo>
                    <a:pt x="477" y="7594"/>
                    <a:pt x="653" y="8071"/>
                    <a:pt x="878" y="8597"/>
                  </a:cubicBezTo>
                  <a:cubicBezTo>
                    <a:pt x="1104" y="9048"/>
                    <a:pt x="1329" y="9524"/>
                    <a:pt x="1630" y="9950"/>
                  </a:cubicBezTo>
                  <a:cubicBezTo>
                    <a:pt x="1881" y="10376"/>
                    <a:pt x="2181" y="10752"/>
                    <a:pt x="2507" y="11103"/>
                  </a:cubicBezTo>
                  <a:cubicBezTo>
                    <a:pt x="2658" y="11254"/>
                    <a:pt x="2833" y="11404"/>
                    <a:pt x="2983" y="11554"/>
                  </a:cubicBezTo>
                  <a:cubicBezTo>
                    <a:pt x="3059" y="11630"/>
                    <a:pt x="3109" y="11705"/>
                    <a:pt x="3184" y="11780"/>
                  </a:cubicBezTo>
                  <a:cubicBezTo>
                    <a:pt x="3234" y="11830"/>
                    <a:pt x="3309" y="11880"/>
                    <a:pt x="3384" y="11930"/>
                  </a:cubicBezTo>
                  <a:cubicBezTo>
                    <a:pt x="3435" y="11980"/>
                    <a:pt x="3485" y="12005"/>
                    <a:pt x="3585" y="12031"/>
                  </a:cubicBezTo>
                  <a:lnTo>
                    <a:pt x="3810" y="12031"/>
                  </a:lnTo>
                  <a:cubicBezTo>
                    <a:pt x="3861" y="12031"/>
                    <a:pt x="3911" y="12005"/>
                    <a:pt x="3961" y="11955"/>
                  </a:cubicBezTo>
                  <a:cubicBezTo>
                    <a:pt x="4011" y="11930"/>
                    <a:pt x="4061" y="11880"/>
                    <a:pt x="4111" y="11830"/>
                  </a:cubicBezTo>
                  <a:cubicBezTo>
                    <a:pt x="4211" y="11705"/>
                    <a:pt x="4287" y="11554"/>
                    <a:pt x="4337" y="11429"/>
                  </a:cubicBezTo>
                  <a:cubicBezTo>
                    <a:pt x="4437" y="11203"/>
                    <a:pt x="4512" y="10978"/>
                    <a:pt x="4587" y="10802"/>
                  </a:cubicBezTo>
                  <a:cubicBezTo>
                    <a:pt x="4638" y="10652"/>
                    <a:pt x="4688" y="10502"/>
                    <a:pt x="4738" y="10351"/>
                  </a:cubicBezTo>
                  <a:cubicBezTo>
                    <a:pt x="4988" y="9574"/>
                    <a:pt x="5214" y="8722"/>
                    <a:pt x="5440" y="7770"/>
                  </a:cubicBezTo>
                  <a:cubicBezTo>
                    <a:pt x="5690" y="6617"/>
                    <a:pt x="5866" y="5589"/>
                    <a:pt x="5966" y="4612"/>
                  </a:cubicBezTo>
                  <a:cubicBezTo>
                    <a:pt x="5991" y="4086"/>
                    <a:pt x="6016" y="3584"/>
                    <a:pt x="6016" y="3108"/>
                  </a:cubicBezTo>
                  <a:cubicBezTo>
                    <a:pt x="5991" y="2632"/>
                    <a:pt x="5941" y="2181"/>
                    <a:pt x="5841" y="1805"/>
                  </a:cubicBezTo>
                  <a:cubicBezTo>
                    <a:pt x="5765" y="1379"/>
                    <a:pt x="5615" y="1053"/>
                    <a:pt x="5440" y="777"/>
                  </a:cubicBezTo>
                  <a:cubicBezTo>
                    <a:pt x="5339" y="627"/>
                    <a:pt x="5239" y="502"/>
                    <a:pt x="5114" y="401"/>
                  </a:cubicBezTo>
                  <a:cubicBezTo>
                    <a:pt x="4988" y="301"/>
                    <a:pt x="4838" y="201"/>
                    <a:pt x="4663" y="126"/>
                  </a:cubicBezTo>
                  <a:cubicBezTo>
                    <a:pt x="4462" y="51"/>
                    <a:pt x="4237" y="0"/>
                    <a:pt x="401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916175" y="2061425"/>
              <a:ext cx="924850" cy="824600"/>
            </a:xfrm>
            <a:custGeom>
              <a:avLst/>
              <a:gdLst/>
              <a:ahLst/>
              <a:cxnLst/>
              <a:rect l="l" t="t" r="r" b="b"/>
              <a:pathLst>
                <a:path w="36994" h="32984" extrusionOk="0">
                  <a:moveTo>
                    <a:pt x="11780" y="1"/>
                  </a:moveTo>
                  <a:cubicBezTo>
                    <a:pt x="10903" y="1"/>
                    <a:pt x="10051" y="101"/>
                    <a:pt x="9174" y="301"/>
                  </a:cubicBezTo>
                  <a:cubicBezTo>
                    <a:pt x="8246" y="527"/>
                    <a:pt x="7319" y="878"/>
                    <a:pt x="6442" y="1329"/>
                  </a:cubicBezTo>
                  <a:cubicBezTo>
                    <a:pt x="5865" y="1630"/>
                    <a:pt x="5289" y="2006"/>
                    <a:pt x="4763" y="2457"/>
                  </a:cubicBezTo>
                  <a:cubicBezTo>
                    <a:pt x="3785" y="3234"/>
                    <a:pt x="2933" y="4236"/>
                    <a:pt x="2206" y="5414"/>
                  </a:cubicBezTo>
                  <a:cubicBezTo>
                    <a:pt x="1555" y="6517"/>
                    <a:pt x="1028" y="7795"/>
                    <a:pt x="652" y="9174"/>
                  </a:cubicBezTo>
                  <a:cubicBezTo>
                    <a:pt x="327" y="10477"/>
                    <a:pt x="101" y="11931"/>
                    <a:pt x="51" y="13434"/>
                  </a:cubicBezTo>
                  <a:cubicBezTo>
                    <a:pt x="1" y="14863"/>
                    <a:pt x="76" y="16367"/>
                    <a:pt x="301" y="17896"/>
                  </a:cubicBezTo>
                  <a:cubicBezTo>
                    <a:pt x="527" y="19374"/>
                    <a:pt x="878" y="20828"/>
                    <a:pt x="1354" y="22256"/>
                  </a:cubicBezTo>
                  <a:cubicBezTo>
                    <a:pt x="1830" y="23685"/>
                    <a:pt x="2432" y="25013"/>
                    <a:pt x="3134" y="26267"/>
                  </a:cubicBezTo>
                  <a:cubicBezTo>
                    <a:pt x="3860" y="27495"/>
                    <a:pt x="4687" y="28622"/>
                    <a:pt x="5590" y="29600"/>
                  </a:cubicBezTo>
                  <a:cubicBezTo>
                    <a:pt x="6542" y="30577"/>
                    <a:pt x="7570" y="31379"/>
                    <a:pt x="8647" y="31981"/>
                  </a:cubicBezTo>
                  <a:cubicBezTo>
                    <a:pt x="8923" y="32131"/>
                    <a:pt x="9224" y="32257"/>
                    <a:pt x="9500" y="32382"/>
                  </a:cubicBezTo>
                  <a:cubicBezTo>
                    <a:pt x="9926" y="32557"/>
                    <a:pt x="10302" y="32708"/>
                    <a:pt x="10652" y="32808"/>
                  </a:cubicBezTo>
                  <a:cubicBezTo>
                    <a:pt x="11129" y="32933"/>
                    <a:pt x="11630" y="32983"/>
                    <a:pt x="12131" y="32983"/>
                  </a:cubicBezTo>
                  <a:lnTo>
                    <a:pt x="12206" y="32983"/>
                  </a:lnTo>
                  <a:cubicBezTo>
                    <a:pt x="12632" y="32983"/>
                    <a:pt x="13083" y="32908"/>
                    <a:pt x="13585" y="32783"/>
                  </a:cubicBezTo>
                  <a:cubicBezTo>
                    <a:pt x="14186" y="32632"/>
                    <a:pt x="14788" y="32357"/>
                    <a:pt x="15314" y="32131"/>
                  </a:cubicBezTo>
                  <a:cubicBezTo>
                    <a:pt x="15515" y="32031"/>
                    <a:pt x="15715" y="31931"/>
                    <a:pt x="15891" y="31856"/>
                  </a:cubicBezTo>
                  <a:cubicBezTo>
                    <a:pt x="16292" y="31655"/>
                    <a:pt x="16693" y="31480"/>
                    <a:pt x="17094" y="31304"/>
                  </a:cubicBezTo>
                  <a:cubicBezTo>
                    <a:pt x="17419" y="31179"/>
                    <a:pt x="17720" y="31054"/>
                    <a:pt x="17996" y="30953"/>
                  </a:cubicBezTo>
                  <a:cubicBezTo>
                    <a:pt x="18347" y="30853"/>
                    <a:pt x="18672" y="30778"/>
                    <a:pt x="18948" y="30728"/>
                  </a:cubicBezTo>
                  <a:cubicBezTo>
                    <a:pt x="19174" y="30703"/>
                    <a:pt x="19374" y="30678"/>
                    <a:pt x="19600" y="30678"/>
                  </a:cubicBezTo>
                  <a:cubicBezTo>
                    <a:pt x="19800" y="30678"/>
                    <a:pt x="20001" y="30703"/>
                    <a:pt x="20226" y="30728"/>
                  </a:cubicBezTo>
                  <a:cubicBezTo>
                    <a:pt x="20953" y="30828"/>
                    <a:pt x="21655" y="31054"/>
                    <a:pt x="22357" y="31279"/>
                  </a:cubicBezTo>
                  <a:cubicBezTo>
                    <a:pt x="22532" y="31329"/>
                    <a:pt x="22733" y="31404"/>
                    <a:pt x="22933" y="31455"/>
                  </a:cubicBezTo>
                  <a:cubicBezTo>
                    <a:pt x="23434" y="31605"/>
                    <a:pt x="23860" y="31705"/>
                    <a:pt x="24287" y="31780"/>
                  </a:cubicBezTo>
                  <a:cubicBezTo>
                    <a:pt x="24537" y="31805"/>
                    <a:pt x="24813" y="31830"/>
                    <a:pt x="25064" y="31830"/>
                  </a:cubicBezTo>
                  <a:cubicBezTo>
                    <a:pt x="25264" y="31830"/>
                    <a:pt x="25465" y="31830"/>
                    <a:pt x="25665" y="31805"/>
                  </a:cubicBezTo>
                  <a:cubicBezTo>
                    <a:pt x="25891" y="31755"/>
                    <a:pt x="26116" y="31705"/>
                    <a:pt x="26367" y="31630"/>
                  </a:cubicBezTo>
                  <a:cubicBezTo>
                    <a:pt x="26567" y="31580"/>
                    <a:pt x="26768" y="31505"/>
                    <a:pt x="26918" y="31429"/>
                  </a:cubicBezTo>
                  <a:cubicBezTo>
                    <a:pt x="27244" y="31304"/>
                    <a:pt x="27570" y="31154"/>
                    <a:pt x="27896" y="30953"/>
                  </a:cubicBezTo>
                  <a:cubicBezTo>
                    <a:pt x="28522" y="30627"/>
                    <a:pt x="29124" y="30201"/>
                    <a:pt x="29725" y="29675"/>
                  </a:cubicBezTo>
                  <a:cubicBezTo>
                    <a:pt x="30277" y="29174"/>
                    <a:pt x="30803" y="28622"/>
                    <a:pt x="31354" y="27971"/>
                  </a:cubicBezTo>
                  <a:cubicBezTo>
                    <a:pt x="31830" y="27369"/>
                    <a:pt x="32307" y="26693"/>
                    <a:pt x="32758" y="25941"/>
                  </a:cubicBezTo>
                  <a:cubicBezTo>
                    <a:pt x="33610" y="24587"/>
                    <a:pt x="34337" y="23033"/>
                    <a:pt x="34988" y="21254"/>
                  </a:cubicBezTo>
                  <a:cubicBezTo>
                    <a:pt x="35565" y="19675"/>
                    <a:pt x="36041" y="17996"/>
                    <a:pt x="36367" y="16266"/>
                  </a:cubicBezTo>
                  <a:cubicBezTo>
                    <a:pt x="36693" y="14637"/>
                    <a:pt x="36893" y="13084"/>
                    <a:pt x="36918" y="11630"/>
                  </a:cubicBezTo>
                  <a:cubicBezTo>
                    <a:pt x="36993" y="9901"/>
                    <a:pt x="36818" y="8271"/>
                    <a:pt x="36417" y="6768"/>
                  </a:cubicBezTo>
                  <a:cubicBezTo>
                    <a:pt x="35941" y="4963"/>
                    <a:pt x="35139" y="3484"/>
                    <a:pt x="34061" y="2382"/>
                  </a:cubicBezTo>
                  <a:cubicBezTo>
                    <a:pt x="33485" y="1780"/>
                    <a:pt x="32808" y="1279"/>
                    <a:pt x="32056" y="928"/>
                  </a:cubicBezTo>
                  <a:cubicBezTo>
                    <a:pt x="31680" y="728"/>
                    <a:pt x="31279" y="577"/>
                    <a:pt x="30853" y="452"/>
                  </a:cubicBezTo>
                  <a:cubicBezTo>
                    <a:pt x="30427" y="327"/>
                    <a:pt x="29976" y="226"/>
                    <a:pt x="29475" y="151"/>
                  </a:cubicBezTo>
                  <a:cubicBezTo>
                    <a:pt x="29149" y="101"/>
                    <a:pt x="28823" y="101"/>
                    <a:pt x="28547" y="101"/>
                  </a:cubicBezTo>
                  <a:lnTo>
                    <a:pt x="28171" y="101"/>
                  </a:lnTo>
                  <a:cubicBezTo>
                    <a:pt x="27795" y="126"/>
                    <a:pt x="27394" y="201"/>
                    <a:pt x="26993" y="301"/>
                  </a:cubicBezTo>
                  <a:cubicBezTo>
                    <a:pt x="26292" y="452"/>
                    <a:pt x="25540" y="753"/>
                    <a:pt x="24663" y="1204"/>
                  </a:cubicBezTo>
                  <a:cubicBezTo>
                    <a:pt x="23810" y="1630"/>
                    <a:pt x="22958" y="2156"/>
                    <a:pt x="22156" y="2632"/>
                  </a:cubicBezTo>
                  <a:lnTo>
                    <a:pt x="21680" y="2933"/>
                  </a:lnTo>
                  <a:cubicBezTo>
                    <a:pt x="21229" y="3209"/>
                    <a:pt x="20703" y="3510"/>
                    <a:pt x="20151" y="3810"/>
                  </a:cubicBezTo>
                  <a:cubicBezTo>
                    <a:pt x="20176" y="3760"/>
                    <a:pt x="20176" y="3685"/>
                    <a:pt x="20126" y="3635"/>
                  </a:cubicBezTo>
                  <a:cubicBezTo>
                    <a:pt x="19449" y="2908"/>
                    <a:pt x="18672" y="2256"/>
                    <a:pt x="17795" y="1705"/>
                  </a:cubicBezTo>
                  <a:cubicBezTo>
                    <a:pt x="16993" y="1204"/>
                    <a:pt x="16066" y="803"/>
                    <a:pt x="15089" y="502"/>
                  </a:cubicBezTo>
                  <a:cubicBezTo>
                    <a:pt x="14161" y="226"/>
                    <a:pt x="13184" y="51"/>
                    <a:pt x="12156" y="26"/>
                  </a:cubicBezTo>
                  <a:cubicBezTo>
                    <a:pt x="12031" y="1"/>
                    <a:pt x="11906" y="1"/>
                    <a:pt x="11780"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20700" y="2130975"/>
              <a:ext cx="245625" cy="57150"/>
            </a:xfrm>
            <a:custGeom>
              <a:avLst/>
              <a:gdLst/>
              <a:ahLst/>
              <a:cxnLst/>
              <a:rect l="l" t="t" r="r" b="b"/>
              <a:pathLst>
                <a:path w="9825" h="2286" extrusionOk="0">
                  <a:moveTo>
                    <a:pt x="9725" y="1"/>
                  </a:moveTo>
                  <a:cubicBezTo>
                    <a:pt x="9700" y="1"/>
                    <a:pt x="9674" y="1"/>
                    <a:pt x="9674" y="26"/>
                  </a:cubicBezTo>
                  <a:cubicBezTo>
                    <a:pt x="9649" y="26"/>
                    <a:pt x="9649" y="51"/>
                    <a:pt x="9624" y="51"/>
                  </a:cubicBezTo>
                  <a:cubicBezTo>
                    <a:pt x="9624" y="51"/>
                    <a:pt x="9649" y="51"/>
                    <a:pt x="9649" y="26"/>
                  </a:cubicBezTo>
                  <a:lnTo>
                    <a:pt x="9649" y="26"/>
                  </a:lnTo>
                  <a:cubicBezTo>
                    <a:pt x="9299" y="276"/>
                    <a:pt x="8923" y="452"/>
                    <a:pt x="8547" y="577"/>
                  </a:cubicBezTo>
                  <a:lnTo>
                    <a:pt x="8572" y="577"/>
                  </a:lnTo>
                  <a:cubicBezTo>
                    <a:pt x="8371" y="652"/>
                    <a:pt x="8171" y="702"/>
                    <a:pt x="7970" y="778"/>
                  </a:cubicBezTo>
                  <a:lnTo>
                    <a:pt x="8020" y="753"/>
                  </a:lnTo>
                  <a:lnTo>
                    <a:pt x="8020" y="753"/>
                  </a:lnTo>
                  <a:cubicBezTo>
                    <a:pt x="7745" y="853"/>
                    <a:pt x="7444" y="928"/>
                    <a:pt x="7143" y="1003"/>
                  </a:cubicBezTo>
                  <a:cubicBezTo>
                    <a:pt x="6842" y="1103"/>
                    <a:pt x="6542" y="1179"/>
                    <a:pt x="6241" y="1229"/>
                  </a:cubicBezTo>
                  <a:cubicBezTo>
                    <a:pt x="5614" y="1354"/>
                    <a:pt x="4988" y="1454"/>
                    <a:pt x="4361" y="1504"/>
                  </a:cubicBezTo>
                  <a:cubicBezTo>
                    <a:pt x="4080" y="1520"/>
                    <a:pt x="3802" y="1528"/>
                    <a:pt x="3525" y="1528"/>
                  </a:cubicBezTo>
                  <a:cubicBezTo>
                    <a:pt x="2887" y="1528"/>
                    <a:pt x="2258" y="1484"/>
                    <a:pt x="1629" y="1379"/>
                  </a:cubicBezTo>
                  <a:cubicBezTo>
                    <a:pt x="1454" y="1329"/>
                    <a:pt x="1253" y="1279"/>
                    <a:pt x="1078" y="1229"/>
                  </a:cubicBezTo>
                  <a:cubicBezTo>
                    <a:pt x="953" y="1204"/>
                    <a:pt x="852" y="1179"/>
                    <a:pt x="752" y="1129"/>
                  </a:cubicBezTo>
                  <a:cubicBezTo>
                    <a:pt x="702" y="1129"/>
                    <a:pt x="677" y="1103"/>
                    <a:pt x="627" y="1103"/>
                  </a:cubicBezTo>
                  <a:cubicBezTo>
                    <a:pt x="577" y="1078"/>
                    <a:pt x="501" y="1078"/>
                    <a:pt x="451" y="1053"/>
                  </a:cubicBezTo>
                  <a:cubicBezTo>
                    <a:pt x="411" y="1036"/>
                    <a:pt x="370" y="1028"/>
                    <a:pt x="329" y="1028"/>
                  </a:cubicBezTo>
                  <a:cubicBezTo>
                    <a:pt x="192" y="1028"/>
                    <a:pt x="64" y="1119"/>
                    <a:pt x="25" y="1254"/>
                  </a:cubicBezTo>
                  <a:cubicBezTo>
                    <a:pt x="0" y="1329"/>
                    <a:pt x="0" y="1429"/>
                    <a:pt x="50" y="1504"/>
                  </a:cubicBezTo>
                  <a:cubicBezTo>
                    <a:pt x="100" y="1580"/>
                    <a:pt x="151" y="1630"/>
                    <a:pt x="226" y="1680"/>
                  </a:cubicBezTo>
                  <a:lnTo>
                    <a:pt x="251" y="1680"/>
                  </a:lnTo>
                  <a:cubicBezTo>
                    <a:pt x="577" y="1855"/>
                    <a:pt x="902" y="1956"/>
                    <a:pt x="1253" y="2031"/>
                  </a:cubicBezTo>
                  <a:cubicBezTo>
                    <a:pt x="1629" y="2131"/>
                    <a:pt x="2030" y="2181"/>
                    <a:pt x="2431" y="2231"/>
                  </a:cubicBezTo>
                  <a:cubicBezTo>
                    <a:pt x="2757" y="2270"/>
                    <a:pt x="3079" y="2286"/>
                    <a:pt x="3398" y="2286"/>
                  </a:cubicBezTo>
                  <a:cubicBezTo>
                    <a:pt x="3915" y="2286"/>
                    <a:pt x="4426" y="2243"/>
                    <a:pt x="4938" y="2181"/>
                  </a:cubicBezTo>
                  <a:cubicBezTo>
                    <a:pt x="5339" y="2131"/>
                    <a:pt x="5740" y="2056"/>
                    <a:pt x="6141" y="1956"/>
                  </a:cubicBezTo>
                  <a:cubicBezTo>
                    <a:pt x="6341" y="1905"/>
                    <a:pt x="6542" y="1830"/>
                    <a:pt x="6742" y="1780"/>
                  </a:cubicBezTo>
                  <a:cubicBezTo>
                    <a:pt x="6943" y="1705"/>
                    <a:pt x="7143" y="1630"/>
                    <a:pt x="7344" y="1555"/>
                  </a:cubicBezTo>
                  <a:cubicBezTo>
                    <a:pt x="7544" y="1504"/>
                    <a:pt x="7720" y="1404"/>
                    <a:pt x="7895" y="1329"/>
                  </a:cubicBezTo>
                  <a:cubicBezTo>
                    <a:pt x="7995" y="1279"/>
                    <a:pt x="8070" y="1229"/>
                    <a:pt x="8171" y="1179"/>
                  </a:cubicBezTo>
                  <a:cubicBezTo>
                    <a:pt x="8271" y="1154"/>
                    <a:pt x="8346" y="1103"/>
                    <a:pt x="8421" y="1028"/>
                  </a:cubicBezTo>
                  <a:cubicBezTo>
                    <a:pt x="8772" y="828"/>
                    <a:pt x="9073" y="627"/>
                    <a:pt x="9399" y="427"/>
                  </a:cubicBezTo>
                  <a:lnTo>
                    <a:pt x="9374" y="427"/>
                  </a:lnTo>
                  <a:cubicBezTo>
                    <a:pt x="9424" y="402"/>
                    <a:pt x="9499" y="352"/>
                    <a:pt x="9549" y="327"/>
                  </a:cubicBezTo>
                  <a:lnTo>
                    <a:pt x="9524" y="327"/>
                  </a:lnTo>
                  <a:cubicBezTo>
                    <a:pt x="9624" y="276"/>
                    <a:pt x="9700" y="201"/>
                    <a:pt x="9775" y="151"/>
                  </a:cubicBezTo>
                  <a:cubicBezTo>
                    <a:pt x="9825" y="126"/>
                    <a:pt x="9825" y="51"/>
                    <a:pt x="9800" y="26"/>
                  </a:cubicBezTo>
                  <a:cubicBezTo>
                    <a:pt x="9775" y="1"/>
                    <a:pt x="9750" y="1"/>
                    <a:pt x="9725" y="1"/>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915550" y="2066450"/>
              <a:ext cx="753800" cy="820200"/>
            </a:xfrm>
            <a:custGeom>
              <a:avLst/>
              <a:gdLst/>
              <a:ahLst/>
              <a:cxnLst/>
              <a:rect l="l" t="t" r="r" b="b"/>
              <a:pathLst>
                <a:path w="30152" h="32808" extrusionOk="0">
                  <a:moveTo>
                    <a:pt x="9625" y="0"/>
                  </a:moveTo>
                  <a:cubicBezTo>
                    <a:pt x="9474" y="50"/>
                    <a:pt x="9349" y="75"/>
                    <a:pt x="9199" y="100"/>
                  </a:cubicBezTo>
                  <a:cubicBezTo>
                    <a:pt x="8246" y="326"/>
                    <a:pt x="7319" y="677"/>
                    <a:pt x="6442" y="1128"/>
                  </a:cubicBezTo>
                  <a:cubicBezTo>
                    <a:pt x="5890" y="1429"/>
                    <a:pt x="5314" y="1805"/>
                    <a:pt x="4788" y="2231"/>
                  </a:cubicBezTo>
                  <a:cubicBezTo>
                    <a:pt x="3810" y="3033"/>
                    <a:pt x="2958" y="4035"/>
                    <a:pt x="2231" y="5213"/>
                  </a:cubicBezTo>
                  <a:cubicBezTo>
                    <a:pt x="1580" y="6316"/>
                    <a:pt x="1053" y="7594"/>
                    <a:pt x="677" y="8973"/>
                  </a:cubicBezTo>
                  <a:cubicBezTo>
                    <a:pt x="326" y="10301"/>
                    <a:pt x="126" y="11730"/>
                    <a:pt x="76" y="13233"/>
                  </a:cubicBezTo>
                  <a:cubicBezTo>
                    <a:pt x="1" y="14662"/>
                    <a:pt x="101" y="16166"/>
                    <a:pt x="326" y="17695"/>
                  </a:cubicBezTo>
                  <a:cubicBezTo>
                    <a:pt x="527" y="19173"/>
                    <a:pt x="878" y="20627"/>
                    <a:pt x="1379" y="22055"/>
                  </a:cubicBezTo>
                  <a:cubicBezTo>
                    <a:pt x="1855" y="23484"/>
                    <a:pt x="2457" y="24837"/>
                    <a:pt x="3159" y="26066"/>
                  </a:cubicBezTo>
                  <a:cubicBezTo>
                    <a:pt x="3860" y="27294"/>
                    <a:pt x="4687" y="28421"/>
                    <a:pt x="5615" y="29399"/>
                  </a:cubicBezTo>
                  <a:cubicBezTo>
                    <a:pt x="6567" y="30376"/>
                    <a:pt x="7595" y="31178"/>
                    <a:pt x="8672" y="31780"/>
                  </a:cubicBezTo>
                  <a:cubicBezTo>
                    <a:pt x="8948" y="31930"/>
                    <a:pt x="9249" y="32081"/>
                    <a:pt x="9525" y="32206"/>
                  </a:cubicBezTo>
                  <a:cubicBezTo>
                    <a:pt x="9951" y="32381"/>
                    <a:pt x="10327" y="32507"/>
                    <a:pt x="10677" y="32607"/>
                  </a:cubicBezTo>
                  <a:cubicBezTo>
                    <a:pt x="11154" y="32732"/>
                    <a:pt x="11655" y="32807"/>
                    <a:pt x="12156" y="32807"/>
                  </a:cubicBezTo>
                  <a:lnTo>
                    <a:pt x="12231" y="32807"/>
                  </a:lnTo>
                  <a:cubicBezTo>
                    <a:pt x="12657" y="32782"/>
                    <a:pt x="13108" y="32732"/>
                    <a:pt x="13610" y="32582"/>
                  </a:cubicBezTo>
                  <a:cubicBezTo>
                    <a:pt x="14211" y="32431"/>
                    <a:pt x="14788" y="32181"/>
                    <a:pt x="15339" y="31930"/>
                  </a:cubicBezTo>
                  <a:cubicBezTo>
                    <a:pt x="15439" y="31880"/>
                    <a:pt x="15565" y="31830"/>
                    <a:pt x="15665" y="31780"/>
                  </a:cubicBezTo>
                  <a:lnTo>
                    <a:pt x="15815" y="31705"/>
                  </a:lnTo>
                  <a:lnTo>
                    <a:pt x="15941" y="31655"/>
                  </a:lnTo>
                  <a:cubicBezTo>
                    <a:pt x="16291" y="31479"/>
                    <a:pt x="16718" y="31279"/>
                    <a:pt x="17119" y="31103"/>
                  </a:cubicBezTo>
                  <a:cubicBezTo>
                    <a:pt x="17444" y="30978"/>
                    <a:pt x="17720" y="30878"/>
                    <a:pt x="18021" y="30777"/>
                  </a:cubicBezTo>
                  <a:cubicBezTo>
                    <a:pt x="18372" y="30652"/>
                    <a:pt x="18697" y="30577"/>
                    <a:pt x="18973" y="30527"/>
                  </a:cubicBezTo>
                  <a:cubicBezTo>
                    <a:pt x="19174" y="30502"/>
                    <a:pt x="19399" y="30502"/>
                    <a:pt x="19625" y="30502"/>
                  </a:cubicBezTo>
                  <a:cubicBezTo>
                    <a:pt x="19825" y="30502"/>
                    <a:pt x="20051" y="30502"/>
                    <a:pt x="20251" y="30527"/>
                  </a:cubicBezTo>
                  <a:cubicBezTo>
                    <a:pt x="20978" y="30627"/>
                    <a:pt x="21680" y="30853"/>
                    <a:pt x="22357" y="31078"/>
                  </a:cubicBezTo>
                  <a:lnTo>
                    <a:pt x="22532" y="31128"/>
                  </a:lnTo>
                  <a:cubicBezTo>
                    <a:pt x="22682" y="31178"/>
                    <a:pt x="22808" y="31228"/>
                    <a:pt x="22958" y="31254"/>
                  </a:cubicBezTo>
                  <a:cubicBezTo>
                    <a:pt x="23459" y="31404"/>
                    <a:pt x="23885" y="31529"/>
                    <a:pt x="24312" y="31579"/>
                  </a:cubicBezTo>
                  <a:cubicBezTo>
                    <a:pt x="24562" y="31629"/>
                    <a:pt x="24838" y="31629"/>
                    <a:pt x="25089" y="31629"/>
                  </a:cubicBezTo>
                  <a:cubicBezTo>
                    <a:pt x="25289" y="31629"/>
                    <a:pt x="25490" y="31629"/>
                    <a:pt x="25690" y="31604"/>
                  </a:cubicBezTo>
                  <a:cubicBezTo>
                    <a:pt x="25916" y="31579"/>
                    <a:pt x="26141" y="31504"/>
                    <a:pt x="26392" y="31454"/>
                  </a:cubicBezTo>
                  <a:cubicBezTo>
                    <a:pt x="26592" y="31379"/>
                    <a:pt x="26793" y="31304"/>
                    <a:pt x="26943" y="31228"/>
                  </a:cubicBezTo>
                  <a:cubicBezTo>
                    <a:pt x="27269" y="31103"/>
                    <a:pt x="27595" y="30953"/>
                    <a:pt x="27946" y="30777"/>
                  </a:cubicBezTo>
                  <a:cubicBezTo>
                    <a:pt x="28547" y="30452"/>
                    <a:pt x="29149" y="30000"/>
                    <a:pt x="29750" y="29474"/>
                  </a:cubicBezTo>
                  <a:cubicBezTo>
                    <a:pt x="29876" y="29349"/>
                    <a:pt x="30026" y="29249"/>
                    <a:pt x="30151" y="29123"/>
                  </a:cubicBezTo>
                  <a:cubicBezTo>
                    <a:pt x="29700" y="29023"/>
                    <a:pt x="29249" y="28898"/>
                    <a:pt x="28798" y="28747"/>
                  </a:cubicBezTo>
                  <a:cubicBezTo>
                    <a:pt x="27921" y="28446"/>
                    <a:pt x="27068" y="28071"/>
                    <a:pt x="26266" y="27594"/>
                  </a:cubicBezTo>
                  <a:cubicBezTo>
                    <a:pt x="25840" y="27369"/>
                    <a:pt x="25439" y="27093"/>
                    <a:pt x="25063" y="26817"/>
                  </a:cubicBezTo>
                  <a:cubicBezTo>
                    <a:pt x="24713" y="26542"/>
                    <a:pt x="24362" y="26266"/>
                    <a:pt x="24036" y="25965"/>
                  </a:cubicBezTo>
                  <a:cubicBezTo>
                    <a:pt x="23384" y="25389"/>
                    <a:pt x="22808" y="24737"/>
                    <a:pt x="22281" y="24061"/>
                  </a:cubicBezTo>
                  <a:cubicBezTo>
                    <a:pt x="21780" y="23384"/>
                    <a:pt x="21304" y="22657"/>
                    <a:pt x="20828" y="21930"/>
                  </a:cubicBezTo>
                  <a:cubicBezTo>
                    <a:pt x="19926" y="20477"/>
                    <a:pt x="19073" y="18973"/>
                    <a:pt x="18021" y="17594"/>
                  </a:cubicBezTo>
                  <a:cubicBezTo>
                    <a:pt x="17695" y="17193"/>
                    <a:pt x="17344" y="16792"/>
                    <a:pt x="16993" y="16391"/>
                  </a:cubicBezTo>
                  <a:cubicBezTo>
                    <a:pt x="16793" y="16191"/>
                    <a:pt x="16617" y="16015"/>
                    <a:pt x="16417" y="15840"/>
                  </a:cubicBezTo>
                  <a:cubicBezTo>
                    <a:pt x="16266" y="15690"/>
                    <a:pt x="16116" y="15564"/>
                    <a:pt x="15966" y="15464"/>
                  </a:cubicBezTo>
                  <a:cubicBezTo>
                    <a:pt x="15489" y="15088"/>
                    <a:pt x="14988" y="14787"/>
                    <a:pt x="14437" y="14562"/>
                  </a:cubicBezTo>
                  <a:lnTo>
                    <a:pt x="14462" y="14562"/>
                  </a:lnTo>
                  <a:cubicBezTo>
                    <a:pt x="14061" y="14386"/>
                    <a:pt x="13635" y="14261"/>
                    <a:pt x="13209" y="14211"/>
                  </a:cubicBezTo>
                  <a:cubicBezTo>
                    <a:pt x="13071" y="14198"/>
                    <a:pt x="12933" y="14192"/>
                    <a:pt x="12792" y="14192"/>
                  </a:cubicBezTo>
                  <a:cubicBezTo>
                    <a:pt x="12651" y="14192"/>
                    <a:pt x="12507" y="14198"/>
                    <a:pt x="12357" y="14211"/>
                  </a:cubicBezTo>
                  <a:lnTo>
                    <a:pt x="12382" y="14211"/>
                  </a:lnTo>
                  <a:cubicBezTo>
                    <a:pt x="12156" y="14236"/>
                    <a:pt x="11956" y="14311"/>
                    <a:pt x="11730" y="14386"/>
                  </a:cubicBezTo>
                  <a:lnTo>
                    <a:pt x="11755" y="14386"/>
                  </a:lnTo>
                  <a:cubicBezTo>
                    <a:pt x="11580" y="14461"/>
                    <a:pt x="11404" y="14562"/>
                    <a:pt x="11229" y="14687"/>
                  </a:cubicBezTo>
                  <a:cubicBezTo>
                    <a:pt x="11078" y="14812"/>
                    <a:pt x="10928" y="14963"/>
                    <a:pt x="10778" y="15138"/>
                  </a:cubicBezTo>
                  <a:cubicBezTo>
                    <a:pt x="10602" y="15364"/>
                    <a:pt x="10477" y="15639"/>
                    <a:pt x="10352" y="15890"/>
                  </a:cubicBezTo>
                  <a:cubicBezTo>
                    <a:pt x="10276" y="16065"/>
                    <a:pt x="10201" y="16241"/>
                    <a:pt x="10151" y="16441"/>
                  </a:cubicBezTo>
                  <a:cubicBezTo>
                    <a:pt x="10101" y="16667"/>
                    <a:pt x="10051" y="16893"/>
                    <a:pt x="10001" y="17143"/>
                  </a:cubicBezTo>
                  <a:cubicBezTo>
                    <a:pt x="9976" y="17369"/>
                    <a:pt x="9976" y="17594"/>
                    <a:pt x="9976" y="17795"/>
                  </a:cubicBezTo>
                  <a:cubicBezTo>
                    <a:pt x="9976" y="18020"/>
                    <a:pt x="10001" y="18246"/>
                    <a:pt x="10026" y="18472"/>
                  </a:cubicBezTo>
                  <a:cubicBezTo>
                    <a:pt x="10026" y="18472"/>
                    <a:pt x="10026" y="18472"/>
                    <a:pt x="10026" y="18446"/>
                  </a:cubicBezTo>
                  <a:cubicBezTo>
                    <a:pt x="10076" y="18822"/>
                    <a:pt x="10151" y="19173"/>
                    <a:pt x="10251" y="19499"/>
                  </a:cubicBezTo>
                  <a:cubicBezTo>
                    <a:pt x="10352" y="19825"/>
                    <a:pt x="10477" y="20151"/>
                    <a:pt x="10602" y="20477"/>
                  </a:cubicBezTo>
                  <a:cubicBezTo>
                    <a:pt x="10602" y="20477"/>
                    <a:pt x="10602" y="20451"/>
                    <a:pt x="10602" y="20451"/>
                  </a:cubicBezTo>
                  <a:cubicBezTo>
                    <a:pt x="11003" y="21429"/>
                    <a:pt x="11530" y="22331"/>
                    <a:pt x="12006" y="23284"/>
                  </a:cubicBezTo>
                  <a:cubicBezTo>
                    <a:pt x="12031" y="23309"/>
                    <a:pt x="12031" y="23359"/>
                    <a:pt x="12006" y="23384"/>
                  </a:cubicBezTo>
                  <a:cubicBezTo>
                    <a:pt x="11981" y="23409"/>
                    <a:pt x="11956" y="23409"/>
                    <a:pt x="11931" y="23409"/>
                  </a:cubicBezTo>
                  <a:lnTo>
                    <a:pt x="11905" y="23409"/>
                  </a:lnTo>
                  <a:cubicBezTo>
                    <a:pt x="11605" y="23284"/>
                    <a:pt x="11354" y="23133"/>
                    <a:pt x="11078" y="22983"/>
                  </a:cubicBezTo>
                  <a:cubicBezTo>
                    <a:pt x="9700" y="22206"/>
                    <a:pt x="8497" y="21078"/>
                    <a:pt x="7545" y="19800"/>
                  </a:cubicBezTo>
                  <a:cubicBezTo>
                    <a:pt x="7068" y="19123"/>
                    <a:pt x="6617" y="18421"/>
                    <a:pt x="6266" y="17669"/>
                  </a:cubicBezTo>
                  <a:cubicBezTo>
                    <a:pt x="5890" y="16943"/>
                    <a:pt x="5565" y="16191"/>
                    <a:pt x="5339" y="15389"/>
                  </a:cubicBezTo>
                  <a:cubicBezTo>
                    <a:pt x="4838" y="13860"/>
                    <a:pt x="4562" y="12206"/>
                    <a:pt x="4637" y="10577"/>
                  </a:cubicBezTo>
                  <a:cubicBezTo>
                    <a:pt x="4662" y="9700"/>
                    <a:pt x="4763" y="8847"/>
                    <a:pt x="4963" y="7995"/>
                  </a:cubicBezTo>
                  <a:cubicBezTo>
                    <a:pt x="5164" y="7143"/>
                    <a:pt x="5439" y="6341"/>
                    <a:pt x="5765" y="5564"/>
                  </a:cubicBezTo>
                  <a:cubicBezTo>
                    <a:pt x="6667" y="3459"/>
                    <a:pt x="8021" y="1604"/>
                    <a:pt x="9625"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609800" y="2130350"/>
              <a:ext cx="189250" cy="330225"/>
            </a:xfrm>
            <a:custGeom>
              <a:avLst/>
              <a:gdLst/>
              <a:ahLst/>
              <a:cxnLst/>
              <a:rect l="l" t="t" r="r" b="b"/>
              <a:pathLst>
                <a:path w="7570" h="13209" extrusionOk="0">
                  <a:moveTo>
                    <a:pt x="1253" y="1"/>
                  </a:moveTo>
                  <a:cubicBezTo>
                    <a:pt x="1153" y="1"/>
                    <a:pt x="1053" y="26"/>
                    <a:pt x="928" y="26"/>
                  </a:cubicBezTo>
                  <a:cubicBezTo>
                    <a:pt x="827" y="51"/>
                    <a:pt x="727" y="101"/>
                    <a:pt x="602" y="151"/>
                  </a:cubicBezTo>
                  <a:cubicBezTo>
                    <a:pt x="401" y="251"/>
                    <a:pt x="251" y="402"/>
                    <a:pt x="126" y="627"/>
                  </a:cubicBezTo>
                  <a:cubicBezTo>
                    <a:pt x="75" y="727"/>
                    <a:pt x="50" y="828"/>
                    <a:pt x="25" y="978"/>
                  </a:cubicBezTo>
                  <a:cubicBezTo>
                    <a:pt x="0" y="1128"/>
                    <a:pt x="50" y="1304"/>
                    <a:pt x="75" y="1404"/>
                  </a:cubicBezTo>
                  <a:cubicBezTo>
                    <a:pt x="100" y="1529"/>
                    <a:pt x="176" y="1680"/>
                    <a:pt x="226" y="1780"/>
                  </a:cubicBezTo>
                  <a:cubicBezTo>
                    <a:pt x="301" y="1930"/>
                    <a:pt x="376" y="2056"/>
                    <a:pt x="451" y="2206"/>
                  </a:cubicBezTo>
                  <a:lnTo>
                    <a:pt x="577" y="2382"/>
                  </a:lnTo>
                  <a:cubicBezTo>
                    <a:pt x="677" y="2557"/>
                    <a:pt x="802" y="2732"/>
                    <a:pt x="877" y="2933"/>
                  </a:cubicBezTo>
                  <a:cubicBezTo>
                    <a:pt x="1128" y="3534"/>
                    <a:pt x="1228" y="4186"/>
                    <a:pt x="1329" y="4763"/>
                  </a:cubicBezTo>
                  <a:lnTo>
                    <a:pt x="1303" y="4763"/>
                  </a:lnTo>
                  <a:cubicBezTo>
                    <a:pt x="1354" y="5013"/>
                    <a:pt x="1379" y="5264"/>
                    <a:pt x="1404" y="5514"/>
                  </a:cubicBezTo>
                  <a:cubicBezTo>
                    <a:pt x="1454" y="5840"/>
                    <a:pt x="1479" y="6191"/>
                    <a:pt x="1529" y="6517"/>
                  </a:cubicBezTo>
                  <a:cubicBezTo>
                    <a:pt x="1529" y="6517"/>
                    <a:pt x="1554" y="6542"/>
                    <a:pt x="1554" y="6542"/>
                  </a:cubicBezTo>
                  <a:lnTo>
                    <a:pt x="1579" y="6818"/>
                  </a:lnTo>
                  <a:cubicBezTo>
                    <a:pt x="1579" y="6993"/>
                    <a:pt x="1604" y="7169"/>
                    <a:pt x="1604" y="7344"/>
                  </a:cubicBezTo>
                  <a:cubicBezTo>
                    <a:pt x="1654" y="7820"/>
                    <a:pt x="1704" y="8196"/>
                    <a:pt x="1755" y="8572"/>
                  </a:cubicBezTo>
                  <a:cubicBezTo>
                    <a:pt x="1805" y="8848"/>
                    <a:pt x="1880" y="9123"/>
                    <a:pt x="1980" y="9399"/>
                  </a:cubicBezTo>
                  <a:cubicBezTo>
                    <a:pt x="2156" y="9976"/>
                    <a:pt x="2431" y="10527"/>
                    <a:pt x="2782" y="11078"/>
                  </a:cubicBezTo>
                  <a:cubicBezTo>
                    <a:pt x="2933" y="11329"/>
                    <a:pt x="3133" y="11605"/>
                    <a:pt x="3334" y="11855"/>
                  </a:cubicBezTo>
                  <a:cubicBezTo>
                    <a:pt x="3509" y="12081"/>
                    <a:pt x="3710" y="12306"/>
                    <a:pt x="3935" y="12482"/>
                  </a:cubicBezTo>
                  <a:cubicBezTo>
                    <a:pt x="4136" y="12682"/>
                    <a:pt x="4361" y="12833"/>
                    <a:pt x="4562" y="12958"/>
                  </a:cubicBezTo>
                  <a:cubicBezTo>
                    <a:pt x="4787" y="13083"/>
                    <a:pt x="5013" y="13159"/>
                    <a:pt x="5213" y="13184"/>
                  </a:cubicBezTo>
                  <a:cubicBezTo>
                    <a:pt x="5288" y="13184"/>
                    <a:pt x="5364" y="13209"/>
                    <a:pt x="5439" y="13209"/>
                  </a:cubicBezTo>
                  <a:cubicBezTo>
                    <a:pt x="5589" y="13209"/>
                    <a:pt x="5740" y="13184"/>
                    <a:pt x="5890" y="13134"/>
                  </a:cubicBezTo>
                  <a:cubicBezTo>
                    <a:pt x="6090" y="13058"/>
                    <a:pt x="6291" y="12908"/>
                    <a:pt x="6466" y="12707"/>
                  </a:cubicBezTo>
                  <a:cubicBezTo>
                    <a:pt x="6667" y="12507"/>
                    <a:pt x="6817" y="12256"/>
                    <a:pt x="6968" y="11931"/>
                  </a:cubicBezTo>
                  <a:cubicBezTo>
                    <a:pt x="7143" y="11580"/>
                    <a:pt x="7243" y="11204"/>
                    <a:pt x="7369" y="10753"/>
                  </a:cubicBezTo>
                  <a:cubicBezTo>
                    <a:pt x="7519" y="10076"/>
                    <a:pt x="7569" y="9324"/>
                    <a:pt x="7519" y="8522"/>
                  </a:cubicBezTo>
                  <a:cubicBezTo>
                    <a:pt x="7494" y="7770"/>
                    <a:pt x="7344" y="6968"/>
                    <a:pt x="7118" y="6166"/>
                  </a:cubicBezTo>
                  <a:cubicBezTo>
                    <a:pt x="6918" y="5389"/>
                    <a:pt x="6617" y="4637"/>
                    <a:pt x="6216" y="3910"/>
                  </a:cubicBezTo>
                  <a:cubicBezTo>
                    <a:pt x="5840" y="3209"/>
                    <a:pt x="5414" y="2557"/>
                    <a:pt x="4887" y="1981"/>
                  </a:cubicBezTo>
                  <a:cubicBezTo>
                    <a:pt x="4637" y="1705"/>
                    <a:pt x="4386" y="1454"/>
                    <a:pt x="4085" y="1204"/>
                  </a:cubicBezTo>
                  <a:cubicBezTo>
                    <a:pt x="3835" y="1003"/>
                    <a:pt x="3584" y="828"/>
                    <a:pt x="3334" y="677"/>
                  </a:cubicBezTo>
                  <a:cubicBezTo>
                    <a:pt x="3158" y="577"/>
                    <a:pt x="2958" y="477"/>
                    <a:pt x="2732" y="377"/>
                  </a:cubicBezTo>
                  <a:cubicBezTo>
                    <a:pt x="2481" y="251"/>
                    <a:pt x="2231" y="176"/>
                    <a:pt x="2005" y="101"/>
                  </a:cubicBezTo>
                  <a:cubicBezTo>
                    <a:pt x="1755" y="51"/>
                    <a:pt x="1504" y="1"/>
                    <a:pt x="1253"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678100" y="2473725"/>
              <a:ext cx="93375" cy="134100"/>
            </a:xfrm>
            <a:custGeom>
              <a:avLst/>
              <a:gdLst/>
              <a:ahLst/>
              <a:cxnLst/>
              <a:rect l="l" t="t" r="r" b="b"/>
              <a:pathLst>
                <a:path w="3735" h="5364" extrusionOk="0">
                  <a:moveTo>
                    <a:pt x="1980" y="0"/>
                  </a:moveTo>
                  <a:cubicBezTo>
                    <a:pt x="1905" y="0"/>
                    <a:pt x="1805" y="0"/>
                    <a:pt x="1729" y="25"/>
                  </a:cubicBezTo>
                  <a:cubicBezTo>
                    <a:pt x="1579" y="50"/>
                    <a:pt x="1429" y="100"/>
                    <a:pt x="1253" y="201"/>
                  </a:cubicBezTo>
                  <a:cubicBezTo>
                    <a:pt x="1103" y="276"/>
                    <a:pt x="952" y="426"/>
                    <a:pt x="777" y="602"/>
                  </a:cubicBezTo>
                  <a:cubicBezTo>
                    <a:pt x="652" y="752"/>
                    <a:pt x="526" y="902"/>
                    <a:pt x="451" y="1078"/>
                  </a:cubicBezTo>
                  <a:cubicBezTo>
                    <a:pt x="351" y="1253"/>
                    <a:pt x="301" y="1429"/>
                    <a:pt x="226" y="1679"/>
                  </a:cubicBezTo>
                  <a:cubicBezTo>
                    <a:pt x="201" y="1830"/>
                    <a:pt x="176" y="1980"/>
                    <a:pt x="150" y="2155"/>
                  </a:cubicBezTo>
                  <a:cubicBezTo>
                    <a:pt x="75" y="2456"/>
                    <a:pt x="25" y="2757"/>
                    <a:pt x="25" y="3083"/>
                  </a:cubicBezTo>
                  <a:cubicBezTo>
                    <a:pt x="0" y="3434"/>
                    <a:pt x="50" y="3759"/>
                    <a:pt x="125" y="4060"/>
                  </a:cubicBezTo>
                  <a:cubicBezTo>
                    <a:pt x="176" y="4186"/>
                    <a:pt x="226" y="4311"/>
                    <a:pt x="301" y="4436"/>
                  </a:cubicBezTo>
                  <a:cubicBezTo>
                    <a:pt x="326" y="4511"/>
                    <a:pt x="376" y="4561"/>
                    <a:pt x="401" y="4612"/>
                  </a:cubicBezTo>
                  <a:cubicBezTo>
                    <a:pt x="476" y="4712"/>
                    <a:pt x="551" y="4787"/>
                    <a:pt x="602" y="4887"/>
                  </a:cubicBezTo>
                  <a:cubicBezTo>
                    <a:pt x="827" y="5113"/>
                    <a:pt x="1103" y="5288"/>
                    <a:pt x="1379" y="5338"/>
                  </a:cubicBezTo>
                  <a:cubicBezTo>
                    <a:pt x="1454" y="5363"/>
                    <a:pt x="1529" y="5363"/>
                    <a:pt x="1604" y="5363"/>
                  </a:cubicBezTo>
                  <a:lnTo>
                    <a:pt x="1780" y="5363"/>
                  </a:lnTo>
                  <a:cubicBezTo>
                    <a:pt x="1905" y="5338"/>
                    <a:pt x="2030" y="5288"/>
                    <a:pt x="2155" y="5238"/>
                  </a:cubicBezTo>
                  <a:cubicBezTo>
                    <a:pt x="2281" y="5163"/>
                    <a:pt x="2381" y="5088"/>
                    <a:pt x="2481" y="5013"/>
                  </a:cubicBezTo>
                  <a:cubicBezTo>
                    <a:pt x="2582" y="4912"/>
                    <a:pt x="2707" y="4812"/>
                    <a:pt x="2807" y="4687"/>
                  </a:cubicBezTo>
                  <a:cubicBezTo>
                    <a:pt x="3008" y="4436"/>
                    <a:pt x="3183" y="4160"/>
                    <a:pt x="3333" y="3835"/>
                  </a:cubicBezTo>
                  <a:cubicBezTo>
                    <a:pt x="3459" y="3534"/>
                    <a:pt x="3584" y="3233"/>
                    <a:pt x="3634" y="2907"/>
                  </a:cubicBezTo>
                  <a:cubicBezTo>
                    <a:pt x="3709" y="2582"/>
                    <a:pt x="3734" y="2281"/>
                    <a:pt x="3709" y="2005"/>
                  </a:cubicBezTo>
                  <a:cubicBezTo>
                    <a:pt x="3684" y="1629"/>
                    <a:pt x="3559" y="1253"/>
                    <a:pt x="3384" y="902"/>
                  </a:cubicBezTo>
                  <a:cubicBezTo>
                    <a:pt x="3208" y="602"/>
                    <a:pt x="2957" y="351"/>
                    <a:pt x="2657" y="175"/>
                  </a:cubicBezTo>
                  <a:cubicBezTo>
                    <a:pt x="2531" y="100"/>
                    <a:pt x="2381" y="50"/>
                    <a:pt x="2231" y="25"/>
                  </a:cubicBezTo>
                  <a:cubicBezTo>
                    <a:pt x="2155" y="0"/>
                    <a:pt x="2055" y="0"/>
                    <a:pt x="1980"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679975" y="2479975"/>
              <a:ext cx="38250" cy="87750"/>
            </a:xfrm>
            <a:custGeom>
              <a:avLst/>
              <a:gdLst/>
              <a:ahLst/>
              <a:cxnLst/>
              <a:rect l="l" t="t" r="r" b="b"/>
              <a:pathLst>
                <a:path w="1530" h="3510" extrusionOk="0">
                  <a:moveTo>
                    <a:pt x="1278" y="1"/>
                  </a:moveTo>
                  <a:cubicBezTo>
                    <a:pt x="1128" y="76"/>
                    <a:pt x="1003" y="151"/>
                    <a:pt x="877" y="251"/>
                  </a:cubicBezTo>
                  <a:cubicBezTo>
                    <a:pt x="752" y="352"/>
                    <a:pt x="627" y="477"/>
                    <a:pt x="527" y="602"/>
                  </a:cubicBezTo>
                  <a:cubicBezTo>
                    <a:pt x="326" y="853"/>
                    <a:pt x="201" y="1154"/>
                    <a:pt x="126" y="1479"/>
                  </a:cubicBezTo>
                  <a:cubicBezTo>
                    <a:pt x="25" y="1805"/>
                    <a:pt x="0" y="2131"/>
                    <a:pt x="0" y="2457"/>
                  </a:cubicBezTo>
                  <a:cubicBezTo>
                    <a:pt x="0" y="2783"/>
                    <a:pt x="50" y="3083"/>
                    <a:pt x="126" y="3384"/>
                  </a:cubicBezTo>
                  <a:cubicBezTo>
                    <a:pt x="126" y="3434"/>
                    <a:pt x="176" y="3484"/>
                    <a:pt x="201" y="3484"/>
                  </a:cubicBezTo>
                  <a:cubicBezTo>
                    <a:pt x="251" y="3509"/>
                    <a:pt x="301" y="3509"/>
                    <a:pt x="326" y="3509"/>
                  </a:cubicBezTo>
                  <a:cubicBezTo>
                    <a:pt x="376" y="3484"/>
                    <a:pt x="426" y="3459"/>
                    <a:pt x="451" y="3409"/>
                  </a:cubicBezTo>
                  <a:cubicBezTo>
                    <a:pt x="451" y="3384"/>
                    <a:pt x="451" y="3334"/>
                    <a:pt x="451" y="3284"/>
                  </a:cubicBezTo>
                  <a:cubicBezTo>
                    <a:pt x="451" y="3259"/>
                    <a:pt x="426" y="3234"/>
                    <a:pt x="426" y="3209"/>
                  </a:cubicBezTo>
                  <a:cubicBezTo>
                    <a:pt x="376" y="2858"/>
                    <a:pt x="351" y="2507"/>
                    <a:pt x="376" y="2131"/>
                  </a:cubicBezTo>
                  <a:lnTo>
                    <a:pt x="376" y="2131"/>
                  </a:lnTo>
                  <a:lnTo>
                    <a:pt x="351" y="2181"/>
                  </a:lnTo>
                  <a:cubicBezTo>
                    <a:pt x="376" y="1905"/>
                    <a:pt x="426" y="1630"/>
                    <a:pt x="527" y="1354"/>
                  </a:cubicBezTo>
                  <a:cubicBezTo>
                    <a:pt x="577" y="1204"/>
                    <a:pt x="652" y="1053"/>
                    <a:pt x="752" y="903"/>
                  </a:cubicBezTo>
                  <a:cubicBezTo>
                    <a:pt x="827" y="778"/>
                    <a:pt x="928" y="652"/>
                    <a:pt x="1053" y="552"/>
                  </a:cubicBezTo>
                  <a:cubicBezTo>
                    <a:pt x="1153" y="452"/>
                    <a:pt x="1278" y="402"/>
                    <a:pt x="1404" y="326"/>
                  </a:cubicBezTo>
                  <a:cubicBezTo>
                    <a:pt x="1429" y="301"/>
                    <a:pt x="1479" y="276"/>
                    <a:pt x="1504" y="251"/>
                  </a:cubicBezTo>
                  <a:cubicBezTo>
                    <a:pt x="1504" y="201"/>
                    <a:pt x="1529" y="151"/>
                    <a:pt x="1504" y="101"/>
                  </a:cubicBezTo>
                  <a:cubicBezTo>
                    <a:pt x="1479" y="76"/>
                    <a:pt x="1454" y="26"/>
                    <a:pt x="1429"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676825" y="2490000"/>
              <a:ext cx="27600" cy="80250"/>
            </a:xfrm>
            <a:custGeom>
              <a:avLst/>
              <a:gdLst/>
              <a:ahLst/>
              <a:cxnLst/>
              <a:rect l="l" t="t" r="r" b="b"/>
              <a:pathLst>
                <a:path w="1104" h="3210" extrusionOk="0">
                  <a:moveTo>
                    <a:pt x="928" y="1"/>
                  </a:moveTo>
                  <a:cubicBezTo>
                    <a:pt x="878" y="1"/>
                    <a:pt x="828" y="26"/>
                    <a:pt x="803" y="51"/>
                  </a:cubicBezTo>
                  <a:cubicBezTo>
                    <a:pt x="452" y="477"/>
                    <a:pt x="201" y="1003"/>
                    <a:pt x="76" y="1530"/>
                  </a:cubicBezTo>
                  <a:cubicBezTo>
                    <a:pt x="26" y="1805"/>
                    <a:pt x="1" y="2081"/>
                    <a:pt x="26" y="2357"/>
                  </a:cubicBezTo>
                  <a:cubicBezTo>
                    <a:pt x="51" y="2507"/>
                    <a:pt x="76" y="2632"/>
                    <a:pt x="101" y="2758"/>
                  </a:cubicBezTo>
                  <a:cubicBezTo>
                    <a:pt x="151" y="2883"/>
                    <a:pt x="201" y="3008"/>
                    <a:pt x="277" y="3134"/>
                  </a:cubicBezTo>
                  <a:cubicBezTo>
                    <a:pt x="293" y="3182"/>
                    <a:pt x="351" y="3210"/>
                    <a:pt x="410" y="3210"/>
                  </a:cubicBezTo>
                  <a:cubicBezTo>
                    <a:pt x="443" y="3210"/>
                    <a:pt x="476" y="3201"/>
                    <a:pt x="502" y="3184"/>
                  </a:cubicBezTo>
                  <a:cubicBezTo>
                    <a:pt x="552" y="3159"/>
                    <a:pt x="577" y="3108"/>
                    <a:pt x="577" y="3083"/>
                  </a:cubicBezTo>
                  <a:cubicBezTo>
                    <a:pt x="602" y="3033"/>
                    <a:pt x="577" y="2983"/>
                    <a:pt x="552" y="2958"/>
                  </a:cubicBezTo>
                  <a:cubicBezTo>
                    <a:pt x="552" y="2933"/>
                    <a:pt x="527" y="2908"/>
                    <a:pt x="527" y="2883"/>
                  </a:cubicBezTo>
                  <a:cubicBezTo>
                    <a:pt x="477" y="2758"/>
                    <a:pt x="427" y="2632"/>
                    <a:pt x="402" y="2482"/>
                  </a:cubicBezTo>
                  <a:cubicBezTo>
                    <a:pt x="377" y="2306"/>
                    <a:pt x="352" y="2106"/>
                    <a:pt x="377" y="1931"/>
                  </a:cubicBezTo>
                  <a:cubicBezTo>
                    <a:pt x="402" y="1705"/>
                    <a:pt x="452" y="1479"/>
                    <a:pt x="527" y="1254"/>
                  </a:cubicBezTo>
                  <a:lnTo>
                    <a:pt x="527" y="1254"/>
                  </a:lnTo>
                  <a:cubicBezTo>
                    <a:pt x="527" y="1254"/>
                    <a:pt x="502" y="1279"/>
                    <a:pt x="502" y="1279"/>
                  </a:cubicBezTo>
                  <a:cubicBezTo>
                    <a:pt x="602" y="1003"/>
                    <a:pt x="728" y="727"/>
                    <a:pt x="903" y="477"/>
                  </a:cubicBezTo>
                  <a:cubicBezTo>
                    <a:pt x="953" y="427"/>
                    <a:pt x="1003" y="352"/>
                    <a:pt x="1054" y="276"/>
                  </a:cubicBezTo>
                  <a:cubicBezTo>
                    <a:pt x="1104" y="201"/>
                    <a:pt x="1104" y="101"/>
                    <a:pt x="1029" y="51"/>
                  </a:cubicBezTo>
                  <a:cubicBezTo>
                    <a:pt x="1003" y="1"/>
                    <a:pt x="953" y="1"/>
                    <a:pt x="928"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677475" y="2519450"/>
              <a:ext cx="14425" cy="54700"/>
            </a:xfrm>
            <a:custGeom>
              <a:avLst/>
              <a:gdLst/>
              <a:ahLst/>
              <a:cxnLst/>
              <a:rect l="l" t="t" r="r" b="b"/>
              <a:pathLst>
                <a:path w="577" h="2188" extrusionOk="0">
                  <a:moveTo>
                    <a:pt x="376" y="1"/>
                  </a:moveTo>
                  <a:cubicBezTo>
                    <a:pt x="326" y="1"/>
                    <a:pt x="251" y="51"/>
                    <a:pt x="226" y="101"/>
                  </a:cubicBezTo>
                  <a:cubicBezTo>
                    <a:pt x="150" y="226"/>
                    <a:pt x="100" y="377"/>
                    <a:pt x="50" y="527"/>
                  </a:cubicBezTo>
                  <a:cubicBezTo>
                    <a:pt x="0" y="702"/>
                    <a:pt x="0" y="878"/>
                    <a:pt x="0" y="1053"/>
                  </a:cubicBezTo>
                  <a:cubicBezTo>
                    <a:pt x="0" y="1229"/>
                    <a:pt x="25" y="1404"/>
                    <a:pt x="50" y="1580"/>
                  </a:cubicBezTo>
                  <a:cubicBezTo>
                    <a:pt x="75" y="1755"/>
                    <a:pt x="125" y="1905"/>
                    <a:pt x="201" y="2081"/>
                  </a:cubicBezTo>
                  <a:cubicBezTo>
                    <a:pt x="221" y="2143"/>
                    <a:pt x="293" y="2188"/>
                    <a:pt x="359" y="2188"/>
                  </a:cubicBezTo>
                  <a:cubicBezTo>
                    <a:pt x="374" y="2188"/>
                    <a:pt x="388" y="2186"/>
                    <a:pt x="401" y="2181"/>
                  </a:cubicBezTo>
                  <a:cubicBezTo>
                    <a:pt x="501" y="2156"/>
                    <a:pt x="551" y="2056"/>
                    <a:pt x="526" y="1956"/>
                  </a:cubicBezTo>
                  <a:cubicBezTo>
                    <a:pt x="451" y="1805"/>
                    <a:pt x="426" y="1655"/>
                    <a:pt x="376" y="1504"/>
                  </a:cubicBezTo>
                  <a:cubicBezTo>
                    <a:pt x="351" y="1304"/>
                    <a:pt x="326" y="1128"/>
                    <a:pt x="351" y="928"/>
                  </a:cubicBezTo>
                  <a:cubicBezTo>
                    <a:pt x="351" y="778"/>
                    <a:pt x="376" y="627"/>
                    <a:pt x="426" y="477"/>
                  </a:cubicBezTo>
                  <a:cubicBezTo>
                    <a:pt x="451" y="402"/>
                    <a:pt x="501" y="326"/>
                    <a:pt x="526" y="251"/>
                  </a:cubicBezTo>
                  <a:cubicBezTo>
                    <a:pt x="576" y="176"/>
                    <a:pt x="551" y="76"/>
                    <a:pt x="451" y="26"/>
                  </a:cubicBezTo>
                  <a:cubicBezTo>
                    <a:pt x="426" y="26"/>
                    <a:pt x="401" y="1"/>
                    <a:pt x="376"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673700" y="2530725"/>
              <a:ext cx="16950" cy="44675"/>
            </a:xfrm>
            <a:custGeom>
              <a:avLst/>
              <a:gdLst/>
              <a:ahLst/>
              <a:cxnLst/>
              <a:rect l="l" t="t" r="r" b="b"/>
              <a:pathLst>
                <a:path w="678" h="1787" extrusionOk="0">
                  <a:moveTo>
                    <a:pt x="377" y="1"/>
                  </a:moveTo>
                  <a:cubicBezTo>
                    <a:pt x="326" y="26"/>
                    <a:pt x="301" y="51"/>
                    <a:pt x="276" y="101"/>
                  </a:cubicBezTo>
                  <a:cubicBezTo>
                    <a:pt x="1" y="577"/>
                    <a:pt x="151" y="1179"/>
                    <a:pt x="326" y="1655"/>
                  </a:cubicBezTo>
                  <a:cubicBezTo>
                    <a:pt x="347" y="1738"/>
                    <a:pt x="420" y="1787"/>
                    <a:pt x="501" y="1787"/>
                  </a:cubicBezTo>
                  <a:cubicBezTo>
                    <a:pt x="518" y="1787"/>
                    <a:pt x="535" y="1785"/>
                    <a:pt x="552" y="1780"/>
                  </a:cubicBezTo>
                  <a:cubicBezTo>
                    <a:pt x="627" y="1730"/>
                    <a:pt x="677" y="1630"/>
                    <a:pt x="652" y="1555"/>
                  </a:cubicBezTo>
                  <a:cubicBezTo>
                    <a:pt x="602" y="1379"/>
                    <a:pt x="552" y="1204"/>
                    <a:pt x="502" y="1028"/>
                  </a:cubicBezTo>
                  <a:cubicBezTo>
                    <a:pt x="477" y="878"/>
                    <a:pt x="477" y="753"/>
                    <a:pt x="477" y="627"/>
                  </a:cubicBezTo>
                  <a:cubicBezTo>
                    <a:pt x="477" y="552"/>
                    <a:pt x="502" y="477"/>
                    <a:pt x="527" y="402"/>
                  </a:cubicBezTo>
                  <a:cubicBezTo>
                    <a:pt x="527" y="352"/>
                    <a:pt x="552" y="302"/>
                    <a:pt x="602" y="251"/>
                  </a:cubicBezTo>
                  <a:cubicBezTo>
                    <a:pt x="652" y="176"/>
                    <a:pt x="602" y="51"/>
                    <a:pt x="527" y="26"/>
                  </a:cubicBezTo>
                  <a:cubicBezTo>
                    <a:pt x="502" y="1"/>
                    <a:pt x="477" y="1"/>
                    <a:pt x="427"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678100" y="2536375"/>
              <a:ext cx="14425" cy="44525"/>
            </a:xfrm>
            <a:custGeom>
              <a:avLst/>
              <a:gdLst/>
              <a:ahLst/>
              <a:cxnLst/>
              <a:rect l="l" t="t" r="r" b="b"/>
              <a:pathLst>
                <a:path w="577" h="1781" extrusionOk="0">
                  <a:moveTo>
                    <a:pt x="226" y="0"/>
                  </a:moveTo>
                  <a:cubicBezTo>
                    <a:pt x="150" y="0"/>
                    <a:pt x="75" y="50"/>
                    <a:pt x="50" y="126"/>
                  </a:cubicBezTo>
                  <a:cubicBezTo>
                    <a:pt x="0" y="376"/>
                    <a:pt x="0" y="652"/>
                    <a:pt x="25" y="903"/>
                  </a:cubicBezTo>
                  <a:cubicBezTo>
                    <a:pt x="25" y="1053"/>
                    <a:pt x="50" y="1178"/>
                    <a:pt x="100" y="1329"/>
                  </a:cubicBezTo>
                  <a:cubicBezTo>
                    <a:pt x="125" y="1454"/>
                    <a:pt x="176" y="1579"/>
                    <a:pt x="251" y="1705"/>
                  </a:cubicBezTo>
                  <a:cubicBezTo>
                    <a:pt x="283" y="1753"/>
                    <a:pt x="336" y="1781"/>
                    <a:pt x="390" y="1781"/>
                  </a:cubicBezTo>
                  <a:cubicBezTo>
                    <a:pt x="420" y="1781"/>
                    <a:pt x="450" y="1772"/>
                    <a:pt x="476" y="1755"/>
                  </a:cubicBezTo>
                  <a:cubicBezTo>
                    <a:pt x="526" y="1730"/>
                    <a:pt x="551" y="1680"/>
                    <a:pt x="551" y="1629"/>
                  </a:cubicBezTo>
                  <a:cubicBezTo>
                    <a:pt x="577" y="1579"/>
                    <a:pt x="551" y="1554"/>
                    <a:pt x="526" y="1504"/>
                  </a:cubicBezTo>
                  <a:cubicBezTo>
                    <a:pt x="526" y="1479"/>
                    <a:pt x="526" y="1479"/>
                    <a:pt x="501" y="1454"/>
                  </a:cubicBezTo>
                  <a:cubicBezTo>
                    <a:pt x="451" y="1329"/>
                    <a:pt x="426" y="1203"/>
                    <a:pt x="401" y="1078"/>
                  </a:cubicBezTo>
                  <a:cubicBezTo>
                    <a:pt x="351" y="903"/>
                    <a:pt x="351" y="702"/>
                    <a:pt x="351" y="527"/>
                  </a:cubicBezTo>
                  <a:cubicBezTo>
                    <a:pt x="376" y="401"/>
                    <a:pt x="376" y="301"/>
                    <a:pt x="401" y="201"/>
                  </a:cubicBezTo>
                  <a:cubicBezTo>
                    <a:pt x="426" y="101"/>
                    <a:pt x="351" y="0"/>
                    <a:pt x="276"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651800" y="2594025"/>
              <a:ext cx="189250" cy="245000"/>
            </a:xfrm>
            <a:custGeom>
              <a:avLst/>
              <a:gdLst/>
              <a:ahLst/>
              <a:cxnLst/>
              <a:rect l="l" t="t" r="r" b="b"/>
              <a:pathLst>
                <a:path w="7570" h="9800" extrusionOk="0">
                  <a:moveTo>
                    <a:pt x="7143" y="0"/>
                  </a:moveTo>
                  <a:cubicBezTo>
                    <a:pt x="6917" y="25"/>
                    <a:pt x="6692" y="75"/>
                    <a:pt x="6416" y="176"/>
                  </a:cubicBezTo>
                  <a:cubicBezTo>
                    <a:pt x="6166" y="251"/>
                    <a:pt x="5915" y="351"/>
                    <a:pt x="5589" y="526"/>
                  </a:cubicBezTo>
                  <a:cubicBezTo>
                    <a:pt x="5038" y="802"/>
                    <a:pt x="4486" y="1153"/>
                    <a:pt x="3835" y="1654"/>
                  </a:cubicBezTo>
                  <a:cubicBezTo>
                    <a:pt x="3258" y="2105"/>
                    <a:pt x="2682" y="2607"/>
                    <a:pt x="2130" y="3133"/>
                  </a:cubicBezTo>
                  <a:cubicBezTo>
                    <a:pt x="1604" y="3684"/>
                    <a:pt x="1153" y="4211"/>
                    <a:pt x="777" y="4712"/>
                  </a:cubicBezTo>
                  <a:cubicBezTo>
                    <a:pt x="602" y="4963"/>
                    <a:pt x="451" y="5213"/>
                    <a:pt x="326" y="5464"/>
                  </a:cubicBezTo>
                  <a:cubicBezTo>
                    <a:pt x="176" y="5739"/>
                    <a:pt x="75" y="6015"/>
                    <a:pt x="25" y="6291"/>
                  </a:cubicBezTo>
                  <a:cubicBezTo>
                    <a:pt x="0" y="6466"/>
                    <a:pt x="0" y="6642"/>
                    <a:pt x="25" y="6867"/>
                  </a:cubicBezTo>
                  <a:cubicBezTo>
                    <a:pt x="50" y="7068"/>
                    <a:pt x="100" y="7268"/>
                    <a:pt x="176" y="7494"/>
                  </a:cubicBezTo>
                  <a:cubicBezTo>
                    <a:pt x="251" y="7719"/>
                    <a:pt x="351" y="7920"/>
                    <a:pt x="451" y="8045"/>
                  </a:cubicBezTo>
                  <a:cubicBezTo>
                    <a:pt x="551" y="8246"/>
                    <a:pt x="702" y="8421"/>
                    <a:pt x="852" y="8597"/>
                  </a:cubicBezTo>
                  <a:cubicBezTo>
                    <a:pt x="1153" y="8922"/>
                    <a:pt x="1479" y="9198"/>
                    <a:pt x="1830" y="9399"/>
                  </a:cubicBezTo>
                  <a:cubicBezTo>
                    <a:pt x="2231" y="9624"/>
                    <a:pt x="2632" y="9750"/>
                    <a:pt x="3008" y="9800"/>
                  </a:cubicBezTo>
                  <a:lnTo>
                    <a:pt x="3183" y="9800"/>
                  </a:lnTo>
                  <a:cubicBezTo>
                    <a:pt x="3484" y="9800"/>
                    <a:pt x="3785" y="9724"/>
                    <a:pt x="4060" y="9599"/>
                  </a:cubicBezTo>
                  <a:cubicBezTo>
                    <a:pt x="4336" y="9474"/>
                    <a:pt x="4612" y="9248"/>
                    <a:pt x="4887" y="8948"/>
                  </a:cubicBezTo>
                  <a:cubicBezTo>
                    <a:pt x="5113" y="8697"/>
                    <a:pt x="5313" y="8421"/>
                    <a:pt x="5564" y="7995"/>
                  </a:cubicBezTo>
                  <a:cubicBezTo>
                    <a:pt x="5714" y="7719"/>
                    <a:pt x="5865" y="7419"/>
                    <a:pt x="6040" y="7043"/>
                  </a:cubicBezTo>
                  <a:cubicBezTo>
                    <a:pt x="6366" y="6341"/>
                    <a:pt x="6667" y="5589"/>
                    <a:pt x="6917" y="4787"/>
                  </a:cubicBezTo>
                  <a:cubicBezTo>
                    <a:pt x="7218" y="3885"/>
                    <a:pt x="7394" y="3083"/>
                    <a:pt x="7494" y="2306"/>
                  </a:cubicBezTo>
                  <a:cubicBezTo>
                    <a:pt x="7544" y="1905"/>
                    <a:pt x="7569" y="1529"/>
                    <a:pt x="7544" y="1153"/>
                  </a:cubicBezTo>
                  <a:cubicBezTo>
                    <a:pt x="7544" y="978"/>
                    <a:pt x="7544" y="827"/>
                    <a:pt x="7519" y="627"/>
                  </a:cubicBezTo>
                  <a:cubicBezTo>
                    <a:pt x="7494" y="551"/>
                    <a:pt x="7494" y="476"/>
                    <a:pt x="7469" y="401"/>
                  </a:cubicBezTo>
                  <a:lnTo>
                    <a:pt x="7469" y="326"/>
                  </a:lnTo>
                  <a:cubicBezTo>
                    <a:pt x="7444" y="301"/>
                    <a:pt x="7444" y="276"/>
                    <a:pt x="7444" y="226"/>
                  </a:cubicBezTo>
                  <a:cubicBezTo>
                    <a:pt x="7444" y="201"/>
                    <a:pt x="7444" y="176"/>
                    <a:pt x="7419" y="150"/>
                  </a:cubicBezTo>
                  <a:cubicBezTo>
                    <a:pt x="7394" y="75"/>
                    <a:pt x="7318" y="25"/>
                    <a:pt x="7268" y="25"/>
                  </a:cubicBezTo>
                  <a:cubicBezTo>
                    <a:pt x="7218" y="25"/>
                    <a:pt x="7193" y="0"/>
                    <a:pt x="716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751425" y="2594025"/>
              <a:ext cx="92125" cy="230600"/>
            </a:xfrm>
            <a:custGeom>
              <a:avLst/>
              <a:gdLst/>
              <a:ahLst/>
              <a:cxnLst/>
              <a:rect l="l" t="t" r="r" b="b"/>
              <a:pathLst>
                <a:path w="3685" h="9224" extrusionOk="0">
                  <a:moveTo>
                    <a:pt x="3133" y="0"/>
                  </a:moveTo>
                  <a:cubicBezTo>
                    <a:pt x="3058" y="0"/>
                    <a:pt x="2983" y="50"/>
                    <a:pt x="2957" y="125"/>
                  </a:cubicBezTo>
                  <a:cubicBezTo>
                    <a:pt x="2957" y="226"/>
                    <a:pt x="3008" y="301"/>
                    <a:pt x="3108" y="326"/>
                  </a:cubicBezTo>
                  <a:cubicBezTo>
                    <a:pt x="3108" y="326"/>
                    <a:pt x="3108" y="326"/>
                    <a:pt x="3133" y="351"/>
                  </a:cubicBezTo>
                  <a:lnTo>
                    <a:pt x="3158" y="351"/>
                  </a:lnTo>
                  <a:cubicBezTo>
                    <a:pt x="3158" y="376"/>
                    <a:pt x="3183" y="376"/>
                    <a:pt x="3183" y="401"/>
                  </a:cubicBezTo>
                  <a:cubicBezTo>
                    <a:pt x="3208" y="401"/>
                    <a:pt x="3208" y="426"/>
                    <a:pt x="3233" y="451"/>
                  </a:cubicBezTo>
                  <a:cubicBezTo>
                    <a:pt x="3258" y="526"/>
                    <a:pt x="3283" y="602"/>
                    <a:pt x="3283" y="677"/>
                  </a:cubicBezTo>
                  <a:cubicBezTo>
                    <a:pt x="3308" y="927"/>
                    <a:pt x="3308" y="1153"/>
                    <a:pt x="3308" y="1404"/>
                  </a:cubicBezTo>
                  <a:cubicBezTo>
                    <a:pt x="3283" y="1629"/>
                    <a:pt x="3258" y="1855"/>
                    <a:pt x="3233" y="2080"/>
                  </a:cubicBezTo>
                  <a:lnTo>
                    <a:pt x="3258" y="2055"/>
                  </a:lnTo>
                  <a:lnTo>
                    <a:pt x="3258" y="2055"/>
                  </a:lnTo>
                  <a:cubicBezTo>
                    <a:pt x="3158" y="3108"/>
                    <a:pt x="2882" y="4135"/>
                    <a:pt x="2531" y="5138"/>
                  </a:cubicBezTo>
                  <a:cubicBezTo>
                    <a:pt x="2531" y="5138"/>
                    <a:pt x="2531" y="5113"/>
                    <a:pt x="2531" y="5088"/>
                  </a:cubicBezTo>
                  <a:cubicBezTo>
                    <a:pt x="2206" y="5990"/>
                    <a:pt x="1780" y="6842"/>
                    <a:pt x="1228" y="7619"/>
                  </a:cubicBezTo>
                  <a:lnTo>
                    <a:pt x="1253" y="7619"/>
                  </a:lnTo>
                  <a:cubicBezTo>
                    <a:pt x="1253" y="7619"/>
                    <a:pt x="1228" y="7644"/>
                    <a:pt x="1228" y="7644"/>
                  </a:cubicBezTo>
                  <a:cubicBezTo>
                    <a:pt x="877" y="8120"/>
                    <a:pt x="501" y="8547"/>
                    <a:pt x="50" y="8922"/>
                  </a:cubicBezTo>
                  <a:cubicBezTo>
                    <a:pt x="25" y="8948"/>
                    <a:pt x="0" y="8998"/>
                    <a:pt x="0" y="9048"/>
                  </a:cubicBezTo>
                  <a:cubicBezTo>
                    <a:pt x="0" y="9098"/>
                    <a:pt x="25" y="9148"/>
                    <a:pt x="75" y="9173"/>
                  </a:cubicBezTo>
                  <a:cubicBezTo>
                    <a:pt x="100" y="9198"/>
                    <a:pt x="150" y="9223"/>
                    <a:pt x="201" y="9223"/>
                  </a:cubicBezTo>
                  <a:cubicBezTo>
                    <a:pt x="251" y="9223"/>
                    <a:pt x="276" y="9198"/>
                    <a:pt x="301" y="9148"/>
                  </a:cubicBezTo>
                  <a:cubicBezTo>
                    <a:pt x="927" y="8647"/>
                    <a:pt x="1429" y="7995"/>
                    <a:pt x="1855" y="7318"/>
                  </a:cubicBezTo>
                  <a:cubicBezTo>
                    <a:pt x="2306" y="6592"/>
                    <a:pt x="2657" y="5790"/>
                    <a:pt x="2957" y="4963"/>
                  </a:cubicBezTo>
                  <a:cubicBezTo>
                    <a:pt x="3233" y="4186"/>
                    <a:pt x="3434" y="3359"/>
                    <a:pt x="3534" y="2531"/>
                  </a:cubicBezTo>
                  <a:cubicBezTo>
                    <a:pt x="3584" y="2231"/>
                    <a:pt x="3609" y="1905"/>
                    <a:pt x="3634" y="1579"/>
                  </a:cubicBezTo>
                  <a:cubicBezTo>
                    <a:pt x="3659" y="1253"/>
                    <a:pt x="3684" y="927"/>
                    <a:pt x="3634" y="602"/>
                  </a:cubicBezTo>
                  <a:cubicBezTo>
                    <a:pt x="3609" y="476"/>
                    <a:pt x="3559" y="326"/>
                    <a:pt x="3484" y="226"/>
                  </a:cubicBezTo>
                  <a:cubicBezTo>
                    <a:pt x="3409" y="100"/>
                    <a:pt x="3308" y="25"/>
                    <a:pt x="3183"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5776475" y="2596525"/>
              <a:ext cx="67075" cy="32225"/>
            </a:xfrm>
            <a:custGeom>
              <a:avLst/>
              <a:gdLst/>
              <a:ahLst/>
              <a:cxnLst/>
              <a:rect l="l" t="t" r="r" b="b"/>
              <a:pathLst>
                <a:path w="2683" h="1289" extrusionOk="0">
                  <a:moveTo>
                    <a:pt x="2206" y="0"/>
                  </a:moveTo>
                  <a:cubicBezTo>
                    <a:pt x="2056" y="0"/>
                    <a:pt x="1905" y="25"/>
                    <a:pt x="1780" y="76"/>
                  </a:cubicBezTo>
                  <a:cubicBezTo>
                    <a:pt x="1630" y="126"/>
                    <a:pt x="1454" y="201"/>
                    <a:pt x="1304" y="276"/>
                  </a:cubicBezTo>
                  <a:cubicBezTo>
                    <a:pt x="1128" y="351"/>
                    <a:pt x="953" y="451"/>
                    <a:pt x="803" y="552"/>
                  </a:cubicBezTo>
                  <a:cubicBezTo>
                    <a:pt x="552" y="677"/>
                    <a:pt x="326" y="827"/>
                    <a:pt x="101" y="978"/>
                  </a:cubicBezTo>
                  <a:cubicBezTo>
                    <a:pt x="1" y="1028"/>
                    <a:pt x="1" y="1153"/>
                    <a:pt x="51" y="1228"/>
                  </a:cubicBezTo>
                  <a:cubicBezTo>
                    <a:pt x="78" y="1270"/>
                    <a:pt x="129" y="1288"/>
                    <a:pt x="181" y="1288"/>
                  </a:cubicBezTo>
                  <a:cubicBezTo>
                    <a:pt x="224" y="1288"/>
                    <a:pt x="268" y="1276"/>
                    <a:pt x="301" y="1253"/>
                  </a:cubicBezTo>
                  <a:cubicBezTo>
                    <a:pt x="527" y="1103"/>
                    <a:pt x="778" y="928"/>
                    <a:pt x="1028" y="802"/>
                  </a:cubicBezTo>
                  <a:cubicBezTo>
                    <a:pt x="1329" y="627"/>
                    <a:pt x="1655" y="451"/>
                    <a:pt x="1981" y="376"/>
                  </a:cubicBezTo>
                  <a:lnTo>
                    <a:pt x="2006" y="376"/>
                  </a:lnTo>
                  <a:cubicBezTo>
                    <a:pt x="2081" y="351"/>
                    <a:pt x="2131" y="351"/>
                    <a:pt x="2206" y="351"/>
                  </a:cubicBezTo>
                  <a:lnTo>
                    <a:pt x="2306" y="351"/>
                  </a:lnTo>
                  <a:lnTo>
                    <a:pt x="2306" y="376"/>
                  </a:lnTo>
                  <a:cubicBezTo>
                    <a:pt x="2331" y="376"/>
                    <a:pt x="2331" y="401"/>
                    <a:pt x="2331" y="401"/>
                  </a:cubicBezTo>
                  <a:cubicBezTo>
                    <a:pt x="2331" y="426"/>
                    <a:pt x="2331" y="451"/>
                    <a:pt x="2331" y="477"/>
                  </a:cubicBezTo>
                  <a:cubicBezTo>
                    <a:pt x="2331" y="527"/>
                    <a:pt x="2306" y="602"/>
                    <a:pt x="2306" y="652"/>
                  </a:cubicBezTo>
                  <a:cubicBezTo>
                    <a:pt x="2256" y="777"/>
                    <a:pt x="2231" y="878"/>
                    <a:pt x="2181" y="978"/>
                  </a:cubicBezTo>
                  <a:cubicBezTo>
                    <a:pt x="2131" y="1053"/>
                    <a:pt x="2181" y="1178"/>
                    <a:pt x="2281" y="1203"/>
                  </a:cubicBezTo>
                  <a:cubicBezTo>
                    <a:pt x="2299" y="1209"/>
                    <a:pt x="2318" y="1212"/>
                    <a:pt x="2338" y="1212"/>
                  </a:cubicBezTo>
                  <a:cubicBezTo>
                    <a:pt x="2401" y="1212"/>
                    <a:pt x="2469" y="1180"/>
                    <a:pt x="2507" y="1103"/>
                  </a:cubicBezTo>
                  <a:cubicBezTo>
                    <a:pt x="2582" y="928"/>
                    <a:pt x="2657" y="727"/>
                    <a:pt x="2682" y="527"/>
                  </a:cubicBezTo>
                  <a:cubicBezTo>
                    <a:pt x="2682" y="401"/>
                    <a:pt x="2657" y="251"/>
                    <a:pt x="2582" y="151"/>
                  </a:cubicBezTo>
                  <a:cubicBezTo>
                    <a:pt x="2482" y="25"/>
                    <a:pt x="2331" y="0"/>
                    <a:pt x="2206"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5760175" y="2588375"/>
              <a:ext cx="84625" cy="87900"/>
            </a:xfrm>
            <a:custGeom>
              <a:avLst/>
              <a:gdLst/>
              <a:ahLst/>
              <a:cxnLst/>
              <a:rect l="l" t="t" r="r" b="b"/>
              <a:pathLst>
                <a:path w="3385" h="3516" extrusionOk="0">
                  <a:moveTo>
                    <a:pt x="2633" y="1"/>
                  </a:moveTo>
                  <a:cubicBezTo>
                    <a:pt x="2532" y="1"/>
                    <a:pt x="2432" y="26"/>
                    <a:pt x="2357" y="51"/>
                  </a:cubicBezTo>
                  <a:cubicBezTo>
                    <a:pt x="2081" y="126"/>
                    <a:pt x="1831" y="276"/>
                    <a:pt x="1605" y="427"/>
                  </a:cubicBezTo>
                  <a:cubicBezTo>
                    <a:pt x="1104" y="752"/>
                    <a:pt x="678" y="1153"/>
                    <a:pt x="277" y="1554"/>
                  </a:cubicBezTo>
                  <a:cubicBezTo>
                    <a:pt x="201" y="1605"/>
                    <a:pt x="151" y="1680"/>
                    <a:pt x="76" y="1730"/>
                  </a:cubicBezTo>
                  <a:cubicBezTo>
                    <a:pt x="26" y="1755"/>
                    <a:pt x="1" y="1805"/>
                    <a:pt x="1" y="1855"/>
                  </a:cubicBezTo>
                  <a:cubicBezTo>
                    <a:pt x="1" y="1905"/>
                    <a:pt x="1" y="1930"/>
                    <a:pt x="26" y="1980"/>
                  </a:cubicBezTo>
                  <a:cubicBezTo>
                    <a:pt x="70" y="2024"/>
                    <a:pt x="122" y="2051"/>
                    <a:pt x="173" y="2051"/>
                  </a:cubicBezTo>
                  <a:cubicBezTo>
                    <a:pt x="209" y="2051"/>
                    <a:pt x="245" y="2037"/>
                    <a:pt x="277" y="2006"/>
                  </a:cubicBezTo>
                  <a:cubicBezTo>
                    <a:pt x="377" y="1930"/>
                    <a:pt x="452" y="1830"/>
                    <a:pt x="552" y="1755"/>
                  </a:cubicBezTo>
                  <a:cubicBezTo>
                    <a:pt x="703" y="1630"/>
                    <a:pt x="828" y="1479"/>
                    <a:pt x="978" y="1354"/>
                  </a:cubicBezTo>
                  <a:cubicBezTo>
                    <a:pt x="1304" y="1053"/>
                    <a:pt x="1655" y="777"/>
                    <a:pt x="2031" y="552"/>
                  </a:cubicBezTo>
                  <a:cubicBezTo>
                    <a:pt x="2181" y="477"/>
                    <a:pt x="2307" y="427"/>
                    <a:pt x="2457" y="376"/>
                  </a:cubicBezTo>
                  <a:cubicBezTo>
                    <a:pt x="2507" y="376"/>
                    <a:pt x="2582" y="351"/>
                    <a:pt x="2633" y="351"/>
                  </a:cubicBezTo>
                  <a:cubicBezTo>
                    <a:pt x="2683" y="351"/>
                    <a:pt x="2708" y="351"/>
                    <a:pt x="2758" y="376"/>
                  </a:cubicBezTo>
                  <a:cubicBezTo>
                    <a:pt x="2783" y="376"/>
                    <a:pt x="2808" y="376"/>
                    <a:pt x="2808" y="402"/>
                  </a:cubicBezTo>
                  <a:cubicBezTo>
                    <a:pt x="2833" y="427"/>
                    <a:pt x="2858" y="427"/>
                    <a:pt x="2883" y="452"/>
                  </a:cubicBezTo>
                  <a:cubicBezTo>
                    <a:pt x="2908" y="477"/>
                    <a:pt x="2933" y="502"/>
                    <a:pt x="2958" y="527"/>
                  </a:cubicBezTo>
                  <a:cubicBezTo>
                    <a:pt x="2983" y="577"/>
                    <a:pt x="2983" y="627"/>
                    <a:pt x="3008" y="677"/>
                  </a:cubicBezTo>
                  <a:cubicBezTo>
                    <a:pt x="3032" y="821"/>
                    <a:pt x="3033" y="964"/>
                    <a:pt x="3034" y="1108"/>
                  </a:cubicBezTo>
                  <a:lnTo>
                    <a:pt x="3034" y="1108"/>
                  </a:lnTo>
                  <a:cubicBezTo>
                    <a:pt x="3033" y="1382"/>
                    <a:pt x="3008" y="1631"/>
                    <a:pt x="2958" y="1880"/>
                  </a:cubicBezTo>
                  <a:cubicBezTo>
                    <a:pt x="2908" y="2156"/>
                    <a:pt x="2858" y="2457"/>
                    <a:pt x="2783" y="2732"/>
                  </a:cubicBezTo>
                  <a:cubicBezTo>
                    <a:pt x="2783" y="2707"/>
                    <a:pt x="2783" y="2682"/>
                    <a:pt x="2783" y="2682"/>
                  </a:cubicBezTo>
                  <a:cubicBezTo>
                    <a:pt x="2733" y="2883"/>
                    <a:pt x="2683" y="3083"/>
                    <a:pt x="2582" y="3284"/>
                  </a:cubicBezTo>
                  <a:cubicBezTo>
                    <a:pt x="2557" y="3359"/>
                    <a:pt x="2607" y="3459"/>
                    <a:pt x="2683" y="3509"/>
                  </a:cubicBezTo>
                  <a:cubicBezTo>
                    <a:pt x="2696" y="3514"/>
                    <a:pt x="2710" y="3516"/>
                    <a:pt x="2725" y="3516"/>
                  </a:cubicBezTo>
                  <a:cubicBezTo>
                    <a:pt x="2792" y="3516"/>
                    <a:pt x="2867" y="3471"/>
                    <a:pt x="2908" y="3409"/>
                  </a:cubicBezTo>
                  <a:cubicBezTo>
                    <a:pt x="3008" y="3184"/>
                    <a:pt x="3084" y="2933"/>
                    <a:pt x="3134" y="2707"/>
                  </a:cubicBezTo>
                  <a:cubicBezTo>
                    <a:pt x="3234" y="2356"/>
                    <a:pt x="3284" y="2031"/>
                    <a:pt x="3334" y="1680"/>
                  </a:cubicBezTo>
                  <a:cubicBezTo>
                    <a:pt x="3359" y="1529"/>
                    <a:pt x="3384" y="1354"/>
                    <a:pt x="3384" y="1204"/>
                  </a:cubicBezTo>
                  <a:cubicBezTo>
                    <a:pt x="3384" y="1053"/>
                    <a:pt x="3384" y="878"/>
                    <a:pt x="3359" y="727"/>
                  </a:cubicBezTo>
                  <a:cubicBezTo>
                    <a:pt x="3334" y="502"/>
                    <a:pt x="3234" y="251"/>
                    <a:pt x="3034" y="126"/>
                  </a:cubicBezTo>
                  <a:cubicBezTo>
                    <a:pt x="2908" y="51"/>
                    <a:pt x="2783" y="1"/>
                    <a:pt x="2633"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5754550" y="2597775"/>
              <a:ext cx="54525" cy="42275"/>
            </a:xfrm>
            <a:custGeom>
              <a:avLst/>
              <a:gdLst/>
              <a:ahLst/>
              <a:cxnLst/>
              <a:rect l="l" t="t" r="r" b="b"/>
              <a:pathLst>
                <a:path w="2181" h="1691" extrusionOk="0">
                  <a:moveTo>
                    <a:pt x="2005" y="0"/>
                  </a:moveTo>
                  <a:cubicBezTo>
                    <a:pt x="1955" y="0"/>
                    <a:pt x="1930" y="26"/>
                    <a:pt x="1880" y="26"/>
                  </a:cubicBezTo>
                  <a:cubicBezTo>
                    <a:pt x="1254" y="452"/>
                    <a:pt x="627" y="853"/>
                    <a:pt x="76" y="1379"/>
                  </a:cubicBezTo>
                  <a:cubicBezTo>
                    <a:pt x="25" y="1404"/>
                    <a:pt x="0" y="1454"/>
                    <a:pt x="0" y="1479"/>
                  </a:cubicBezTo>
                  <a:cubicBezTo>
                    <a:pt x="0" y="1529"/>
                    <a:pt x="0" y="1579"/>
                    <a:pt x="25" y="1630"/>
                  </a:cubicBezTo>
                  <a:cubicBezTo>
                    <a:pt x="76" y="1655"/>
                    <a:pt x="101" y="1680"/>
                    <a:pt x="151" y="1680"/>
                  </a:cubicBezTo>
                  <a:cubicBezTo>
                    <a:pt x="165" y="1687"/>
                    <a:pt x="180" y="1690"/>
                    <a:pt x="194" y="1690"/>
                  </a:cubicBezTo>
                  <a:cubicBezTo>
                    <a:pt x="228" y="1690"/>
                    <a:pt x="258" y="1672"/>
                    <a:pt x="276" y="1655"/>
                  </a:cubicBezTo>
                  <a:cubicBezTo>
                    <a:pt x="827" y="1128"/>
                    <a:pt x="1479" y="727"/>
                    <a:pt x="2106" y="326"/>
                  </a:cubicBezTo>
                  <a:cubicBezTo>
                    <a:pt x="2181" y="251"/>
                    <a:pt x="2181" y="151"/>
                    <a:pt x="2131" y="76"/>
                  </a:cubicBezTo>
                  <a:cubicBezTo>
                    <a:pt x="2106" y="26"/>
                    <a:pt x="2056" y="0"/>
                    <a:pt x="200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5750150" y="2594650"/>
              <a:ext cx="63950" cy="45375"/>
            </a:xfrm>
            <a:custGeom>
              <a:avLst/>
              <a:gdLst/>
              <a:ahLst/>
              <a:cxnLst/>
              <a:rect l="l" t="t" r="r" b="b"/>
              <a:pathLst>
                <a:path w="2558" h="1815" extrusionOk="0">
                  <a:moveTo>
                    <a:pt x="2382" y="0"/>
                  </a:moveTo>
                  <a:cubicBezTo>
                    <a:pt x="2332" y="0"/>
                    <a:pt x="2307" y="0"/>
                    <a:pt x="2282" y="25"/>
                  </a:cubicBezTo>
                  <a:cubicBezTo>
                    <a:pt x="1530" y="476"/>
                    <a:pt x="803" y="978"/>
                    <a:pt x="101" y="1504"/>
                  </a:cubicBezTo>
                  <a:cubicBezTo>
                    <a:pt x="26" y="1554"/>
                    <a:pt x="1" y="1679"/>
                    <a:pt x="51" y="1755"/>
                  </a:cubicBezTo>
                  <a:cubicBezTo>
                    <a:pt x="92" y="1796"/>
                    <a:pt x="141" y="1815"/>
                    <a:pt x="190" y="1815"/>
                  </a:cubicBezTo>
                  <a:cubicBezTo>
                    <a:pt x="229" y="1815"/>
                    <a:pt x="268" y="1802"/>
                    <a:pt x="302" y="1780"/>
                  </a:cubicBezTo>
                  <a:cubicBezTo>
                    <a:pt x="1003" y="1253"/>
                    <a:pt x="1730" y="752"/>
                    <a:pt x="2482" y="301"/>
                  </a:cubicBezTo>
                  <a:cubicBezTo>
                    <a:pt x="2507" y="276"/>
                    <a:pt x="2532" y="226"/>
                    <a:pt x="2557" y="201"/>
                  </a:cubicBezTo>
                  <a:cubicBezTo>
                    <a:pt x="2557" y="151"/>
                    <a:pt x="2532" y="100"/>
                    <a:pt x="2507" y="75"/>
                  </a:cubicBezTo>
                  <a:cubicBezTo>
                    <a:pt x="2482" y="25"/>
                    <a:pt x="2432" y="0"/>
                    <a:pt x="2407"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5743275" y="2592750"/>
              <a:ext cx="73950" cy="53350"/>
            </a:xfrm>
            <a:custGeom>
              <a:avLst/>
              <a:gdLst/>
              <a:ahLst/>
              <a:cxnLst/>
              <a:rect l="l" t="t" r="r" b="b"/>
              <a:pathLst>
                <a:path w="2958" h="2134" extrusionOk="0">
                  <a:moveTo>
                    <a:pt x="2782" y="1"/>
                  </a:moveTo>
                  <a:cubicBezTo>
                    <a:pt x="2757" y="1"/>
                    <a:pt x="2732" y="1"/>
                    <a:pt x="2707" y="26"/>
                  </a:cubicBezTo>
                  <a:cubicBezTo>
                    <a:pt x="2256" y="277"/>
                    <a:pt x="1805" y="552"/>
                    <a:pt x="1379" y="828"/>
                  </a:cubicBezTo>
                  <a:cubicBezTo>
                    <a:pt x="953" y="1154"/>
                    <a:pt x="527" y="1480"/>
                    <a:pt x="101" y="1831"/>
                  </a:cubicBezTo>
                  <a:cubicBezTo>
                    <a:pt x="25" y="1881"/>
                    <a:pt x="0" y="1981"/>
                    <a:pt x="50" y="2081"/>
                  </a:cubicBezTo>
                  <a:cubicBezTo>
                    <a:pt x="81" y="2112"/>
                    <a:pt x="141" y="2134"/>
                    <a:pt x="200" y="2134"/>
                  </a:cubicBezTo>
                  <a:cubicBezTo>
                    <a:pt x="236" y="2134"/>
                    <a:pt x="272" y="2125"/>
                    <a:pt x="301" y="2106"/>
                  </a:cubicBezTo>
                  <a:cubicBezTo>
                    <a:pt x="1078" y="1480"/>
                    <a:pt x="1880" y="878"/>
                    <a:pt x="2732" y="402"/>
                  </a:cubicBezTo>
                  <a:cubicBezTo>
                    <a:pt x="2782" y="377"/>
                    <a:pt x="2807" y="352"/>
                    <a:pt x="2832" y="327"/>
                  </a:cubicBezTo>
                  <a:cubicBezTo>
                    <a:pt x="2882" y="302"/>
                    <a:pt x="2908" y="277"/>
                    <a:pt x="2933" y="252"/>
                  </a:cubicBezTo>
                  <a:cubicBezTo>
                    <a:pt x="2958" y="201"/>
                    <a:pt x="2958" y="151"/>
                    <a:pt x="2933" y="101"/>
                  </a:cubicBezTo>
                  <a:cubicBezTo>
                    <a:pt x="2908" y="76"/>
                    <a:pt x="2882" y="26"/>
                    <a:pt x="2832" y="26"/>
                  </a:cubicBezTo>
                  <a:cubicBezTo>
                    <a:pt x="2832" y="1"/>
                    <a:pt x="2807" y="1"/>
                    <a:pt x="278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25975" y="2619700"/>
              <a:ext cx="16325" cy="48125"/>
            </a:xfrm>
            <a:custGeom>
              <a:avLst/>
              <a:gdLst/>
              <a:ahLst/>
              <a:cxnLst/>
              <a:rect l="l" t="t" r="r" b="b"/>
              <a:pathLst>
                <a:path w="653" h="1925" extrusionOk="0">
                  <a:moveTo>
                    <a:pt x="477" y="1"/>
                  </a:moveTo>
                  <a:cubicBezTo>
                    <a:pt x="452" y="1"/>
                    <a:pt x="402" y="1"/>
                    <a:pt x="376" y="26"/>
                  </a:cubicBezTo>
                  <a:cubicBezTo>
                    <a:pt x="351" y="26"/>
                    <a:pt x="301" y="76"/>
                    <a:pt x="301" y="126"/>
                  </a:cubicBezTo>
                  <a:cubicBezTo>
                    <a:pt x="251" y="652"/>
                    <a:pt x="176" y="1204"/>
                    <a:pt x="1" y="1705"/>
                  </a:cubicBezTo>
                  <a:cubicBezTo>
                    <a:pt x="1" y="1755"/>
                    <a:pt x="1" y="1805"/>
                    <a:pt x="26" y="1830"/>
                  </a:cubicBezTo>
                  <a:cubicBezTo>
                    <a:pt x="51" y="1880"/>
                    <a:pt x="101" y="1905"/>
                    <a:pt x="126" y="1905"/>
                  </a:cubicBezTo>
                  <a:cubicBezTo>
                    <a:pt x="151" y="1918"/>
                    <a:pt x="176" y="1924"/>
                    <a:pt x="201" y="1924"/>
                  </a:cubicBezTo>
                  <a:cubicBezTo>
                    <a:pt x="226" y="1924"/>
                    <a:pt x="251" y="1918"/>
                    <a:pt x="276" y="1905"/>
                  </a:cubicBezTo>
                  <a:cubicBezTo>
                    <a:pt x="301" y="1855"/>
                    <a:pt x="326" y="1830"/>
                    <a:pt x="351" y="1780"/>
                  </a:cubicBezTo>
                  <a:cubicBezTo>
                    <a:pt x="527" y="1279"/>
                    <a:pt x="602" y="727"/>
                    <a:pt x="652" y="201"/>
                  </a:cubicBezTo>
                  <a:cubicBezTo>
                    <a:pt x="652" y="151"/>
                    <a:pt x="652" y="101"/>
                    <a:pt x="627" y="76"/>
                  </a:cubicBezTo>
                  <a:cubicBezTo>
                    <a:pt x="602" y="26"/>
                    <a:pt x="552" y="1"/>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5825975" y="2617825"/>
              <a:ext cx="16950" cy="55900"/>
            </a:xfrm>
            <a:custGeom>
              <a:avLst/>
              <a:gdLst/>
              <a:ahLst/>
              <a:cxnLst/>
              <a:rect l="l" t="t" r="r" b="b"/>
              <a:pathLst>
                <a:path w="678" h="2236" extrusionOk="0">
                  <a:moveTo>
                    <a:pt x="502" y="0"/>
                  </a:moveTo>
                  <a:cubicBezTo>
                    <a:pt x="427" y="0"/>
                    <a:pt x="351" y="76"/>
                    <a:pt x="326" y="151"/>
                  </a:cubicBezTo>
                  <a:cubicBezTo>
                    <a:pt x="251" y="777"/>
                    <a:pt x="201" y="1404"/>
                    <a:pt x="26" y="2031"/>
                  </a:cubicBezTo>
                  <a:cubicBezTo>
                    <a:pt x="1" y="2106"/>
                    <a:pt x="76" y="2206"/>
                    <a:pt x="151" y="2231"/>
                  </a:cubicBezTo>
                  <a:cubicBezTo>
                    <a:pt x="164" y="2234"/>
                    <a:pt x="177" y="2236"/>
                    <a:pt x="190" y="2236"/>
                  </a:cubicBezTo>
                  <a:cubicBezTo>
                    <a:pt x="270" y="2236"/>
                    <a:pt x="330" y="2171"/>
                    <a:pt x="351" y="2106"/>
                  </a:cubicBezTo>
                  <a:cubicBezTo>
                    <a:pt x="527" y="1479"/>
                    <a:pt x="602" y="853"/>
                    <a:pt x="677" y="226"/>
                  </a:cubicBezTo>
                  <a:cubicBezTo>
                    <a:pt x="677" y="176"/>
                    <a:pt x="677" y="126"/>
                    <a:pt x="652" y="101"/>
                  </a:cubicBezTo>
                  <a:cubicBezTo>
                    <a:pt x="627" y="51"/>
                    <a:pt x="577" y="26"/>
                    <a:pt x="527" y="26"/>
                  </a:cubicBezTo>
                  <a:cubicBezTo>
                    <a:pt x="527" y="0"/>
                    <a:pt x="527" y="0"/>
                    <a:pt x="50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5826600" y="2620950"/>
              <a:ext cx="16325" cy="54075"/>
            </a:xfrm>
            <a:custGeom>
              <a:avLst/>
              <a:gdLst/>
              <a:ahLst/>
              <a:cxnLst/>
              <a:rect l="l" t="t" r="r" b="b"/>
              <a:pathLst>
                <a:path w="653" h="2163" extrusionOk="0">
                  <a:moveTo>
                    <a:pt x="477" y="1"/>
                  </a:moveTo>
                  <a:cubicBezTo>
                    <a:pt x="452" y="1"/>
                    <a:pt x="427" y="26"/>
                    <a:pt x="402" y="26"/>
                  </a:cubicBezTo>
                  <a:cubicBezTo>
                    <a:pt x="351" y="51"/>
                    <a:pt x="326" y="101"/>
                    <a:pt x="326" y="151"/>
                  </a:cubicBezTo>
                  <a:cubicBezTo>
                    <a:pt x="251" y="753"/>
                    <a:pt x="201" y="1354"/>
                    <a:pt x="26" y="1956"/>
                  </a:cubicBezTo>
                  <a:cubicBezTo>
                    <a:pt x="1" y="2056"/>
                    <a:pt x="76" y="2131"/>
                    <a:pt x="176" y="2156"/>
                  </a:cubicBezTo>
                  <a:cubicBezTo>
                    <a:pt x="189" y="2161"/>
                    <a:pt x="203" y="2163"/>
                    <a:pt x="216" y="2163"/>
                  </a:cubicBezTo>
                  <a:cubicBezTo>
                    <a:pt x="283" y="2163"/>
                    <a:pt x="356" y="2114"/>
                    <a:pt x="377" y="2031"/>
                  </a:cubicBezTo>
                  <a:cubicBezTo>
                    <a:pt x="527" y="1429"/>
                    <a:pt x="602" y="828"/>
                    <a:pt x="652" y="226"/>
                  </a:cubicBezTo>
                  <a:cubicBezTo>
                    <a:pt x="652" y="176"/>
                    <a:pt x="652" y="126"/>
                    <a:pt x="627" y="101"/>
                  </a:cubicBezTo>
                  <a:cubicBezTo>
                    <a:pt x="602" y="51"/>
                    <a:pt x="577" y="26"/>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5827225" y="2620950"/>
              <a:ext cx="16950" cy="57200"/>
            </a:xfrm>
            <a:custGeom>
              <a:avLst/>
              <a:gdLst/>
              <a:ahLst/>
              <a:cxnLst/>
              <a:rect l="l" t="t" r="r" b="b"/>
              <a:pathLst>
                <a:path w="678" h="2288" extrusionOk="0">
                  <a:moveTo>
                    <a:pt x="502" y="1"/>
                  </a:moveTo>
                  <a:cubicBezTo>
                    <a:pt x="452" y="1"/>
                    <a:pt x="402" y="26"/>
                    <a:pt x="377" y="51"/>
                  </a:cubicBezTo>
                  <a:cubicBezTo>
                    <a:pt x="326" y="101"/>
                    <a:pt x="326" y="126"/>
                    <a:pt x="326" y="176"/>
                  </a:cubicBezTo>
                  <a:cubicBezTo>
                    <a:pt x="326" y="217"/>
                    <a:pt x="326" y="242"/>
                    <a:pt x="326" y="276"/>
                  </a:cubicBezTo>
                  <a:cubicBezTo>
                    <a:pt x="251" y="878"/>
                    <a:pt x="126" y="1480"/>
                    <a:pt x="1" y="2081"/>
                  </a:cubicBezTo>
                  <a:cubicBezTo>
                    <a:pt x="1" y="2181"/>
                    <a:pt x="51" y="2256"/>
                    <a:pt x="151" y="2282"/>
                  </a:cubicBezTo>
                  <a:cubicBezTo>
                    <a:pt x="164" y="2286"/>
                    <a:pt x="178" y="2288"/>
                    <a:pt x="191" y="2288"/>
                  </a:cubicBezTo>
                  <a:cubicBezTo>
                    <a:pt x="258" y="2288"/>
                    <a:pt x="331" y="2239"/>
                    <a:pt x="352" y="2156"/>
                  </a:cubicBezTo>
                  <a:cubicBezTo>
                    <a:pt x="402" y="1830"/>
                    <a:pt x="477" y="1505"/>
                    <a:pt x="552" y="1179"/>
                  </a:cubicBezTo>
                  <a:cubicBezTo>
                    <a:pt x="602" y="853"/>
                    <a:pt x="652" y="502"/>
                    <a:pt x="677" y="151"/>
                  </a:cubicBezTo>
                  <a:cubicBezTo>
                    <a:pt x="677" y="126"/>
                    <a:pt x="652" y="76"/>
                    <a:pt x="627" y="51"/>
                  </a:cubicBezTo>
                  <a:cubicBezTo>
                    <a:pt x="577" y="26"/>
                    <a:pt x="552" y="1"/>
                    <a:pt x="50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237625" y="2679850"/>
              <a:ext cx="582100" cy="664200"/>
            </a:xfrm>
            <a:custGeom>
              <a:avLst/>
              <a:gdLst/>
              <a:ahLst/>
              <a:cxnLst/>
              <a:rect l="l" t="t" r="r" b="b"/>
              <a:pathLst>
                <a:path w="23284" h="26568" extrusionOk="0">
                  <a:moveTo>
                    <a:pt x="18397" y="1"/>
                  </a:moveTo>
                  <a:lnTo>
                    <a:pt x="18397" y="1"/>
                  </a:lnTo>
                  <a:cubicBezTo>
                    <a:pt x="18121" y="101"/>
                    <a:pt x="17845" y="176"/>
                    <a:pt x="17595" y="276"/>
                  </a:cubicBezTo>
                  <a:cubicBezTo>
                    <a:pt x="17219" y="402"/>
                    <a:pt x="16843" y="577"/>
                    <a:pt x="16517" y="702"/>
                  </a:cubicBezTo>
                  <a:lnTo>
                    <a:pt x="15514" y="1129"/>
                  </a:lnTo>
                  <a:lnTo>
                    <a:pt x="15038" y="1304"/>
                  </a:lnTo>
                  <a:cubicBezTo>
                    <a:pt x="12331" y="2432"/>
                    <a:pt x="9524" y="3585"/>
                    <a:pt x="6993" y="5139"/>
                  </a:cubicBezTo>
                  <a:cubicBezTo>
                    <a:pt x="5489" y="6041"/>
                    <a:pt x="4261" y="6993"/>
                    <a:pt x="3234" y="7996"/>
                  </a:cubicBezTo>
                  <a:cubicBezTo>
                    <a:pt x="2682" y="8522"/>
                    <a:pt x="2181" y="9124"/>
                    <a:pt x="1730" y="9725"/>
                  </a:cubicBezTo>
                  <a:cubicBezTo>
                    <a:pt x="1630" y="9850"/>
                    <a:pt x="1529" y="10001"/>
                    <a:pt x="1429" y="10151"/>
                  </a:cubicBezTo>
                  <a:cubicBezTo>
                    <a:pt x="1329" y="10151"/>
                    <a:pt x="1279" y="10201"/>
                    <a:pt x="1254" y="10251"/>
                  </a:cubicBezTo>
                  <a:cubicBezTo>
                    <a:pt x="1179" y="10427"/>
                    <a:pt x="1128" y="10577"/>
                    <a:pt x="1078" y="10728"/>
                  </a:cubicBezTo>
                  <a:cubicBezTo>
                    <a:pt x="903" y="11028"/>
                    <a:pt x="727" y="11354"/>
                    <a:pt x="577" y="11680"/>
                  </a:cubicBezTo>
                  <a:cubicBezTo>
                    <a:pt x="552" y="11755"/>
                    <a:pt x="502" y="11855"/>
                    <a:pt x="477" y="11931"/>
                  </a:cubicBezTo>
                  <a:cubicBezTo>
                    <a:pt x="452" y="11981"/>
                    <a:pt x="452" y="12006"/>
                    <a:pt x="477" y="12056"/>
                  </a:cubicBezTo>
                  <a:cubicBezTo>
                    <a:pt x="502" y="12106"/>
                    <a:pt x="527" y="12131"/>
                    <a:pt x="577" y="12156"/>
                  </a:cubicBezTo>
                  <a:cubicBezTo>
                    <a:pt x="527" y="12407"/>
                    <a:pt x="452" y="12682"/>
                    <a:pt x="377" y="12958"/>
                  </a:cubicBezTo>
                  <a:cubicBezTo>
                    <a:pt x="251" y="13459"/>
                    <a:pt x="151" y="13911"/>
                    <a:pt x="101" y="14337"/>
                  </a:cubicBezTo>
                  <a:cubicBezTo>
                    <a:pt x="26" y="14788"/>
                    <a:pt x="1" y="15239"/>
                    <a:pt x="26" y="15665"/>
                  </a:cubicBezTo>
                  <a:cubicBezTo>
                    <a:pt x="51" y="16066"/>
                    <a:pt x="126" y="16492"/>
                    <a:pt x="226" y="16918"/>
                  </a:cubicBezTo>
                  <a:cubicBezTo>
                    <a:pt x="326" y="17294"/>
                    <a:pt x="477" y="17695"/>
                    <a:pt x="677" y="18071"/>
                  </a:cubicBezTo>
                  <a:cubicBezTo>
                    <a:pt x="1003" y="18773"/>
                    <a:pt x="1479" y="19449"/>
                    <a:pt x="2081" y="20126"/>
                  </a:cubicBezTo>
                  <a:cubicBezTo>
                    <a:pt x="2607" y="20703"/>
                    <a:pt x="3259" y="21254"/>
                    <a:pt x="3986" y="21780"/>
                  </a:cubicBezTo>
                  <a:cubicBezTo>
                    <a:pt x="4311" y="22006"/>
                    <a:pt x="4637" y="22231"/>
                    <a:pt x="5038" y="22457"/>
                  </a:cubicBezTo>
                  <a:cubicBezTo>
                    <a:pt x="5314" y="22632"/>
                    <a:pt x="5615" y="22783"/>
                    <a:pt x="5890" y="22933"/>
                  </a:cubicBezTo>
                  <a:lnTo>
                    <a:pt x="6016" y="23008"/>
                  </a:lnTo>
                  <a:cubicBezTo>
                    <a:pt x="6316" y="23184"/>
                    <a:pt x="6617" y="23334"/>
                    <a:pt x="6893" y="23485"/>
                  </a:cubicBezTo>
                  <a:cubicBezTo>
                    <a:pt x="7244" y="23685"/>
                    <a:pt x="7595" y="23860"/>
                    <a:pt x="7920" y="24061"/>
                  </a:cubicBezTo>
                  <a:cubicBezTo>
                    <a:pt x="8747" y="24487"/>
                    <a:pt x="9449" y="24838"/>
                    <a:pt x="10126" y="25164"/>
                  </a:cubicBezTo>
                  <a:cubicBezTo>
                    <a:pt x="10953" y="25540"/>
                    <a:pt x="11730" y="25840"/>
                    <a:pt x="12457" y="26066"/>
                  </a:cubicBezTo>
                  <a:cubicBezTo>
                    <a:pt x="13309" y="26317"/>
                    <a:pt x="14061" y="26492"/>
                    <a:pt x="14813" y="26542"/>
                  </a:cubicBezTo>
                  <a:cubicBezTo>
                    <a:pt x="14988" y="26542"/>
                    <a:pt x="15189" y="26567"/>
                    <a:pt x="15364" y="26567"/>
                  </a:cubicBezTo>
                  <a:cubicBezTo>
                    <a:pt x="15941" y="26567"/>
                    <a:pt x="16492" y="26492"/>
                    <a:pt x="16993" y="26342"/>
                  </a:cubicBezTo>
                  <a:cubicBezTo>
                    <a:pt x="17369" y="26216"/>
                    <a:pt x="17695" y="26091"/>
                    <a:pt x="17996" y="25916"/>
                  </a:cubicBezTo>
                  <a:cubicBezTo>
                    <a:pt x="18321" y="25715"/>
                    <a:pt x="18622" y="25490"/>
                    <a:pt x="18973" y="25214"/>
                  </a:cubicBezTo>
                  <a:cubicBezTo>
                    <a:pt x="19249" y="24963"/>
                    <a:pt x="19550" y="24662"/>
                    <a:pt x="19875" y="24287"/>
                  </a:cubicBezTo>
                  <a:cubicBezTo>
                    <a:pt x="20176" y="23961"/>
                    <a:pt x="20452" y="23610"/>
                    <a:pt x="20728" y="23234"/>
                  </a:cubicBezTo>
                  <a:cubicBezTo>
                    <a:pt x="20978" y="22883"/>
                    <a:pt x="21204" y="22532"/>
                    <a:pt x="21404" y="22131"/>
                  </a:cubicBezTo>
                  <a:cubicBezTo>
                    <a:pt x="21605" y="21755"/>
                    <a:pt x="21755" y="21429"/>
                    <a:pt x="21855" y="21079"/>
                  </a:cubicBezTo>
                  <a:cubicBezTo>
                    <a:pt x="21981" y="20703"/>
                    <a:pt x="22106" y="20277"/>
                    <a:pt x="22206" y="19750"/>
                  </a:cubicBezTo>
                  <a:cubicBezTo>
                    <a:pt x="22306" y="19324"/>
                    <a:pt x="22382" y="18873"/>
                    <a:pt x="22457" y="18297"/>
                  </a:cubicBezTo>
                  <a:cubicBezTo>
                    <a:pt x="22582" y="17344"/>
                    <a:pt x="22632" y="16367"/>
                    <a:pt x="22707" y="15439"/>
                  </a:cubicBezTo>
                  <a:lnTo>
                    <a:pt x="22707" y="15364"/>
                  </a:lnTo>
                  <a:cubicBezTo>
                    <a:pt x="22783" y="14337"/>
                    <a:pt x="22883" y="13309"/>
                    <a:pt x="22983" y="12206"/>
                  </a:cubicBezTo>
                  <a:cubicBezTo>
                    <a:pt x="23058" y="11179"/>
                    <a:pt x="23184" y="9976"/>
                    <a:pt x="23234" y="8798"/>
                  </a:cubicBezTo>
                  <a:cubicBezTo>
                    <a:pt x="23284" y="7570"/>
                    <a:pt x="23284" y="6467"/>
                    <a:pt x="23209" y="5389"/>
                  </a:cubicBezTo>
                  <a:cubicBezTo>
                    <a:pt x="23184" y="5013"/>
                    <a:pt x="23159" y="4637"/>
                    <a:pt x="23108" y="4261"/>
                  </a:cubicBezTo>
                  <a:lnTo>
                    <a:pt x="23083" y="4036"/>
                  </a:lnTo>
                  <a:cubicBezTo>
                    <a:pt x="23083" y="3860"/>
                    <a:pt x="23058" y="3710"/>
                    <a:pt x="23033" y="3535"/>
                  </a:cubicBezTo>
                  <a:cubicBezTo>
                    <a:pt x="23008" y="3434"/>
                    <a:pt x="23008" y="3334"/>
                    <a:pt x="22983" y="3234"/>
                  </a:cubicBezTo>
                  <a:cubicBezTo>
                    <a:pt x="22958" y="3159"/>
                    <a:pt x="22933" y="3058"/>
                    <a:pt x="22908" y="2983"/>
                  </a:cubicBezTo>
                  <a:lnTo>
                    <a:pt x="22883" y="3008"/>
                  </a:lnTo>
                  <a:cubicBezTo>
                    <a:pt x="22733" y="3083"/>
                    <a:pt x="22557" y="3159"/>
                    <a:pt x="22407" y="3209"/>
                  </a:cubicBezTo>
                  <a:cubicBezTo>
                    <a:pt x="22306" y="3234"/>
                    <a:pt x="22231" y="3259"/>
                    <a:pt x="22131" y="3284"/>
                  </a:cubicBezTo>
                  <a:lnTo>
                    <a:pt x="21905" y="3284"/>
                  </a:lnTo>
                  <a:cubicBezTo>
                    <a:pt x="21755" y="3284"/>
                    <a:pt x="21605" y="3259"/>
                    <a:pt x="21479" y="3184"/>
                  </a:cubicBezTo>
                  <a:cubicBezTo>
                    <a:pt x="21379" y="3134"/>
                    <a:pt x="21254" y="3058"/>
                    <a:pt x="21179" y="2958"/>
                  </a:cubicBezTo>
                  <a:cubicBezTo>
                    <a:pt x="21103" y="2858"/>
                    <a:pt x="21053" y="2783"/>
                    <a:pt x="21003" y="2682"/>
                  </a:cubicBezTo>
                  <a:cubicBezTo>
                    <a:pt x="20903" y="2457"/>
                    <a:pt x="20828" y="2231"/>
                    <a:pt x="20702" y="2031"/>
                  </a:cubicBezTo>
                  <a:cubicBezTo>
                    <a:pt x="20677" y="2006"/>
                    <a:pt x="20652" y="1956"/>
                    <a:pt x="20627" y="1931"/>
                  </a:cubicBezTo>
                  <a:cubicBezTo>
                    <a:pt x="20602" y="1905"/>
                    <a:pt x="20577" y="1880"/>
                    <a:pt x="20552" y="1855"/>
                  </a:cubicBezTo>
                  <a:cubicBezTo>
                    <a:pt x="20502" y="1805"/>
                    <a:pt x="20452" y="1780"/>
                    <a:pt x="20402" y="1755"/>
                  </a:cubicBezTo>
                  <a:cubicBezTo>
                    <a:pt x="20377" y="1730"/>
                    <a:pt x="20352" y="1730"/>
                    <a:pt x="20301" y="1730"/>
                  </a:cubicBezTo>
                  <a:cubicBezTo>
                    <a:pt x="20276" y="1705"/>
                    <a:pt x="20251" y="1705"/>
                    <a:pt x="20201" y="1680"/>
                  </a:cubicBezTo>
                  <a:lnTo>
                    <a:pt x="20001" y="1680"/>
                  </a:lnTo>
                  <a:cubicBezTo>
                    <a:pt x="19951" y="1680"/>
                    <a:pt x="19875" y="1705"/>
                    <a:pt x="19800" y="1705"/>
                  </a:cubicBezTo>
                  <a:cubicBezTo>
                    <a:pt x="19725" y="1730"/>
                    <a:pt x="19650" y="1755"/>
                    <a:pt x="19575" y="1780"/>
                  </a:cubicBezTo>
                  <a:cubicBezTo>
                    <a:pt x="19449" y="1805"/>
                    <a:pt x="19324" y="1830"/>
                    <a:pt x="19199" y="1855"/>
                  </a:cubicBezTo>
                  <a:cubicBezTo>
                    <a:pt x="19098" y="1855"/>
                    <a:pt x="18973" y="1830"/>
                    <a:pt x="18873" y="1780"/>
                  </a:cubicBezTo>
                  <a:cubicBezTo>
                    <a:pt x="18798" y="1755"/>
                    <a:pt x="18748" y="1705"/>
                    <a:pt x="18697" y="1655"/>
                  </a:cubicBezTo>
                  <a:cubicBezTo>
                    <a:pt x="18647" y="1605"/>
                    <a:pt x="18622" y="1555"/>
                    <a:pt x="18572" y="1479"/>
                  </a:cubicBezTo>
                  <a:cubicBezTo>
                    <a:pt x="18522" y="1404"/>
                    <a:pt x="18497" y="1329"/>
                    <a:pt x="18447" y="1254"/>
                  </a:cubicBezTo>
                  <a:cubicBezTo>
                    <a:pt x="18422" y="1179"/>
                    <a:pt x="18397" y="1103"/>
                    <a:pt x="18397" y="1028"/>
                  </a:cubicBezTo>
                  <a:cubicBezTo>
                    <a:pt x="18347" y="878"/>
                    <a:pt x="18347" y="702"/>
                    <a:pt x="18347" y="552"/>
                  </a:cubicBezTo>
                  <a:cubicBezTo>
                    <a:pt x="18321" y="377"/>
                    <a:pt x="18347" y="226"/>
                    <a:pt x="18372" y="51"/>
                  </a:cubicBezTo>
                  <a:cubicBezTo>
                    <a:pt x="18372" y="51"/>
                    <a:pt x="18397" y="26"/>
                    <a:pt x="18397"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262700" y="2686125"/>
              <a:ext cx="433600" cy="264300"/>
            </a:xfrm>
            <a:custGeom>
              <a:avLst/>
              <a:gdLst/>
              <a:ahLst/>
              <a:cxnLst/>
              <a:rect l="l" t="t" r="r" b="b"/>
              <a:pathLst>
                <a:path w="17344" h="10572" extrusionOk="0">
                  <a:moveTo>
                    <a:pt x="17344" y="0"/>
                  </a:moveTo>
                  <a:lnTo>
                    <a:pt x="17344" y="0"/>
                  </a:lnTo>
                  <a:cubicBezTo>
                    <a:pt x="15389" y="727"/>
                    <a:pt x="13434" y="1479"/>
                    <a:pt x="11504" y="2281"/>
                  </a:cubicBezTo>
                  <a:cubicBezTo>
                    <a:pt x="9524" y="3133"/>
                    <a:pt x="7569" y="4035"/>
                    <a:pt x="5714" y="5113"/>
                  </a:cubicBezTo>
                  <a:cubicBezTo>
                    <a:pt x="4587" y="5740"/>
                    <a:pt x="3459" y="6441"/>
                    <a:pt x="2481" y="7269"/>
                  </a:cubicBezTo>
                  <a:cubicBezTo>
                    <a:pt x="2005" y="7670"/>
                    <a:pt x="1554" y="8121"/>
                    <a:pt x="1153" y="8622"/>
                  </a:cubicBezTo>
                  <a:cubicBezTo>
                    <a:pt x="952" y="8873"/>
                    <a:pt x="752" y="9148"/>
                    <a:pt x="551" y="9424"/>
                  </a:cubicBezTo>
                  <a:cubicBezTo>
                    <a:pt x="476" y="9574"/>
                    <a:pt x="376" y="9725"/>
                    <a:pt x="276" y="9875"/>
                  </a:cubicBezTo>
                  <a:cubicBezTo>
                    <a:pt x="201" y="10025"/>
                    <a:pt x="125" y="10176"/>
                    <a:pt x="50" y="10326"/>
                  </a:cubicBezTo>
                  <a:cubicBezTo>
                    <a:pt x="0" y="10426"/>
                    <a:pt x="50" y="10527"/>
                    <a:pt x="150" y="10552"/>
                  </a:cubicBezTo>
                  <a:cubicBezTo>
                    <a:pt x="171" y="10565"/>
                    <a:pt x="193" y="10571"/>
                    <a:pt x="215" y="10571"/>
                  </a:cubicBezTo>
                  <a:cubicBezTo>
                    <a:pt x="276" y="10571"/>
                    <a:pt x="339" y="10525"/>
                    <a:pt x="376" y="10452"/>
                  </a:cubicBezTo>
                  <a:cubicBezTo>
                    <a:pt x="401" y="10401"/>
                    <a:pt x="426" y="10326"/>
                    <a:pt x="451" y="10276"/>
                  </a:cubicBezTo>
                  <a:cubicBezTo>
                    <a:pt x="551" y="10101"/>
                    <a:pt x="652" y="9925"/>
                    <a:pt x="752" y="9750"/>
                  </a:cubicBezTo>
                  <a:cubicBezTo>
                    <a:pt x="852" y="9599"/>
                    <a:pt x="952" y="9449"/>
                    <a:pt x="1078" y="9299"/>
                  </a:cubicBezTo>
                  <a:cubicBezTo>
                    <a:pt x="1278" y="8998"/>
                    <a:pt x="1529" y="8697"/>
                    <a:pt x="1780" y="8421"/>
                  </a:cubicBezTo>
                  <a:cubicBezTo>
                    <a:pt x="2607" y="7519"/>
                    <a:pt x="3609" y="6792"/>
                    <a:pt x="4637" y="6141"/>
                  </a:cubicBezTo>
                  <a:cubicBezTo>
                    <a:pt x="5464" y="5614"/>
                    <a:pt x="6316" y="5138"/>
                    <a:pt x="7193" y="4687"/>
                  </a:cubicBezTo>
                  <a:cubicBezTo>
                    <a:pt x="8145" y="4186"/>
                    <a:pt x="9123" y="3710"/>
                    <a:pt x="10100" y="3284"/>
                  </a:cubicBezTo>
                  <a:cubicBezTo>
                    <a:pt x="12080" y="2381"/>
                    <a:pt x="14085" y="1604"/>
                    <a:pt x="16115" y="827"/>
                  </a:cubicBezTo>
                  <a:cubicBezTo>
                    <a:pt x="16516" y="677"/>
                    <a:pt x="16917" y="527"/>
                    <a:pt x="17344" y="376"/>
                  </a:cubicBezTo>
                  <a:cubicBezTo>
                    <a:pt x="17344" y="351"/>
                    <a:pt x="17344" y="326"/>
                    <a:pt x="17344" y="301"/>
                  </a:cubicBezTo>
                  <a:cubicBezTo>
                    <a:pt x="17318" y="201"/>
                    <a:pt x="17344" y="101"/>
                    <a:pt x="1734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263950" y="2828350"/>
              <a:ext cx="126575" cy="117975"/>
            </a:xfrm>
            <a:custGeom>
              <a:avLst/>
              <a:gdLst/>
              <a:ahLst/>
              <a:cxnLst/>
              <a:rect l="l" t="t" r="r" b="b"/>
              <a:pathLst>
                <a:path w="5063" h="4719" extrusionOk="0">
                  <a:moveTo>
                    <a:pt x="4913" y="1"/>
                  </a:moveTo>
                  <a:cubicBezTo>
                    <a:pt x="4887" y="1"/>
                    <a:pt x="4862" y="1"/>
                    <a:pt x="4812" y="26"/>
                  </a:cubicBezTo>
                  <a:cubicBezTo>
                    <a:pt x="4311" y="176"/>
                    <a:pt x="3860" y="427"/>
                    <a:pt x="3409" y="702"/>
                  </a:cubicBezTo>
                  <a:cubicBezTo>
                    <a:pt x="2907" y="1028"/>
                    <a:pt x="2456" y="1404"/>
                    <a:pt x="2005" y="1805"/>
                  </a:cubicBezTo>
                  <a:cubicBezTo>
                    <a:pt x="1579" y="2231"/>
                    <a:pt x="1178" y="2657"/>
                    <a:pt x="827" y="3133"/>
                  </a:cubicBezTo>
                  <a:cubicBezTo>
                    <a:pt x="527" y="3560"/>
                    <a:pt x="251" y="4011"/>
                    <a:pt x="25" y="4487"/>
                  </a:cubicBezTo>
                  <a:cubicBezTo>
                    <a:pt x="0" y="4587"/>
                    <a:pt x="50" y="4687"/>
                    <a:pt x="126" y="4712"/>
                  </a:cubicBezTo>
                  <a:cubicBezTo>
                    <a:pt x="143" y="4717"/>
                    <a:pt x="161" y="4719"/>
                    <a:pt x="178" y="4719"/>
                  </a:cubicBezTo>
                  <a:cubicBezTo>
                    <a:pt x="259" y="4719"/>
                    <a:pt x="330" y="4674"/>
                    <a:pt x="351" y="4612"/>
                  </a:cubicBezTo>
                  <a:cubicBezTo>
                    <a:pt x="401" y="4487"/>
                    <a:pt x="476" y="4362"/>
                    <a:pt x="527" y="4236"/>
                  </a:cubicBezTo>
                  <a:cubicBezTo>
                    <a:pt x="527" y="4261"/>
                    <a:pt x="527" y="4261"/>
                    <a:pt x="527" y="4261"/>
                  </a:cubicBezTo>
                  <a:cubicBezTo>
                    <a:pt x="852" y="3635"/>
                    <a:pt x="1303" y="3058"/>
                    <a:pt x="1780" y="2532"/>
                  </a:cubicBezTo>
                  <a:lnTo>
                    <a:pt x="1780" y="2532"/>
                  </a:lnTo>
                  <a:cubicBezTo>
                    <a:pt x="1780" y="2557"/>
                    <a:pt x="1755" y="2557"/>
                    <a:pt x="1755" y="2582"/>
                  </a:cubicBezTo>
                  <a:cubicBezTo>
                    <a:pt x="2331" y="1955"/>
                    <a:pt x="2983" y="1404"/>
                    <a:pt x="3684" y="928"/>
                  </a:cubicBezTo>
                  <a:cubicBezTo>
                    <a:pt x="4085" y="677"/>
                    <a:pt x="4512" y="477"/>
                    <a:pt x="4963" y="326"/>
                  </a:cubicBezTo>
                  <a:cubicBezTo>
                    <a:pt x="5013" y="326"/>
                    <a:pt x="5038" y="276"/>
                    <a:pt x="5063" y="226"/>
                  </a:cubicBezTo>
                  <a:cubicBezTo>
                    <a:pt x="5063" y="201"/>
                    <a:pt x="5063" y="151"/>
                    <a:pt x="5063" y="101"/>
                  </a:cubicBezTo>
                  <a:cubicBezTo>
                    <a:pt x="5038" y="51"/>
                    <a:pt x="4988" y="26"/>
                    <a:pt x="4963"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5337250" y="2800775"/>
              <a:ext cx="103400" cy="66950"/>
            </a:xfrm>
            <a:custGeom>
              <a:avLst/>
              <a:gdLst/>
              <a:ahLst/>
              <a:cxnLst/>
              <a:rect l="l" t="t" r="r" b="b"/>
              <a:pathLst>
                <a:path w="4136" h="2678" extrusionOk="0">
                  <a:moveTo>
                    <a:pt x="3935" y="1"/>
                  </a:moveTo>
                  <a:cubicBezTo>
                    <a:pt x="3910" y="1"/>
                    <a:pt x="3885" y="1"/>
                    <a:pt x="3860" y="26"/>
                  </a:cubicBezTo>
                  <a:cubicBezTo>
                    <a:pt x="3184" y="302"/>
                    <a:pt x="2532" y="652"/>
                    <a:pt x="1905" y="1028"/>
                  </a:cubicBezTo>
                  <a:cubicBezTo>
                    <a:pt x="1279" y="1429"/>
                    <a:pt x="677" y="1881"/>
                    <a:pt x="101" y="2382"/>
                  </a:cubicBezTo>
                  <a:cubicBezTo>
                    <a:pt x="26" y="2432"/>
                    <a:pt x="1" y="2532"/>
                    <a:pt x="76" y="2607"/>
                  </a:cubicBezTo>
                  <a:cubicBezTo>
                    <a:pt x="105" y="2651"/>
                    <a:pt x="159" y="2678"/>
                    <a:pt x="215" y="2678"/>
                  </a:cubicBezTo>
                  <a:cubicBezTo>
                    <a:pt x="255" y="2678"/>
                    <a:pt x="295" y="2664"/>
                    <a:pt x="326" y="2632"/>
                  </a:cubicBezTo>
                  <a:cubicBezTo>
                    <a:pt x="871" y="2162"/>
                    <a:pt x="1464" y="1717"/>
                    <a:pt x="2058" y="1344"/>
                  </a:cubicBezTo>
                  <a:lnTo>
                    <a:pt x="2058" y="1344"/>
                  </a:lnTo>
                  <a:cubicBezTo>
                    <a:pt x="2056" y="1347"/>
                    <a:pt x="2056" y="1350"/>
                    <a:pt x="2056" y="1354"/>
                  </a:cubicBezTo>
                  <a:cubicBezTo>
                    <a:pt x="2682" y="953"/>
                    <a:pt x="3334" y="602"/>
                    <a:pt x="4011" y="327"/>
                  </a:cubicBezTo>
                  <a:cubicBezTo>
                    <a:pt x="4111" y="302"/>
                    <a:pt x="4136" y="176"/>
                    <a:pt x="4086" y="101"/>
                  </a:cubicBezTo>
                  <a:cubicBezTo>
                    <a:pt x="4061" y="51"/>
                    <a:pt x="4011" y="1"/>
                    <a:pt x="3935"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5337875" y="2798900"/>
              <a:ext cx="100275" cy="64800"/>
            </a:xfrm>
            <a:custGeom>
              <a:avLst/>
              <a:gdLst/>
              <a:ahLst/>
              <a:cxnLst/>
              <a:rect l="l" t="t" r="r" b="b"/>
              <a:pathLst>
                <a:path w="4011" h="2592" extrusionOk="0">
                  <a:moveTo>
                    <a:pt x="3810" y="1"/>
                  </a:moveTo>
                  <a:cubicBezTo>
                    <a:pt x="3785" y="1"/>
                    <a:pt x="3760" y="1"/>
                    <a:pt x="3735" y="26"/>
                  </a:cubicBezTo>
                  <a:cubicBezTo>
                    <a:pt x="3083" y="326"/>
                    <a:pt x="2457" y="652"/>
                    <a:pt x="1855" y="1003"/>
                  </a:cubicBezTo>
                  <a:cubicBezTo>
                    <a:pt x="1229" y="1379"/>
                    <a:pt x="627" y="1805"/>
                    <a:pt x="101" y="2281"/>
                  </a:cubicBezTo>
                  <a:cubicBezTo>
                    <a:pt x="26" y="2357"/>
                    <a:pt x="1" y="2457"/>
                    <a:pt x="76" y="2532"/>
                  </a:cubicBezTo>
                  <a:cubicBezTo>
                    <a:pt x="103" y="2573"/>
                    <a:pt x="154" y="2592"/>
                    <a:pt x="206" y="2592"/>
                  </a:cubicBezTo>
                  <a:cubicBezTo>
                    <a:pt x="249" y="2592"/>
                    <a:pt x="293" y="2580"/>
                    <a:pt x="326" y="2557"/>
                  </a:cubicBezTo>
                  <a:cubicBezTo>
                    <a:pt x="778" y="2131"/>
                    <a:pt x="1254" y="1780"/>
                    <a:pt x="1780" y="1454"/>
                  </a:cubicBezTo>
                  <a:cubicBezTo>
                    <a:pt x="2457" y="1028"/>
                    <a:pt x="3159" y="677"/>
                    <a:pt x="3885" y="326"/>
                  </a:cubicBezTo>
                  <a:cubicBezTo>
                    <a:pt x="3961" y="301"/>
                    <a:pt x="4011" y="201"/>
                    <a:pt x="3961" y="101"/>
                  </a:cubicBezTo>
                  <a:cubicBezTo>
                    <a:pt x="3935" y="51"/>
                    <a:pt x="3885" y="1"/>
                    <a:pt x="381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0350" y="2797650"/>
              <a:ext cx="109050" cy="70450"/>
            </a:xfrm>
            <a:custGeom>
              <a:avLst/>
              <a:gdLst/>
              <a:ahLst/>
              <a:cxnLst/>
              <a:rect l="l" t="t" r="r" b="b"/>
              <a:pathLst>
                <a:path w="4362" h="2818" extrusionOk="0">
                  <a:moveTo>
                    <a:pt x="4161" y="1"/>
                  </a:moveTo>
                  <a:cubicBezTo>
                    <a:pt x="4136" y="1"/>
                    <a:pt x="4111" y="26"/>
                    <a:pt x="4086" y="26"/>
                  </a:cubicBezTo>
                  <a:cubicBezTo>
                    <a:pt x="2658" y="702"/>
                    <a:pt x="1304" y="1529"/>
                    <a:pt x="76" y="2532"/>
                  </a:cubicBezTo>
                  <a:cubicBezTo>
                    <a:pt x="1" y="2582"/>
                    <a:pt x="1" y="2682"/>
                    <a:pt x="51" y="2757"/>
                  </a:cubicBezTo>
                  <a:cubicBezTo>
                    <a:pt x="92" y="2799"/>
                    <a:pt x="141" y="2817"/>
                    <a:pt x="190" y="2817"/>
                  </a:cubicBezTo>
                  <a:cubicBezTo>
                    <a:pt x="229" y="2817"/>
                    <a:pt x="268" y="2805"/>
                    <a:pt x="302" y="2782"/>
                  </a:cubicBezTo>
                  <a:cubicBezTo>
                    <a:pt x="853" y="2331"/>
                    <a:pt x="1455" y="1905"/>
                    <a:pt x="2081" y="1529"/>
                  </a:cubicBezTo>
                  <a:cubicBezTo>
                    <a:pt x="2783" y="1078"/>
                    <a:pt x="3485" y="702"/>
                    <a:pt x="4236" y="351"/>
                  </a:cubicBezTo>
                  <a:cubicBezTo>
                    <a:pt x="4312" y="301"/>
                    <a:pt x="4362" y="201"/>
                    <a:pt x="4312" y="101"/>
                  </a:cubicBezTo>
                  <a:cubicBezTo>
                    <a:pt x="4287" y="51"/>
                    <a:pt x="4211" y="1"/>
                    <a:pt x="416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342275" y="2790750"/>
              <a:ext cx="109675" cy="67950"/>
            </a:xfrm>
            <a:custGeom>
              <a:avLst/>
              <a:gdLst/>
              <a:ahLst/>
              <a:cxnLst/>
              <a:rect l="l" t="t" r="r" b="b"/>
              <a:pathLst>
                <a:path w="4387" h="2718" extrusionOk="0">
                  <a:moveTo>
                    <a:pt x="4186" y="1"/>
                  </a:moveTo>
                  <a:cubicBezTo>
                    <a:pt x="4160" y="1"/>
                    <a:pt x="4135" y="1"/>
                    <a:pt x="4110" y="26"/>
                  </a:cubicBezTo>
                  <a:cubicBezTo>
                    <a:pt x="2657" y="627"/>
                    <a:pt x="1303" y="1454"/>
                    <a:pt x="75" y="2407"/>
                  </a:cubicBezTo>
                  <a:cubicBezTo>
                    <a:pt x="0" y="2482"/>
                    <a:pt x="0" y="2582"/>
                    <a:pt x="50" y="2657"/>
                  </a:cubicBezTo>
                  <a:cubicBezTo>
                    <a:pt x="78" y="2699"/>
                    <a:pt x="128" y="2717"/>
                    <a:pt x="180" y="2717"/>
                  </a:cubicBezTo>
                  <a:cubicBezTo>
                    <a:pt x="223" y="2717"/>
                    <a:pt x="267" y="2705"/>
                    <a:pt x="301" y="2683"/>
                  </a:cubicBezTo>
                  <a:cubicBezTo>
                    <a:pt x="802" y="2282"/>
                    <a:pt x="1328" y="1931"/>
                    <a:pt x="1880" y="1580"/>
                  </a:cubicBezTo>
                  <a:cubicBezTo>
                    <a:pt x="1855" y="1580"/>
                    <a:pt x="1855" y="1605"/>
                    <a:pt x="1830" y="1605"/>
                  </a:cubicBezTo>
                  <a:cubicBezTo>
                    <a:pt x="2607" y="1129"/>
                    <a:pt x="3409" y="678"/>
                    <a:pt x="4261" y="327"/>
                  </a:cubicBezTo>
                  <a:cubicBezTo>
                    <a:pt x="4336" y="302"/>
                    <a:pt x="4386" y="176"/>
                    <a:pt x="4336" y="101"/>
                  </a:cubicBezTo>
                  <a:cubicBezTo>
                    <a:pt x="4311" y="26"/>
                    <a:pt x="4236" y="1"/>
                    <a:pt x="4186"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324725" y="2804550"/>
              <a:ext cx="101525" cy="67925"/>
            </a:xfrm>
            <a:custGeom>
              <a:avLst/>
              <a:gdLst/>
              <a:ahLst/>
              <a:cxnLst/>
              <a:rect l="l" t="t" r="r" b="b"/>
              <a:pathLst>
                <a:path w="4061" h="2717" extrusionOk="0">
                  <a:moveTo>
                    <a:pt x="3785" y="0"/>
                  </a:moveTo>
                  <a:cubicBezTo>
                    <a:pt x="2456" y="652"/>
                    <a:pt x="1178" y="1429"/>
                    <a:pt x="75" y="2406"/>
                  </a:cubicBezTo>
                  <a:cubicBezTo>
                    <a:pt x="0" y="2456"/>
                    <a:pt x="0" y="2582"/>
                    <a:pt x="50" y="2657"/>
                  </a:cubicBezTo>
                  <a:cubicBezTo>
                    <a:pt x="92" y="2698"/>
                    <a:pt x="141" y="2717"/>
                    <a:pt x="189" y="2717"/>
                  </a:cubicBezTo>
                  <a:cubicBezTo>
                    <a:pt x="228" y="2717"/>
                    <a:pt x="267" y="2704"/>
                    <a:pt x="301" y="2682"/>
                  </a:cubicBezTo>
                  <a:cubicBezTo>
                    <a:pt x="878" y="2156"/>
                    <a:pt x="1479" y="1704"/>
                    <a:pt x="2131" y="1303"/>
                  </a:cubicBezTo>
                  <a:cubicBezTo>
                    <a:pt x="2707" y="953"/>
                    <a:pt x="3309" y="627"/>
                    <a:pt x="3935" y="326"/>
                  </a:cubicBezTo>
                  <a:cubicBezTo>
                    <a:pt x="4010" y="276"/>
                    <a:pt x="4060" y="176"/>
                    <a:pt x="4035" y="100"/>
                  </a:cubicBezTo>
                  <a:cubicBezTo>
                    <a:pt x="3985" y="25"/>
                    <a:pt x="3935" y="0"/>
                    <a:pt x="3860"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330975" y="2817075"/>
              <a:ext cx="73350" cy="51325"/>
            </a:xfrm>
            <a:custGeom>
              <a:avLst/>
              <a:gdLst/>
              <a:ahLst/>
              <a:cxnLst/>
              <a:rect l="l" t="t" r="r" b="b"/>
              <a:pathLst>
                <a:path w="2934" h="2053" extrusionOk="0">
                  <a:moveTo>
                    <a:pt x="2758" y="0"/>
                  </a:moveTo>
                  <a:cubicBezTo>
                    <a:pt x="2733" y="0"/>
                    <a:pt x="2708" y="0"/>
                    <a:pt x="2683" y="26"/>
                  </a:cubicBezTo>
                  <a:cubicBezTo>
                    <a:pt x="1755" y="477"/>
                    <a:pt x="853" y="1053"/>
                    <a:pt x="101" y="1755"/>
                  </a:cubicBezTo>
                  <a:cubicBezTo>
                    <a:pt x="26" y="1805"/>
                    <a:pt x="1" y="1930"/>
                    <a:pt x="76" y="2005"/>
                  </a:cubicBezTo>
                  <a:cubicBezTo>
                    <a:pt x="104" y="2033"/>
                    <a:pt x="154" y="2053"/>
                    <a:pt x="206" y="2053"/>
                  </a:cubicBezTo>
                  <a:cubicBezTo>
                    <a:pt x="249" y="2053"/>
                    <a:pt x="293" y="2039"/>
                    <a:pt x="327" y="2005"/>
                  </a:cubicBezTo>
                  <a:cubicBezTo>
                    <a:pt x="753" y="1604"/>
                    <a:pt x="1254" y="1229"/>
                    <a:pt x="1780" y="903"/>
                  </a:cubicBezTo>
                  <a:cubicBezTo>
                    <a:pt x="2131" y="702"/>
                    <a:pt x="2457" y="502"/>
                    <a:pt x="2808" y="326"/>
                  </a:cubicBezTo>
                  <a:cubicBezTo>
                    <a:pt x="2908" y="276"/>
                    <a:pt x="2933" y="176"/>
                    <a:pt x="2908" y="101"/>
                  </a:cubicBezTo>
                  <a:cubicBezTo>
                    <a:pt x="2883" y="51"/>
                    <a:pt x="2808" y="0"/>
                    <a:pt x="27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746400" y="3094650"/>
              <a:ext cx="57050" cy="168575"/>
            </a:xfrm>
            <a:custGeom>
              <a:avLst/>
              <a:gdLst/>
              <a:ahLst/>
              <a:cxnLst/>
              <a:rect l="l" t="t" r="r" b="b"/>
              <a:pathLst>
                <a:path w="2282" h="6743" extrusionOk="0">
                  <a:moveTo>
                    <a:pt x="2106" y="0"/>
                  </a:moveTo>
                  <a:cubicBezTo>
                    <a:pt x="2031" y="0"/>
                    <a:pt x="1930" y="75"/>
                    <a:pt x="1930" y="176"/>
                  </a:cubicBezTo>
                  <a:cubicBezTo>
                    <a:pt x="1930" y="1078"/>
                    <a:pt x="1855" y="1955"/>
                    <a:pt x="1680" y="2832"/>
                  </a:cubicBezTo>
                  <a:lnTo>
                    <a:pt x="1680" y="2807"/>
                  </a:lnTo>
                  <a:cubicBezTo>
                    <a:pt x="1529" y="3609"/>
                    <a:pt x="1279" y="4411"/>
                    <a:pt x="928" y="5163"/>
                  </a:cubicBezTo>
                  <a:cubicBezTo>
                    <a:pt x="928" y="5138"/>
                    <a:pt x="928" y="5138"/>
                    <a:pt x="928" y="5138"/>
                  </a:cubicBezTo>
                  <a:cubicBezTo>
                    <a:pt x="677" y="5614"/>
                    <a:pt x="402" y="6065"/>
                    <a:pt x="51" y="6466"/>
                  </a:cubicBezTo>
                  <a:cubicBezTo>
                    <a:pt x="1" y="6542"/>
                    <a:pt x="26" y="6667"/>
                    <a:pt x="101" y="6717"/>
                  </a:cubicBezTo>
                  <a:cubicBezTo>
                    <a:pt x="151" y="6742"/>
                    <a:pt x="201" y="6742"/>
                    <a:pt x="226" y="6742"/>
                  </a:cubicBezTo>
                  <a:cubicBezTo>
                    <a:pt x="276" y="6742"/>
                    <a:pt x="326" y="6717"/>
                    <a:pt x="351" y="6667"/>
                  </a:cubicBezTo>
                  <a:cubicBezTo>
                    <a:pt x="1830" y="4862"/>
                    <a:pt x="2256" y="2456"/>
                    <a:pt x="2281" y="201"/>
                  </a:cubicBezTo>
                  <a:cubicBezTo>
                    <a:pt x="2281" y="101"/>
                    <a:pt x="2206" y="25"/>
                    <a:pt x="213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5748900" y="2758175"/>
              <a:ext cx="72725" cy="505075"/>
            </a:xfrm>
            <a:custGeom>
              <a:avLst/>
              <a:gdLst/>
              <a:ahLst/>
              <a:cxnLst/>
              <a:rect l="l" t="t" r="r" b="b"/>
              <a:pathLst>
                <a:path w="2909" h="20203" extrusionOk="0">
                  <a:moveTo>
                    <a:pt x="2407" y="1"/>
                  </a:moveTo>
                  <a:cubicBezTo>
                    <a:pt x="2332" y="1"/>
                    <a:pt x="2231" y="76"/>
                    <a:pt x="2231" y="151"/>
                  </a:cubicBezTo>
                  <a:cubicBezTo>
                    <a:pt x="2256" y="1404"/>
                    <a:pt x="2432" y="2632"/>
                    <a:pt x="2532" y="3860"/>
                  </a:cubicBezTo>
                  <a:cubicBezTo>
                    <a:pt x="2532" y="4086"/>
                    <a:pt x="2557" y="4311"/>
                    <a:pt x="2557" y="4562"/>
                  </a:cubicBezTo>
                  <a:cubicBezTo>
                    <a:pt x="2557" y="4813"/>
                    <a:pt x="2557" y="5088"/>
                    <a:pt x="2557" y="5364"/>
                  </a:cubicBezTo>
                  <a:cubicBezTo>
                    <a:pt x="2532" y="5890"/>
                    <a:pt x="2532" y="6442"/>
                    <a:pt x="2507" y="6993"/>
                  </a:cubicBezTo>
                  <a:cubicBezTo>
                    <a:pt x="2457" y="8071"/>
                    <a:pt x="2407" y="9174"/>
                    <a:pt x="2332" y="10251"/>
                  </a:cubicBezTo>
                  <a:cubicBezTo>
                    <a:pt x="2307" y="10702"/>
                    <a:pt x="2256" y="11153"/>
                    <a:pt x="2231" y="11605"/>
                  </a:cubicBezTo>
                  <a:cubicBezTo>
                    <a:pt x="2206" y="12056"/>
                    <a:pt x="2156" y="12507"/>
                    <a:pt x="2106" y="12958"/>
                  </a:cubicBezTo>
                  <a:cubicBezTo>
                    <a:pt x="2031" y="13860"/>
                    <a:pt x="1931" y="14763"/>
                    <a:pt x="1755" y="15640"/>
                  </a:cubicBezTo>
                  <a:cubicBezTo>
                    <a:pt x="1755" y="15640"/>
                    <a:pt x="1755" y="15640"/>
                    <a:pt x="1755" y="15665"/>
                  </a:cubicBezTo>
                  <a:cubicBezTo>
                    <a:pt x="1530" y="16742"/>
                    <a:pt x="1229" y="17795"/>
                    <a:pt x="753" y="18773"/>
                  </a:cubicBezTo>
                  <a:cubicBezTo>
                    <a:pt x="552" y="19174"/>
                    <a:pt x="327" y="19550"/>
                    <a:pt x="51" y="19925"/>
                  </a:cubicBezTo>
                  <a:cubicBezTo>
                    <a:pt x="1" y="20001"/>
                    <a:pt x="26" y="20101"/>
                    <a:pt x="101" y="20176"/>
                  </a:cubicBezTo>
                  <a:cubicBezTo>
                    <a:pt x="137" y="20194"/>
                    <a:pt x="172" y="20202"/>
                    <a:pt x="205" y="20202"/>
                  </a:cubicBezTo>
                  <a:cubicBezTo>
                    <a:pt x="266" y="20202"/>
                    <a:pt x="319" y="20175"/>
                    <a:pt x="352" y="20126"/>
                  </a:cubicBezTo>
                  <a:cubicBezTo>
                    <a:pt x="878" y="19349"/>
                    <a:pt x="1279" y="18522"/>
                    <a:pt x="1580" y="17645"/>
                  </a:cubicBezTo>
                  <a:cubicBezTo>
                    <a:pt x="1881" y="16742"/>
                    <a:pt x="2081" y="15840"/>
                    <a:pt x="2231" y="14913"/>
                  </a:cubicBezTo>
                  <a:cubicBezTo>
                    <a:pt x="2382" y="13961"/>
                    <a:pt x="2457" y="13033"/>
                    <a:pt x="2532" y="12081"/>
                  </a:cubicBezTo>
                  <a:cubicBezTo>
                    <a:pt x="2632" y="11053"/>
                    <a:pt x="2708" y="10026"/>
                    <a:pt x="2758" y="8973"/>
                  </a:cubicBezTo>
                  <a:cubicBezTo>
                    <a:pt x="2808" y="8321"/>
                    <a:pt x="2833" y="7670"/>
                    <a:pt x="2858" y="7018"/>
                  </a:cubicBezTo>
                  <a:cubicBezTo>
                    <a:pt x="2858" y="6667"/>
                    <a:pt x="2858" y="6341"/>
                    <a:pt x="2883" y="5991"/>
                  </a:cubicBezTo>
                  <a:cubicBezTo>
                    <a:pt x="2883" y="5665"/>
                    <a:pt x="2908" y="5314"/>
                    <a:pt x="2908" y="4963"/>
                  </a:cubicBezTo>
                  <a:cubicBezTo>
                    <a:pt x="2908" y="3685"/>
                    <a:pt x="2708" y="2407"/>
                    <a:pt x="2632" y="1103"/>
                  </a:cubicBezTo>
                  <a:cubicBezTo>
                    <a:pt x="2632" y="1103"/>
                    <a:pt x="2632" y="1078"/>
                    <a:pt x="2632" y="1078"/>
                  </a:cubicBezTo>
                  <a:cubicBezTo>
                    <a:pt x="2607" y="853"/>
                    <a:pt x="2607" y="652"/>
                    <a:pt x="2582" y="427"/>
                  </a:cubicBezTo>
                  <a:cubicBezTo>
                    <a:pt x="2582" y="326"/>
                    <a:pt x="2557" y="201"/>
                    <a:pt x="2532" y="101"/>
                  </a:cubicBezTo>
                  <a:cubicBezTo>
                    <a:pt x="2532" y="76"/>
                    <a:pt x="2507" y="51"/>
                    <a:pt x="2507" y="26"/>
                  </a:cubicBezTo>
                  <a:cubicBezTo>
                    <a:pt x="2482" y="1"/>
                    <a:pt x="2457" y="1"/>
                    <a:pt x="2432"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792775" y="314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792775" y="3149150"/>
              <a:ext cx="25" cy="650"/>
            </a:xfrm>
            <a:custGeom>
              <a:avLst/>
              <a:gdLst/>
              <a:ahLst/>
              <a:cxnLst/>
              <a:rect l="l" t="t" r="r" b="b"/>
              <a:pathLst>
                <a:path w="1" h="26" extrusionOk="0">
                  <a:moveTo>
                    <a:pt x="0" y="26"/>
                  </a:moveTo>
                  <a:lnTo>
                    <a:pt x="0" y="26"/>
                  </a:lnTo>
                  <a:lnTo>
                    <a:pt x="0" y="1"/>
                  </a:lnTo>
                  <a:cubicBezTo>
                    <a:pt x="0" y="1"/>
                    <a:pt x="0" y="26"/>
                    <a:pt x="0" y="26"/>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767700" y="322747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5754550" y="3174850"/>
              <a:ext cx="38875" cy="79175"/>
            </a:xfrm>
            <a:custGeom>
              <a:avLst/>
              <a:gdLst/>
              <a:ahLst/>
              <a:cxnLst/>
              <a:rect l="l" t="t" r="r" b="b"/>
              <a:pathLst>
                <a:path w="1555" h="3167" extrusionOk="0">
                  <a:moveTo>
                    <a:pt x="1379" y="0"/>
                  </a:moveTo>
                  <a:cubicBezTo>
                    <a:pt x="1279" y="0"/>
                    <a:pt x="1228" y="75"/>
                    <a:pt x="1203" y="176"/>
                  </a:cubicBezTo>
                  <a:cubicBezTo>
                    <a:pt x="1178" y="301"/>
                    <a:pt x="1178" y="401"/>
                    <a:pt x="1153" y="527"/>
                  </a:cubicBezTo>
                  <a:cubicBezTo>
                    <a:pt x="1103" y="752"/>
                    <a:pt x="1028" y="978"/>
                    <a:pt x="953" y="1203"/>
                  </a:cubicBezTo>
                  <a:cubicBezTo>
                    <a:pt x="878" y="1404"/>
                    <a:pt x="802" y="1604"/>
                    <a:pt x="702" y="1805"/>
                  </a:cubicBezTo>
                  <a:cubicBezTo>
                    <a:pt x="502" y="2181"/>
                    <a:pt x="301" y="2557"/>
                    <a:pt x="51" y="2908"/>
                  </a:cubicBezTo>
                  <a:cubicBezTo>
                    <a:pt x="0" y="2983"/>
                    <a:pt x="25" y="3083"/>
                    <a:pt x="101" y="3133"/>
                  </a:cubicBezTo>
                  <a:cubicBezTo>
                    <a:pt x="132" y="3154"/>
                    <a:pt x="172" y="3166"/>
                    <a:pt x="211" y="3166"/>
                  </a:cubicBezTo>
                  <a:cubicBezTo>
                    <a:pt x="267" y="3166"/>
                    <a:pt x="322" y="3142"/>
                    <a:pt x="351" y="3083"/>
                  </a:cubicBezTo>
                  <a:cubicBezTo>
                    <a:pt x="652" y="2657"/>
                    <a:pt x="903" y="2206"/>
                    <a:pt x="1128" y="1705"/>
                  </a:cubicBezTo>
                  <a:cubicBezTo>
                    <a:pt x="1329" y="1228"/>
                    <a:pt x="1479" y="727"/>
                    <a:pt x="1554" y="201"/>
                  </a:cubicBezTo>
                  <a:cubicBezTo>
                    <a:pt x="1554" y="101"/>
                    <a:pt x="1479" y="25"/>
                    <a:pt x="1379"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757050" y="3090875"/>
              <a:ext cx="50775" cy="161725"/>
            </a:xfrm>
            <a:custGeom>
              <a:avLst/>
              <a:gdLst/>
              <a:ahLst/>
              <a:cxnLst/>
              <a:rect l="l" t="t" r="r" b="b"/>
              <a:pathLst>
                <a:path w="2031" h="6469" extrusionOk="0">
                  <a:moveTo>
                    <a:pt x="1855" y="1"/>
                  </a:moveTo>
                  <a:cubicBezTo>
                    <a:pt x="1780" y="1"/>
                    <a:pt x="1705" y="51"/>
                    <a:pt x="1680" y="151"/>
                  </a:cubicBezTo>
                  <a:cubicBezTo>
                    <a:pt x="1605" y="1104"/>
                    <a:pt x="1504" y="2081"/>
                    <a:pt x="1329" y="3008"/>
                  </a:cubicBezTo>
                  <a:cubicBezTo>
                    <a:pt x="1329" y="3008"/>
                    <a:pt x="1329" y="3008"/>
                    <a:pt x="1329" y="2983"/>
                  </a:cubicBezTo>
                  <a:cubicBezTo>
                    <a:pt x="1179" y="3785"/>
                    <a:pt x="953" y="4562"/>
                    <a:pt x="602" y="5289"/>
                  </a:cubicBezTo>
                  <a:cubicBezTo>
                    <a:pt x="427" y="5615"/>
                    <a:pt x="251" y="5916"/>
                    <a:pt x="51" y="6191"/>
                  </a:cubicBezTo>
                  <a:cubicBezTo>
                    <a:pt x="1" y="6267"/>
                    <a:pt x="26" y="6392"/>
                    <a:pt x="101" y="6442"/>
                  </a:cubicBezTo>
                  <a:cubicBezTo>
                    <a:pt x="128" y="6460"/>
                    <a:pt x="160" y="6468"/>
                    <a:pt x="194" y="6468"/>
                  </a:cubicBezTo>
                  <a:cubicBezTo>
                    <a:pt x="255" y="6468"/>
                    <a:pt x="319" y="6440"/>
                    <a:pt x="352" y="6392"/>
                  </a:cubicBezTo>
                  <a:cubicBezTo>
                    <a:pt x="652" y="5966"/>
                    <a:pt x="903" y="5490"/>
                    <a:pt x="1103" y="5013"/>
                  </a:cubicBezTo>
                  <a:cubicBezTo>
                    <a:pt x="1329" y="4512"/>
                    <a:pt x="1479" y="3986"/>
                    <a:pt x="1580" y="3434"/>
                  </a:cubicBezTo>
                  <a:cubicBezTo>
                    <a:pt x="1830" y="2357"/>
                    <a:pt x="1930" y="1279"/>
                    <a:pt x="2031" y="176"/>
                  </a:cubicBezTo>
                  <a:cubicBezTo>
                    <a:pt x="2031" y="76"/>
                    <a:pt x="1956" y="1"/>
                    <a:pt x="188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237625" y="2754425"/>
              <a:ext cx="584000" cy="589625"/>
            </a:xfrm>
            <a:custGeom>
              <a:avLst/>
              <a:gdLst/>
              <a:ahLst/>
              <a:cxnLst/>
              <a:rect l="l" t="t" r="r" b="b"/>
              <a:pathLst>
                <a:path w="23360" h="23585" extrusionOk="0">
                  <a:moveTo>
                    <a:pt x="21229" y="0"/>
                  </a:moveTo>
                  <a:cubicBezTo>
                    <a:pt x="21229" y="50"/>
                    <a:pt x="21229" y="75"/>
                    <a:pt x="21229" y="100"/>
                  </a:cubicBezTo>
                  <a:cubicBezTo>
                    <a:pt x="21254" y="276"/>
                    <a:pt x="21279" y="476"/>
                    <a:pt x="21304" y="652"/>
                  </a:cubicBezTo>
                  <a:cubicBezTo>
                    <a:pt x="21329" y="877"/>
                    <a:pt x="21329" y="1103"/>
                    <a:pt x="21354" y="1329"/>
                  </a:cubicBezTo>
                  <a:cubicBezTo>
                    <a:pt x="21379" y="1830"/>
                    <a:pt x="21404" y="2331"/>
                    <a:pt x="21404" y="2807"/>
                  </a:cubicBezTo>
                  <a:cubicBezTo>
                    <a:pt x="21379" y="3935"/>
                    <a:pt x="21279" y="5038"/>
                    <a:pt x="21129" y="6141"/>
                  </a:cubicBezTo>
                  <a:cubicBezTo>
                    <a:pt x="21078" y="6441"/>
                    <a:pt x="21028" y="6767"/>
                    <a:pt x="20953" y="7068"/>
                  </a:cubicBezTo>
                  <a:cubicBezTo>
                    <a:pt x="20878" y="7544"/>
                    <a:pt x="20753" y="8020"/>
                    <a:pt x="20627" y="8496"/>
                  </a:cubicBezTo>
                  <a:cubicBezTo>
                    <a:pt x="20477" y="9023"/>
                    <a:pt x="20327" y="9549"/>
                    <a:pt x="20126" y="10050"/>
                  </a:cubicBezTo>
                  <a:cubicBezTo>
                    <a:pt x="20026" y="10301"/>
                    <a:pt x="19925" y="10527"/>
                    <a:pt x="19825" y="10777"/>
                  </a:cubicBezTo>
                  <a:cubicBezTo>
                    <a:pt x="19725" y="10978"/>
                    <a:pt x="19625" y="11178"/>
                    <a:pt x="19499" y="11379"/>
                  </a:cubicBezTo>
                  <a:cubicBezTo>
                    <a:pt x="19374" y="11554"/>
                    <a:pt x="19274" y="11704"/>
                    <a:pt x="19123" y="11830"/>
                  </a:cubicBezTo>
                  <a:cubicBezTo>
                    <a:pt x="19073" y="11905"/>
                    <a:pt x="18998" y="11955"/>
                    <a:pt x="18923" y="12005"/>
                  </a:cubicBezTo>
                  <a:cubicBezTo>
                    <a:pt x="18873" y="12055"/>
                    <a:pt x="18798" y="12080"/>
                    <a:pt x="18748" y="12106"/>
                  </a:cubicBezTo>
                  <a:cubicBezTo>
                    <a:pt x="18697" y="12131"/>
                    <a:pt x="18647" y="12156"/>
                    <a:pt x="18622" y="12156"/>
                  </a:cubicBezTo>
                  <a:cubicBezTo>
                    <a:pt x="18572" y="12156"/>
                    <a:pt x="18547" y="12156"/>
                    <a:pt x="18522" y="12181"/>
                  </a:cubicBezTo>
                  <a:cubicBezTo>
                    <a:pt x="18447" y="12181"/>
                    <a:pt x="18372" y="12181"/>
                    <a:pt x="18296" y="12156"/>
                  </a:cubicBezTo>
                  <a:cubicBezTo>
                    <a:pt x="18146" y="12131"/>
                    <a:pt x="17996" y="12055"/>
                    <a:pt x="17870" y="11955"/>
                  </a:cubicBezTo>
                  <a:cubicBezTo>
                    <a:pt x="17770" y="11880"/>
                    <a:pt x="17695" y="11805"/>
                    <a:pt x="17620" y="11704"/>
                  </a:cubicBezTo>
                  <a:cubicBezTo>
                    <a:pt x="17595" y="11654"/>
                    <a:pt x="17545" y="11629"/>
                    <a:pt x="17519" y="11579"/>
                  </a:cubicBezTo>
                  <a:cubicBezTo>
                    <a:pt x="17494" y="11529"/>
                    <a:pt x="17444" y="11479"/>
                    <a:pt x="17419" y="11429"/>
                  </a:cubicBezTo>
                  <a:cubicBezTo>
                    <a:pt x="17269" y="11178"/>
                    <a:pt x="17194" y="10902"/>
                    <a:pt x="17093" y="10627"/>
                  </a:cubicBezTo>
                  <a:cubicBezTo>
                    <a:pt x="17018" y="10476"/>
                    <a:pt x="16943" y="10326"/>
                    <a:pt x="16868" y="10176"/>
                  </a:cubicBezTo>
                  <a:cubicBezTo>
                    <a:pt x="16818" y="10126"/>
                    <a:pt x="16768" y="10050"/>
                    <a:pt x="16692" y="10000"/>
                  </a:cubicBezTo>
                  <a:cubicBezTo>
                    <a:pt x="16642" y="9975"/>
                    <a:pt x="16592" y="9925"/>
                    <a:pt x="16542" y="9900"/>
                  </a:cubicBezTo>
                  <a:cubicBezTo>
                    <a:pt x="16492" y="9875"/>
                    <a:pt x="16467" y="9875"/>
                    <a:pt x="16417" y="9850"/>
                  </a:cubicBezTo>
                  <a:lnTo>
                    <a:pt x="16316" y="9850"/>
                  </a:lnTo>
                  <a:cubicBezTo>
                    <a:pt x="16216" y="9825"/>
                    <a:pt x="16141" y="9825"/>
                    <a:pt x="16041" y="9825"/>
                  </a:cubicBezTo>
                  <a:cubicBezTo>
                    <a:pt x="15966" y="9850"/>
                    <a:pt x="15915" y="9850"/>
                    <a:pt x="15840" y="9875"/>
                  </a:cubicBezTo>
                  <a:cubicBezTo>
                    <a:pt x="15740" y="9925"/>
                    <a:pt x="15640" y="9975"/>
                    <a:pt x="15565" y="10025"/>
                  </a:cubicBezTo>
                  <a:cubicBezTo>
                    <a:pt x="15189" y="10301"/>
                    <a:pt x="14913" y="10677"/>
                    <a:pt x="14537" y="10953"/>
                  </a:cubicBezTo>
                  <a:cubicBezTo>
                    <a:pt x="14437" y="11003"/>
                    <a:pt x="14362" y="11078"/>
                    <a:pt x="14261" y="11128"/>
                  </a:cubicBezTo>
                  <a:cubicBezTo>
                    <a:pt x="14161" y="11153"/>
                    <a:pt x="14086" y="11178"/>
                    <a:pt x="13986" y="11203"/>
                  </a:cubicBezTo>
                  <a:cubicBezTo>
                    <a:pt x="13919" y="11203"/>
                    <a:pt x="13841" y="11214"/>
                    <a:pt x="13767" y="11214"/>
                  </a:cubicBezTo>
                  <a:cubicBezTo>
                    <a:pt x="13729" y="11214"/>
                    <a:pt x="13693" y="11212"/>
                    <a:pt x="13660" y="11203"/>
                  </a:cubicBezTo>
                  <a:cubicBezTo>
                    <a:pt x="13560" y="11203"/>
                    <a:pt x="13459" y="11178"/>
                    <a:pt x="13384" y="11153"/>
                  </a:cubicBezTo>
                  <a:cubicBezTo>
                    <a:pt x="13284" y="11128"/>
                    <a:pt x="13159" y="11078"/>
                    <a:pt x="13083" y="11028"/>
                  </a:cubicBezTo>
                  <a:cubicBezTo>
                    <a:pt x="13008" y="10978"/>
                    <a:pt x="12908" y="10902"/>
                    <a:pt x="12833" y="10852"/>
                  </a:cubicBezTo>
                  <a:cubicBezTo>
                    <a:pt x="12682" y="10702"/>
                    <a:pt x="12532" y="10552"/>
                    <a:pt x="12407" y="10376"/>
                  </a:cubicBezTo>
                  <a:cubicBezTo>
                    <a:pt x="12106" y="10025"/>
                    <a:pt x="11855" y="9624"/>
                    <a:pt x="11479" y="9349"/>
                  </a:cubicBezTo>
                  <a:lnTo>
                    <a:pt x="11504" y="9349"/>
                  </a:lnTo>
                  <a:cubicBezTo>
                    <a:pt x="11304" y="9173"/>
                    <a:pt x="11053" y="9048"/>
                    <a:pt x="10828" y="8923"/>
                  </a:cubicBezTo>
                  <a:cubicBezTo>
                    <a:pt x="10727" y="8872"/>
                    <a:pt x="10627" y="8847"/>
                    <a:pt x="10527" y="8822"/>
                  </a:cubicBezTo>
                  <a:cubicBezTo>
                    <a:pt x="10427" y="8797"/>
                    <a:pt x="10326" y="8772"/>
                    <a:pt x="10226" y="8747"/>
                  </a:cubicBezTo>
                  <a:cubicBezTo>
                    <a:pt x="10126" y="8747"/>
                    <a:pt x="10026" y="8722"/>
                    <a:pt x="9900" y="8722"/>
                  </a:cubicBezTo>
                  <a:cubicBezTo>
                    <a:pt x="9825" y="8722"/>
                    <a:pt x="9725" y="8722"/>
                    <a:pt x="9625" y="8747"/>
                  </a:cubicBezTo>
                  <a:lnTo>
                    <a:pt x="9650" y="8747"/>
                  </a:lnTo>
                  <a:cubicBezTo>
                    <a:pt x="9474" y="8747"/>
                    <a:pt x="9299" y="8797"/>
                    <a:pt x="9123" y="8847"/>
                  </a:cubicBezTo>
                  <a:cubicBezTo>
                    <a:pt x="8948" y="8897"/>
                    <a:pt x="8773" y="8948"/>
                    <a:pt x="8597" y="9023"/>
                  </a:cubicBezTo>
                  <a:lnTo>
                    <a:pt x="8597" y="8998"/>
                  </a:lnTo>
                  <a:cubicBezTo>
                    <a:pt x="8372" y="9098"/>
                    <a:pt x="8146" y="9198"/>
                    <a:pt x="7920" y="9298"/>
                  </a:cubicBezTo>
                  <a:cubicBezTo>
                    <a:pt x="7519" y="9474"/>
                    <a:pt x="7093" y="9674"/>
                    <a:pt x="6667" y="9800"/>
                  </a:cubicBezTo>
                  <a:cubicBezTo>
                    <a:pt x="6467" y="9875"/>
                    <a:pt x="6266" y="9925"/>
                    <a:pt x="6066" y="9975"/>
                  </a:cubicBezTo>
                  <a:cubicBezTo>
                    <a:pt x="5915" y="10000"/>
                    <a:pt x="5740" y="10025"/>
                    <a:pt x="5565" y="10025"/>
                  </a:cubicBezTo>
                  <a:cubicBezTo>
                    <a:pt x="5519" y="10027"/>
                    <a:pt x="5473" y="10028"/>
                    <a:pt x="5427" y="10028"/>
                  </a:cubicBezTo>
                  <a:cubicBezTo>
                    <a:pt x="4746" y="10028"/>
                    <a:pt x="4070" y="9854"/>
                    <a:pt x="3459" y="9549"/>
                  </a:cubicBezTo>
                  <a:cubicBezTo>
                    <a:pt x="3133" y="9399"/>
                    <a:pt x="2808" y="9198"/>
                    <a:pt x="2507" y="8948"/>
                  </a:cubicBezTo>
                  <a:cubicBezTo>
                    <a:pt x="2231" y="8722"/>
                    <a:pt x="1955" y="8471"/>
                    <a:pt x="1730" y="8171"/>
                  </a:cubicBezTo>
                  <a:cubicBezTo>
                    <a:pt x="1529" y="7870"/>
                    <a:pt x="1329" y="7569"/>
                    <a:pt x="1204" y="7243"/>
                  </a:cubicBezTo>
                  <a:cubicBezTo>
                    <a:pt x="1204" y="7218"/>
                    <a:pt x="1179" y="7218"/>
                    <a:pt x="1179" y="7218"/>
                  </a:cubicBezTo>
                  <a:cubicBezTo>
                    <a:pt x="1153" y="7293"/>
                    <a:pt x="1103" y="7369"/>
                    <a:pt x="1078" y="7444"/>
                  </a:cubicBezTo>
                  <a:cubicBezTo>
                    <a:pt x="1078" y="7469"/>
                    <a:pt x="1053" y="7519"/>
                    <a:pt x="1078" y="7544"/>
                  </a:cubicBezTo>
                  <a:lnTo>
                    <a:pt x="1053" y="7594"/>
                  </a:lnTo>
                  <a:cubicBezTo>
                    <a:pt x="1028" y="7644"/>
                    <a:pt x="1028" y="7720"/>
                    <a:pt x="1053" y="7770"/>
                  </a:cubicBezTo>
                  <a:cubicBezTo>
                    <a:pt x="903" y="8045"/>
                    <a:pt x="727" y="8371"/>
                    <a:pt x="577" y="8697"/>
                  </a:cubicBezTo>
                  <a:cubicBezTo>
                    <a:pt x="552" y="8772"/>
                    <a:pt x="502" y="8847"/>
                    <a:pt x="477" y="8948"/>
                  </a:cubicBezTo>
                  <a:cubicBezTo>
                    <a:pt x="452" y="8973"/>
                    <a:pt x="452" y="9023"/>
                    <a:pt x="477" y="9073"/>
                  </a:cubicBezTo>
                  <a:cubicBezTo>
                    <a:pt x="502" y="9123"/>
                    <a:pt x="527" y="9173"/>
                    <a:pt x="577" y="9173"/>
                  </a:cubicBezTo>
                  <a:cubicBezTo>
                    <a:pt x="552" y="9324"/>
                    <a:pt x="502" y="9474"/>
                    <a:pt x="452" y="9624"/>
                  </a:cubicBezTo>
                  <a:cubicBezTo>
                    <a:pt x="427" y="9750"/>
                    <a:pt x="402" y="9850"/>
                    <a:pt x="377" y="9975"/>
                  </a:cubicBezTo>
                  <a:cubicBezTo>
                    <a:pt x="226" y="10476"/>
                    <a:pt x="151" y="10928"/>
                    <a:pt x="76" y="11354"/>
                  </a:cubicBezTo>
                  <a:cubicBezTo>
                    <a:pt x="26" y="11830"/>
                    <a:pt x="1" y="12256"/>
                    <a:pt x="26" y="12682"/>
                  </a:cubicBezTo>
                  <a:cubicBezTo>
                    <a:pt x="51" y="13083"/>
                    <a:pt x="126" y="13509"/>
                    <a:pt x="226" y="13935"/>
                  </a:cubicBezTo>
                  <a:cubicBezTo>
                    <a:pt x="326" y="14311"/>
                    <a:pt x="477" y="14712"/>
                    <a:pt x="652" y="15088"/>
                  </a:cubicBezTo>
                  <a:cubicBezTo>
                    <a:pt x="1003" y="15790"/>
                    <a:pt x="1479" y="16466"/>
                    <a:pt x="2081" y="17143"/>
                  </a:cubicBezTo>
                  <a:cubicBezTo>
                    <a:pt x="2607" y="17720"/>
                    <a:pt x="3259" y="18271"/>
                    <a:pt x="3986" y="18797"/>
                  </a:cubicBezTo>
                  <a:cubicBezTo>
                    <a:pt x="4311" y="19023"/>
                    <a:pt x="4637" y="19248"/>
                    <a:pt x="5038" y="19499"/>
                  </a:cubicBezTo>
                  <a:cubicBezTo>
                    <a:pt x="5264" y="19624"/>
                    <a:pt x="5514" y="19750"/>
                    <a:pt x="5765" y="19900"/>
                  </a:cubicBezTo>
                  <a:lnTo>
                    <a:pt x="5815" y="19925"/>
                  </a:lnTo>
                  <a:lnTo>
                    <a:pt x="5890" y="19975"/>
                  </a:lnTo>
                  <a:lnTo>
                    <a:pt x="6016" y="20025"/>
                  </a:lnTo>
                  <a:lnTo>
                    <a:pt x="6617" y="20351"/>
                  </a:lnTo>
                  <a:lnTo>
                    <a:pt x="6893" y="20527"/>
                  </a:lnTo>
                  <a:lnTo>
                    <a:pt x="7018" y="20577"/>
                  </a:lnTo>
                  <a:cubicBezTo>
                    <a:pt x="7319" y="20752"/>
                    <a:pt x="7620" y="20903"/>
                    <a:pt x="7920" y="21078"/>
                  </a:cubicBezTo>
                  <a:cubicBezTo>
                    <a:pt x="8747" y="21504"/>
                    <a:pt x="9449" y="21880"/>
                    <a:pt x="10126" y="22181"/>
                  </a:cubicBezTo>
                  <a:cubicBezTo>
                    <a:pt x="10953" y="22557"/>
                    <a:pt x="11730" y="22857"/>
                    <a:pt x="12457" y="23083"/>
                  </a:cubicBezTo>
                  <a:cubicBezTo>
                    <a:pt x="13309" y="23359"/>
                    <a:pt x="14061" y="23509"/>
                    <a:pt x="14813" y="23559"/>
                  </a:cubicBezTo>
                  <a:cubicBezTo>
                    <a:pt x="14988" y="23584"/>
                    <a:pt x="15189" y="23584"/>
                    <a:pt x="15364" y="23584"/>
                  </a:cubicBezTo>
                  <a:cubicBezTo>
                    <a:pt x="15941" y="23584"/>
                    <a:pt x="16492" y="23509"/>
                    <a:pt x="17018" y="23359"/>
                  </a:cubicBezTo>
                  <a:cubicBezTo>
                    <a:pt x="17369" y="23258"/>
                    <a:pt x="17695" y="23108"/>
                    <a:pt x="17996" y="22933"/>
                  </a:cubicBezTo>
                  <a:cubicBezTo>
                    <a:pt x="18321" y="22757"/>
                    <a:pt x="18622" y="22532"/>
                    <a:pt x="18973" y="22231"/>
                  </a:cubicBezTo>
                  <a:cubicBezTo>
                    <a:pt x="19274" y="21980"/>
                    <a:pt x="19575" y="21679"/>
                    <a:pt x="19900" y="21304"/>
                  </a:cubicBezTo>
                  <a:cubicBezTo>
                    <a:pt x="20151" y="21028"/>
                    <a:pt x="20427" y="20702"/>
                    <a:pt x="20677" y="20351"/>
                  </a:cubicBezTo>
                  <a:cubicBezTo>
                    <a:pt x="20728" y="20351"/>
                    <a:pt x="20778" y="20326"/>
                    <a:pt x="20803" y="20276"/>
                  </a:cubicBezTo>
                  <a:cubicBezTo>
                    <a:pt x="20878" y="20151"/>
                    <a:pt x="20978" y="20025"/>
                    <a:pt x="21053" y="19925"/>
                  </a:cubicBezTo>
                  <a:cubicBezTo>
                    <a:pt x="21078" y="19900"/>
                    <a:pt x="21103" y="19875"/>
                    <a:pt x="21129" y="19850"/>
                  </a:cubicBezTo>
                  <a:cubicBezTo>
                    <a:pt x="21429" y="19449"/>
                    <a:pt x="21680" y="18973"/>
                    <a:pt x="21880" y="18471"/>
                  </a:cubicBezTo>
                  <a:cubicBezTo>
                    <a:pt x="22081" y="17995"/>
                    <a:pt x="22231" y="17494"/>
                    <a:pt x="22382" y="16892"/>
                  </a:cubicBezTo>
                  <a:cubicBezTo>
                    <a:pt x="22482" y="16441"/>
                    <a:pt x="22557" y="15940"/>
                    <a:pt x="22632" y="15364"/>
                  </a:cubicBezTo>
                  <a:lnTo>
                    <a:pt x="22657" y="15213"/>
                  </a:lnTo>
                  <a:lnTo>
                    <a:pt x="22682" y="15063"/>
                  </a:lnTo>
                  <a:cubicBezTo>
                    <a:pt x="22833" y="14085"/>
                    <a:pt x="22933" y="13083"/>
                    <a:pt x="23008" y="12231"/>
                  </a:cubicBezTo>
                  <a:cubicBezTo>
                    <a:pt x="23083" y="11128"/>
                    <a:pt x="23159" y="10151"/>
                    <a:pt x="23209" y="9148"/>
                  </a:cubicBezTo>
                  <a:cubicBezTo>
                    <a:pt x="23259" y="8471"/>
                    <a:pt x="23284" y="7820"/>
                    <a:pt x="23309" y="7168"/>
                  </a:cubicBezTo>
                  <a:cubicBezTo>
                    <a:pt x="23309" y="6817"/>
                    <a:pt x="23334" y="6491"/>
                    <a:pt x="23334" y="6141"/>
                  </a:cubicBezTo>
                  <a:lnTo>
                    <a:pt x="23334" y="5990"/>
                  </a:lnTo>
                  <a:cubicBezTo>
                    <a:pt x="23359" y="5714"/>
                    <a:pt x="23359" y="5414"/>
                    <a:pt x="23359" y="5138"/>
                  </a:cubicBezTo>
                  <a:cubicBezTo>
                    <a:pt x="23359" y="4461"/>
                    <a:pt x="23309" y="3810"/>
                    <a:pt x="23259" y="3233"/>
                  </a:cubicBezTo>
                  <a:cubicBezTo>
                    <a:pt x="23259" y="2958"/>
                    <a:pt x="23234" y="2682"/>
                    <a:pt x="23234" y="2406"/>
                  </a:cubicBezTo>
                  <a:cubicBezTo>
                    <a:pt x="23209" y="2080"/>
                    <a:pt x="23159" y="1730"/>
                    <a:pt x="23134" y="1379"/>
                  </a:cubicBezTo>
                  <a:lnTo>
                    <a:pt x="23134" y="1278"/>
                  </a:lnTo>
                  <a:lnTo>
                    <a:pt x="23108" y="1053"/>
                  </a:lnTo>
                  <a:lnTo>
                    <a:pt x="23083" y="953"/>
                  </a:lnTo>
                  <a:cubicBezTo>
                    <a:pt x="23083" y="852"/>
                    <a:pt x="23083" y="752"/>
                    <a:pt x="23058" y="652"/>
                  </a:cubicBezTo>
                  <a:cubicBezTo>
                    <a:pt x="23033" y="526"/>
                    <a:pt x="23008" y="376"/>
                    <a:pt x="22983" y="251"/>
                  </a:cubicBezTo>
                  <a:cubicBezTo>
                    <a:pt x="22958" y="176"/>
                    <a:pt x="22933" y="75"/>
                    <a:pt x="22908" y="0"/>
                  </a:cubicBezTo>
                  <a:cubicBezTo>
                    <a:pt x="22908" y="0"/>
                    <a:pt x="22883" y="0"/>
                    <a:pt x="22883" y="25"/>
                  </a:cubicBezTo>
                  <a:cubicBezTo>
                    <a:pt x="22733" y="100"/>
                    <a:pt x="22557" y="176"/>
                    <a:pt x="22407" y="226"/>
                  </a:cubicBezTo>
                  <a:cubicBezTo>
                    <a:pt x="22306" y="251"/>
                    <a:pt x="22231" y="276"/>
                    <a:pt x="22131" y="301"/>
                  </a:cubicBezTo>
                  <a:lnTo>
                    <a:pt x="21905" y="301"/>
                  </a:lnTo>
                  <a:cubicBezTo>
                    <a:pt x="21755" y="301"/>
                    <a:pt x="21605" y="276"/>
                    <a:pt x="21479" y="201"/>
                  </a:cubicBezTo>
                  <a:cubicBezTo>
                    <a:pt x="21379" y="151"/>
                    <a:pt x="21304" y="100"/>
                    <a:pt x="21229" y="0"/>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5638625" y="3000025"/>
              <a:ext cx="25" cy="25"/>
            </a:xfrm>
            <a:custGeom>
              <a:avLst/>
              <a:gdLst/>
              <a:ahLst/>
              <a:cxnLst/>
              <a:rect l="l" t="t" r="r" b="b"/>
              <a:pathLst>
                <a:path w="1" h="1" extrusionOk="0">
                  <a:moveTo>
                    <a:pt x="1" y="1"/>
                  </a:moveTo>
                  <a:lnTo>
                    <a:pt x="1" y="1"/>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5638625" y="300002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5716325" y="3043900"/>
              <a:ext cx="25" cy="25"/>
            </a:xfrm>
            <a:custGeom>
              <a:avLst/>
              <a:gdLst/>
              <a:ahLst/>
              <a:cxnLst/>
              <a:rect l="l" t="t" r="r" b="b"/>
              <a:pathLst>
                <a:path w="1" h="1" extrusionOk="0">
                  <a:moveTo>
                    <a:pt x="1" y="0"/>
                  </a:moveTo>
                  <a:lnTo>
                    <a:pt x="1" y="0"/>
                  </a:lnTo>
                  <a:lnTo>
                    <a:pt x="1" y="0"/>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294650" y="2908550"/>
              <a:ext cx="1484975" cy="1802050"/>
            </a:xfrm>
            <a:custGeom>
              <a:avLst/>
              <a:gdLst/>
              <a:ahLst/>
              <a:cxnLst/>
              <a:rect l="l" t="t" r="r" b="b"/>
              <a:pathLst>
                <a:path w="59399" h="72082"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905" y="63460"/>
                    <a:pt x="4637" y="65690"/>
                    <a:pt x="8647" y="67821"/>
                  </a:cubicBezTo>
                  <a:cubicBezTo>
                    <a:pt x="9374" y="68222"/>
                    <a:pt x="10151" y="68623"/>
                    <a:pt x="11128" y="69074"/>
                  </a:cubicBezTo>
                  <a:cubicBezTo>
                    <a:pt x="11454" y="69224"/>
                    <a:pt x="11755" y="69374"/>
                    <a:pt x="12055" y="69525"/>
                  </a:cubicBezTo>
                  <a:cubicBezTo>
                    <a:pt x="12531" y="69750"/>
                    <a:pt x="13008" y="69976"/>
                    <a:pt x="13484" y="70202"/>
                  </a:cubicBezTo>
                  <a:cubicBezTo>
                    <a:pt x="14461" y="70653"/>
                    <a:pt x="15313" y="71004"/>
                    <a:pt x="16090" y="71304"/>
                  </a:cubicBezTo>
                  <a:cubicBezTo>
                    <a:pt x="17068" y="71630"/>
                    <a:pt x="17945" y="71881"/>
                    <a:pt x="18772" y="71981"/>
                  </a:cubicBezTo>
                  <a:cubicBezTo>
                    <a:pt x="19123" y="72031"/>
                    <a:pt x="19474" y="72056"/>
                    <a:pt x="19825" y="72056"/>
                  </a:cubicBezTo>
                  <a:lnTo>
                    <a:pt x="19875" y="72056"/>
                  </a:lnTo>
                  <a:cubicBezTo>
                    <a:pt x="20025" y="72056"/>
                    <a:pt x="20176" y="72056"/>
                    <a:pt x="20326" y="72031"/>
                  </a:cubicBezTo>
                  <a:cubicBezTo>
                    <a:pt x="20376" y="72031"/>
                    <a:pt x="20426" y="72031"/>
                    <a:pt x="20501" y="72006"/>
                  </a:cubicBezTo>
                  <a:cubicBezTo>
                    <a:pt x="20552" y="72006"/>
                    <a:pt x="20577" y="71981"/>
                    <a:pt x="20627" y="71981"/>
                  </a:cubicBezTo>
                  <a:lnTo>
                    <a:pt x="20652" y="72006"/>
                  </a:lnTo>
                  <a:cubicBezTo>
                    <a:pt x="20652" y="72031"/>
                    <a:pt x="20677" y="72031"/>
                    <a:pt x="20677" y="72031"/>
                  </a:cubicBezTo>
                  <a:cubicBezTo>
                    <a:pt x="20727" y="72056"/>
                    <a:pt x="20752" y="72081"/>
                    <a:pt x="20802" y="72081"/>
                  </a:cubicBezTo>
                  <a:cubicBezTo>
                    <a:pt x="20852" y="72081"/>
                    <a:pt x="20928" y="72056"/>
                    <a:pt x="20953" y="72006"/>
                  </a:cubicBezTo>
                  <a:lnTo>
                    <a:pt x="27619" y="61755"/>
                  </a:lnTo>
                  <a:lnTo>
                    <a:pt x="31679" y="55540"/>
                  </a:lnTo>
                  <a:lnTo>
                    <a:pt x="40376" y="42156"/>
                  </a:lnTo>
                  <a:lnTo>
                    <a:pt x="43785" y="36918"/>
                  </a:lnTo>
                  <a:cubicBezTo>
                    <a:pt x="47594" y="31078"/>
                    <a:pt x="51404" y="25239"/>
                    <a:pt x="55188" y="19399"/>
                  </a:cubicBezTo>
                  <a:lnTo>
                    <a:pt x="55289" y="19274"/>
                  </a:lnTo>
                  <a:lnTo>
                    <a:pt x="56817" y="16918"/>
                  </a:lnTo>
                  <a:lnTo>
                    <a:pt x="59349" y="13033"/>
                  </a:lnTo>
                  <a:cubicBezTo>
                    <a:pt x="59374" y="13008"/>
                    <a:pt x="59399" y="12958"/>
                    <a:pt x="59374" y="12908"/>
                  </a:cubicBezTo>
                  <a:cubicBezTo>
                    <a:pt x="59374" y="12858"/>
                    <a:pt x="59349" y="12808"/>
                    <a:pt x="59324" y="12783"/>
                  </a:cubicBezTo>
                  <a:cubicBezTo>
                    <a:pt x="59274" y="12758"/>
                    <a:pt x="59249" y="12733"/>
                    <a:pt x="59198" y="12733"/>
                  </a:cubicBezTo>
                  <a:cubicBezTo>
                    <a:pt x="59173" y="12733"/>
                    <a:pt x="59148" y="12733"/>
                    <a:pt x="59123" y="12758"/>
                  </a:cubicBezTo>
                  <a:cubicBezTo>
                    <a:pt x="59098" y="12758"/>
                    <a:pt x="59048" y="12758"/>
                    <a:pt x="58998" y="12783"/>
                  </a:cubicBezTo>
                  <a:cubicBezTo>
                    <a:pt x="58797" y="12958"/>
                    <a:pt x="58597" y="13134"/>
                    <a:pt x="58396" y="13309"/>
                  </a:cubicBezTo>
                  <a:cubicBezTo>
                    <a:pt x="57970" y="13710"/>
                    <a:pt x="57544" y="14086"/>
                    <a:pt x="57068" y="14387"/>
                  </a:cubicBezTo>
                  <a:cubicBezTo>
                    <a:pt x="56893" y="14512"/>
                    <a:pt x="56742" y="14587"/>
                    <a:pt x="56617" y="14662"/>
                  </a:cubicBezTo>
                  <a:cubicBezTo>
                    <a:pt x="56441" y="14738"/>
                    <a:pt x="56291" y="14813"/>
                    <a:pt x="56116" y="14888"/>
                  </a:cubicBezTo>
                  <a:lnTo>
                    <a:pt x="56091" y="14888"/>
                  </a:lnTo>
                  <a:cubicBezTo>
                    <a:pt x="55790" y="14988"/>
                    <a:pt x="55489" y="15063"/>
                    <a:pt x="55163" y="15088"/>
                  </a:cubicBezTo>
                  <a:lnTo>
                    <a:pt x="54913" y="15088"/>
                  </a:lnTo>
                  <a:cubicBezTo>
                    <a:pt x="54712" y="15088"/>
                    <a:pt x="54537" y="15088"/>
                    <a:pt x="54361" y="15038"/>
                  </a:cubicBezTo>
                  <a:cubicBezTo>
                    <a:pt x="54136" y="15013"/>
                    <a:pt x="53935" y="14938"/>
                    <a:pt x="53735" y="14838"/>
                  </a:cubicBezTo>
                  <a:cubicBezTo>
                    <a:pt x="53559" y="14763"/>
                    <a:pt x="53384" y="14662"/>
                    <a:pt x="53233" y="14512"/>
                  </a:cubicBezTo>
                  <a:cubicBezTo>
                    <a:pt x="53083" y="14387"/>
                    <a:pt x="52958" y="14236"/>
                    <a:pt x="52832" y="14086"/>
                  </a:cubicBezTo>
                  <a:cubicBezTo>
                    <a:pt x="52732" y="13910"/>
                    <a:pt x="52657" y="13760"/>
                    <a:pt x="52582" y="13585"/>
                  </a:cubicBezTo>
                  <a:cubicBezTo>
                    <a:pt x="52507" y="13359"/>
                    <a:pt x="52456" y="13134"/>
                    <a:pt x="52431" y="12858"/>
                  </a:cubicBezTo>
                  <a:cubicBezTo>
                    <a:pt x="52406" y="12457"/>
                    <a:pt x="52431" y="12031"/>
                    <a:pt x="52532" y="11555"/>
                  </a:cubicBezTo>
                  <a:cubicBezTo>
                    <a:pt x="52707" y="10577"/>
                    <a:pt x="53083" y="9600"/>
                    <a:pt x="53434" y="8798"/>
                  </a:cubicBezTo>
                  <a:cubicBezTo>
                    <a:pt x="53434" y="8748"/>
                    <a:pt x="53434" y="8722"/>
                    <a:pt x="53434" y="8672"/>
                  </a:cubicBezTo>
                  <a:cubicBezTo>
                    <a:pt x="53434" y="8622"/>
                    <a:pt x="53434" y="8572"/>
                    <a:pt x="53384" y="8547"/>
                  </a:cubicBezTo>
                  <a:cubicBezTo>
                    <a:pt x="53359" y="8497"/>
                    <a:pt x="53309" y="8472"/>
                    <a:pt x="53233" y="8472"/>
                  </a:cubicBezTo>
                  <a:cubicBezTo>
                    <a:pt x="53208" y="8472"/>
                    <a:pt x="53158" y="8497"/>
                    <a:pt x="53133" y="8522"/>
                  </a:cubicBezTo>
                  <a:cubicBezTo>
                    <a:pt x="52431" y="9249"/>
                    <a:pt x="51805" y="9800"/>
                    <a:pt x="51178" y="10251"/>
                  </a:cubicBezTo>
                  <a:cubicBezTo>
                    <a:pt x="50652" y="10602"/>
                    <a:pt x="50151" y="10853"/>
                    <a:pt x="49624" y="11028"/>
                  </a:cubicBezTo>
                  <a:cubicBezTo>
                    <a:pt x="49173" y="11204"/>
                    <a:pt x="48747" y="11279"/>
                    <a:pt x="48296" y="11329"/>
                  </a:cubicBezTo>
                  <a:lnTo>
                    <a:pt x="48020" y="11329"/>
                  </a:lnTo>
                  <a:cubicBezTo>
                    <a:pt x="47845" y="11329"/>
                    <a:pt x="47644" y="11304"/>
                    <a:pt x="47469" y="11279"/>
                  </a:cubicBezTo>
                  <a:cubicBezTo>
                    <a:pt x="47294" y="11254"/>
                    <a:pt x="47118" y="11204"/>
                    <a:pt x="46943" y="11129"/>
                  </a:cubicBezTo>
                  <a:cubicBezTo>
                    <a:pt x="46792" y="11053"/>
                    <a:pt x="46667" y="10953"/>
                    <a:pt x="46542" y="10878"/>
                  </a:cubicBezTo>
                  <a:cubicBezTo>
                    <a:pt x="46441" y="10753"/>
                    <a:pt x="46341" y="10652"/>
                    <a:pt x="46241" y="10527"/>
                  </a:cubicBezTo>
                  <a:cubicBezTo>
                    <a:pt x="46141" y="10352"/>
                    <a:pt x="46040" y="10176"/>
                    <a:pt x="45965" y="9976"/>
                  </a:cubicBezTo>
                  <a:cubicBezTo>
                    <a:pt x="45890" y="9700"/>
                    <a:pt x="45840" y="9424"/>
                    <a:pt x="45815" y="9098"/>
                  </a:cubicBezTo>
                  <a:lnTo>
                    <a:pt x="45790" y="9123"/>
                  </a:lnTo>
                  <a:cubicBezTo>
                    <a:pt x="45765" y="8597"/>
                    <a:pt x="45815" y="8071"/>
                    <a:pt x="45915" y="7444"/>
                  </a:cubicBezTo>
                  <a:cubicBezTo>
                    <a:pt x="46065" y="6617"/>
                    <a:pt x="46341" y="5790"/>
                    <a:pt x="46717" y="5013"/>
                  </a:cubicBezTo>
                  <a:cubicBezTo>
                    <a:pt x="46767" y="4888"/>
                    <a:pt x="46842" y="4737"/>
                    <a:pt x="46918" y="4612"/>
                  </a:cubicBezTo>
                  <a:cubicBezTo>
                    <a:pt x="46968" y="4512"/>
                    <a:pt x="46968" y="4412"/>
                    <a:pt x="46867" y="4362"/>
                  </a:cubicBezTo>
                  <a:cubicBezTo>
                    <a:pt x="46867" y="4336"/>
                    <a:pt x="46842" y="4336"/>
                    <a:pt x="46842" y="4336"/>
                  </a:cubicBez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294650" y="2908550"/>
              <a:ext cx="1171075" cy="1656675"/>
            </a:xfrm>
            <a:custGeom>
              <a:avLst/>
              <a:gdLst/>
              <a:ahLst/>
              <a:cxnLst/>
              <a:rect l="l" t="t" r="r" b="b"/>
              <a:pathLst>
                <a:path w="46843" h="66267"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479" y="62833"/>
                    <a:pt x="3409" y="64613"/>
                    <a:pt x="5990" y="66267"/>
                  </a:cubicBezTo>
                  <a:lnTo>
                    <a:pt x="8020" y="63234"/>
                  </a:lnTo>
                  <a:lnTo>
                    <a:pt x="14637" y="53209"/>
                  </a:lnTo>
                  <a:lnTo>
                    <a:pt x="21253" y="43159"/>
                  </a:lnTo>
                  <a:lnTo>
                    <a:pt x="34512" y="23033"/>
                  </a:lnTo>
                  <a:lnTo>
                    <a:pt x="40677" y="13710"/>
                  </a:lnTo>
                  <a:lnTo>
                    <a:pt x="46842" y="4336"/>
                  </a:ln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619200" y="3124725"/>
              <a:ext cx="1159800" cy="1585875"/>
            </a:xfrm>
            <a:custGeom>
              <a:avLst/>
              <a:gdLst/>
              <a:ahLst/>
              <a:cxnLst/>
              <a:rect l="l" t="t" r="r" b="b"/>
              <a:pathLst>
                <a:path w="46392" h="63435" extrusionOk="0">
                  <a:moveTo>
                    <a:pt x="40427" y="0"/>
                  </a:moveTo>
                  <a:lnTo>
                    <a:pt x="38196" y="3409"/>
                  </a:lnTo>
                  <a:lnTo>
                    <a:pt x="38096" y="3534"/>
                  </a:lnTo>
                  <a:lnTo>
                    <a:pt x="24537" y="24111"/>
                  </a:lnTo>
                  <a:lnTo>
                    <a:pt x="10953" y="44737"/>
                  </a:lnTo>
                  <a:cubicBezTo>
                    <a:pt x="7294" y="50251"/>
                    <a:pt x="3660" y="55790"/>
                    <a:pt x="1" y="61304"/>
                  </a:cubicBezTo>
                  <a:cubicBezTo>
                    <a:pt x="176" y="61404"/>
                    <a:pt x="326" y="61479"/>
                    <a:pt x="502" y="61555"/>
                  </a:cubicBezTo>
                  <a:cubicBezTo>
                    <a:pt x="1479" y="62006"/>
                    <a:pt x="2331" y="62357"/>
                    <a:pt x="3108" y="62657"/>
                  </a:cubicBezTo>
                  <a:cubicBezTo>
                    <a:pt x="4086" y="62983"/>
                    <a:pt x="4963" y="63234"/>
                    <a:pt x="5790" y="63334"/>
                  </a:cubicBezTo>
                  <a:cubicBezTo>
                    <a:pt x="6141" y="63384"/>
                    <a:pt x="6492" y="63409"/>
                    <a:pt x="6843" y="63409"/>
                  </a:cubicBezTo>
                  <a:lnTo>
                    <a:pt x="6893" y="63409"/>
                  </a:lnTo>
                  <a:cubicBezTo>
                    <a:pt x="7043" y="63409"/>
                    <a:pt x="7194" y="63409"/>
                    <a:pt x="7344" y="63384"/>
                  </a:cubicBezTo>
                  <a:cubicBezTo>
                    <a:pt x="7394" y="63384"/>
                    <a:pt x="7444" y="63384"/>
                    <a:pt x="7519" y="63359"/>
                  </a:cubicBezTo>
                  <a:cubicBezTo>
                    <a:pt x="7570" y="63359"/>
                    <a:pt x="7595" y="63334"/>
                    <a:pt x="7645" y="63334"/>
                  </a:cubicBezTo>
                  <a:lnTo>
                    <a:pt x="7670" y="63359"/>
                  </a:lnTo>
                  <a:cubicBezTo>
                    <a:pt x="7670" y="63384"/>
                    <a:pt x="7695" y="63384"/>
                    <a:pt x="7695" y="63384"/>
                  </a:cubicBezTo>
                  <a:cubicBezTo>
                    <a:pt x="7745" y="63409"/>
                    <a:pt x="7770" y="63434"/>
                    <a:pt x="7820" y="63434"/>
                  </a:cubicBezTo>
                  <a:cubicBezTo>
                    <a:pt x="7870" y="63434"/>
                    <a:pt x="7946" y="63409"/>
                    <a:pt x="7971" y="63359"/>
                  </a:cubicBezTo>
                  <a:lnTo>
                    <a:pt x="14637" y="53108"/>
                  </a:lnTo>
                  <a:lnTo>
                    <a:pt x="18697" y="46893"/>
                  </a:lnTo>
                  <a:lnTo>
                    <a:pt x="27394" y="33509"/>
                  </a:lnTo>
                  <a:lnTo>
                    <a:pt x="30803" y="28271"/>
                  </a:lnTo>
                  <a:cubicBezTo>
                    <a:pt x="34637" y="22381"/>
                    <a:pt x="38472" y="16517"/>
                    <a:pt x="42307" y="10627"/>
                  </a:cubicBezTo>
                  <a:lnTo>
                    <a:pt x="43835" y="8271"/>
                  </a:lnTo>
                  <a:lnTo>
                    <a:pt x="46367" y="4386"/>
                  </a:lnTo>
                  <a:cubicBezTo>
                    <a:pt x="46392" y="4361"/>
                    <a:pt x="46392" y="4311"/>
                    <a:pt x="46392" y="4261"/>
                  </a:cubicBezTo>
                  <a:cubicBezTo>
                    <a:pt x="46392" y="4211"/>
                    <a:pt x="46367" y="4161"/>
                    <a:pt x="46342" y="4136"/>
                  </a:cubicBezTo>
                  <a:cubicBezTo>
                    <a:pt x="46292" y="4111"/>
                    <a:pt x="46267" y="4086"/>
                    <a:pt x="46216" y="4086"/>
                  </a:cubicBezTo>
                  <a:cubicBezTo>
                    <a:pt x="46191" y="4086"/>
                    <a:pt x="46166" y="4086"/>
                    <a:pt x="46141" y="4111"/>
                  </a:cubicBezTo>
                  <a:cubicBezTo>
                    <a:pt x="46116" y="4111"/>
                    <a:pt x="46066" y="4111"/>
                    <a:pt x="46016" y="4136"/>
                  </a:cubicBezTo>
                  <a:cubicBezTo>
                    <a:pt x="45815" y="4311"/>
                    <a:pt x="45615" y="4487"/>
                    <a:pt x="45414" y="4662"/>
                  </a:cubicBezTo>
                  <a:cubicBezTo>
                    <a:pt x="44988" y="5063"/>
                    <a:pt x="44562" y="5439"/>
                    <a:pt x="44086" y="5740"/>
                  </a:cubicBezTo>
                  <a:cubicBezTo>
                    <a:pt x="43936" y="5840"/>
                    <a:pt x="43785" y="5940"/>
                    <a:pt x="43635" y="6015"/>
                  </a:cubicBezTo>
                  <a:cubicBezTo>
                    <a:pt x="43459" y="6091"/>
                    <a:pt x="43309" y="6166"/>
                    <a:pt x="43134" y="6241"/>
                  </a:cubicBezTo>
                  <a:lnTo>
                    <a:pt x="43109" y="6241"/>
                  </a:lnTo>
                  <a:cubicBezTo>
                    <a:pt x="42783" y="6341"/>
                    <a:pt x="42482" y="6416"/>
                    <a:pt x="42181" y="6441"/>
                  </a:cubicBezTo>
                  <a:lnTo>
                    <a:pt x="41931" y="6441"/>
                  </a:lnTo>
                  <a:cubicBezTo>
                    <a:pt x="41730" y="6441"/>
                    <a:pt x="41555" y="6441"/>
                    <a:pt x="41379" y="6391"/>
                  </a:cubicBezTo>
                  <a:cubicBezTo>
                    <a:pt x="41154" y="6366"/>
                    <a:pt x="40953" y="6291"/>
                    <a:pt x="40753" y="6191"/>
                  </a:cubicBezTo>
                  <a:cubicBezTo>
                    <a:pt x="40577" y="6116"/>
                    <a:pt x="40402" y="6015"/>
                    <a:pt x="40251" y="5865"/>
                  </a:cubicBezTo>
                  <a:cubicBezTo>
                    <a:pt x="40101" y="5740"/>
                    <a:pt x="39976" y="5589"/>
                    <a:pt x="39850" y="5439"/>
                  </a:cubicBezTo>
                  <a:cubicBezTo>
                    <a:pt x="39750" y="5263"/>
                    <a:pt x="39675" y="5113"/>
                    <a:pt x="39600" y="4938"/>
                  </a:cubicBezTo>
                  <a:cubicBezTo>
                    <a:pt x="39525" y="4712"/>
                    <a:pt x="39474" y="4487"/>
                    <a:pt x="39449" y="4211"/>
                  </a:cubicBezTo>
                  <a:cubicBezTo>
                    <a:pt x="39424" y="3810"/>
                    <a:pt x="39449" y="3384"/>
                    <a:pt x="39550" y="2908"/>
                  </a:cubicBezTo>
                  <a:cubicBezTo>
                    <a:pt x="39725" y="1930"/>
                    <a:pt x="40101" y="953"/>
                    <a:pt x="40452" y="151"/>
                  </a:cubicBezTo>
                  <a:cubicBezTo>
                    <a:pt x="40452" y="101"/>
                    <a:pt x="40477" y="75"/>
                    <a:pt x="40452" y="25"/>
                  </a:cubicBezTo>
                  <a:cubicBezTo>
                    <a:pt x="40452" y="25"/>
                    <a:pt x="40452" y="0"/>
                    <a:pt x="40452" y="0"/>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883600" y="4327725"/>
              <a:ext cx="3285750" cy="519450"/>
            </a:xfrm>
            <a:custGeom>
              <a:avLst/>
              <a:gdLst/>
              <a:ahLst/>
              <a:cxnLst/>
              <a:rect l="l" t="t" r="r" b="b"/>
              <a:pathLst>
                <a:path w="131430" h="20778" extrusionOk="0">
                  <a:moveTo>
                    <a:pt x="131129" y="1"/>
                  </a:moveTo>
                  <a:lnTo>
                    <a:pt x="109425" y="51"/>
                  </a:lnTo>
                  <a:lnTo>
                    <a:pt x="108898" y="51"/>
                  </a:lnTo>
                  <a:lnTo>
                    <a:pt x="70853" y="151"/>
                  </a:lnTo>
                  <a:lnTo>
                    <a:pt x="64863" y="151"/>
                  </a:lnTo>
                  <a:lnTo>
                    <a:pt x="42231" y="226"/>
                  </a:lnTo>
                  <a:lnTo>
                    <a:pt x="19850" y="277"/>
                  </a:lnTo>
                  <a:cubicBezTo>
                    <a:pt x="13910" y="277"/>
                    <a:pt x="7970" y="302"/>
                    <a:pt x="2056" y="302"/>
                  </a:cubicBezTo>
                  <a:lnTo>
                    <a:pt x="1855" y="302"/>
                  </a:lnTo>
                  <a:cubicBezTo>
                    <a:pt x="1755" y="302"/>
                    <a:pt x="1655" y="402"/>
                    <a:pt x="1655" y="502"/>
                  </a:cubicBezTo>
                  <a:cubicBezTo>
                    <a:pt x="1655" y="527"/>
                    <a:pt x="1680" y="527"/>
                    <a:pt x="1680" y="552"/>
                  </a:cubicBezTo>
                  <a:cubicBezTo>
                    <a:pt x="953" y="2006"/>
                    <a:pt x="477" y="3660"/>
                    <a:pt x="251" y="5765"/>
                  </a:cubicBezTo>
                  <a:cubicBezTo>
                    <a:pt x="0" y="7846"/>
                    <a:pt x="51" y="9901"/>
                    <a:pt x="126" y="11455"/>
                  </a:cubicBezTo>
                  <a:cubicBezTo>
                    <a:pt x="151" y="12131"/>
                    <a:pt x="201" y="12833"/>
                    <a:pt x="226" y="13510"/>
                  </a:cubicBezTo>
                  <a:cubicBezTo>
                    <a:pt x="276" y="14211"/>
                    <a:pt x="326" y="15039"/>
                    <a:pt x="427" y="15841"/>
                  </a:cubicBezTo>
                  <a:cubicBezTo>
                    <a:pt x="502" y="16718"/>
                    <a:pt x="627" y="17495"/>
                    <a:pt x="777" y="18221"/>
                  </a:cubicBezTo>
                  <a:cubicBezTo>
                    <a:pt x="953" y="19099"/>
                    <a:pt x="1153" y="19851"/>
                    <a:pt x="1429" y="20552"/>
                  </a:cubicBezTo>
                  <a:cubicBezTo>
                    <a:pt x="1429" y="20577"/>
                    <a:pt x="1429" y="20577"/>
                    <a:pt x="1429" y="20602"/>
                  </a:cubicBezTo>
                  <a:cubicBezTo>
                    <a:pt x="1429" y="20703"/>
                    <a:pt x="1504" y="20778"/>
                    <a:pt x="1630" y="20778"/>
                  </a:cubicBezTo>
                  <a:lnTo>
                    <a:pt x="1930" y="20778"/>
                  </a:lnTo>
                  <a:lnTo>
                    <a:pt x="46968" y="20678"/>
                  </a:lnTo>
                  <a:lnTo>
                    <a:pt x="47570" y="20678"/>
                  </a:lnTo>
                  <a:lnTo>
                    <a:pt x="70377" y="20628"/>
                  </a:lnTo>
                  <a:lnTo>
                    <a:pt x="93184" y="20552"/>
                  </a:lnTo>
                  <a:lnTo>
                    <a:pt x="105615" y="20527"/>
                  </a:lnTo>
                  <a:cubicBezTo>
                    <a:pt x="113861" y="20502"/>
                    <a:pt x="122106" y="20502"/>
                    <a:pt x="130352" y="20477"/>
                  </a:cubicBezTo>
                  <a:lnTo>
                    <a:pt x="130853" y="20477"/>
                  </a:lnTo>
                  <a:cubicBezTo>
                    <a:pt x="130954" y="20477"/>
                    <a:pt x="131054" y="20377"/>
                    <a:pt x="131054" y="20277"/>
                  </a:cubicBezTo>
                  <a:cubicBezTo>
                    <a:pt x="131054" y="20227"/>
                    <a:pt x="131004" y="20151"/>
                    <a:pt x="130928" y="20126"/>
                  </a:cubicBezTo>
                  <a:cubicBezTo>
                    <a:pt x="130954" y="20076"/>
                    <a:pt x="130954" y="20026"/>
                    <a:pt x="130928" y="20001"/>
                  </a:cubicBezTo>
                  <a:cubicBezTo>
                    <a:pt x="130803" y="19800"/>
                    <a:pt x="130678" y="19600"/>
                    <a:pt x="130578" y="19399"/>
                  </a:cubicBezTo>
                  <a:cubicBezTo>
                    <a:pt x="130352" y="18873"/>
                    <a:pt x="130177" y="18322"/>
                    <a:pt x="130001" y="17595"/>
                  </a:cubicBezTo>
                  <a:cubicBezTo>
                    <a:pt x="129851" y="16943"/>
                    <a:pt x="129751" y="16292"/>
                    <a:pt x="129675" y="15690"/>
                  </a:cubicBezTo>
                  <a:cubicBezTo>
                    <a:pt x="129249" y="12808"/>
                    <a:pt x="129249" y="9825"/>
                    <a:pt x="129675" y="6843"/>
                  </a:cubicBezTo>
                  <a:cubicBezTo>
                    <a:pt x="130026" y="4587"/>
                    <a:pt x="130603" y="2382"/>
                    <a:pt x="131405" y="277"/>
                  </a:cubicBezTo>
                  <a:cubicBezTo>
                    <a:pt x="131430" y="251"/>
                    <a:pt x="131430" y="201"/>
                    <a:pt x="131405" y="151"/>
                  </a:cubicBezTo>
                  <a:cubicBezTo>
                    <a:pt x="131380" y="101"/>
                    <a:pt x="131329" y="76"/>
                    <a:pt x="131279" y="51"/>
                  </a:cubicBezTo>
                  <a:cubicBezTo>
                    <a:pt x="131229" y="26"/>
                    <a:pt x="131179" y="1"/>
                    <a:pt x="131129"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884850" y="4327725"/>
              <a:ext cx="3283875" cy="519450"/>
            </a:xfrm>
            <a:custGeom>
              <a:avLst/>
              <a:gdLst/>
              <a:ahLst/>
              <a:cxnLst/>
              <a:rect l="l" t="t" r="r" b="b"/>
              <a:pathLst>
                <a:path w="131355" h="20778" extrusionOk="0">
                  <a:moveTo>
                    <a:pt x="125039" y="6216"/>
                  </a:moveTo>
                  <a:cubicBezTo>
                    <a:pt x="125089" y="6216"/>
                    <a:pt x="125139" y="6267"/>
                    <a:pt x="125139" y="6317"/>
                  </a:cubicBezTo>
                  <a:cubicBezTo>
                    <a:pt x="125139" y="6367"/>
                    <a:pt x="125089" y="6392"/>
                    <a:pt x="125039" y="6392"/>
                  </a:cubicBezTo>
                  <a:cubicBezTo>
                    <a:pt x="120803" y="6417"/>
                    <a:pt x="116543" y="6417"/>
                    <a:pt x="112282" y="6417"/>
                  </a:cubicBezTo>
                  <a:cubicBezTo>
                    <a:pt x="112232" y="6417"/>
                    <a:pt x="112207" y="6392"/>
                    <a:pt x="112207" y="6342"/>
                  </a:cubicBezTo>
                  <a:cubicBezTo>
                    <a:pt x="112207" y="6292"/>
                    <a:pt x="112232" y="6267"/>
                    <a:pt x="112282" y="6267"/>
                  </a:cubicBezTo>
                  <a:cubicBezTo>
                    <a:pt x="116543" y="6241"/>
                    <a:pt x="120803" y="6241"/>
                    <a:pt x="125039" y="6216"/>
                  </a:cubicBezTo>
                  <a:close/>
                  <a:moveTo>
                    <a:pt x="104462" y="6267"/>
                  </a:moveTo>
                  <a:cubicBezTo>
                    <a:pt x="104512" y="6267"/>
                    <a:pt x="104537" y="6317"/>
                    <a:pt x="104537" y="6367"/>
                  </a:cubicBezTo>
                  <a:cubicBezTo>
                    <a:pt x="104537" y="6417"/>
                    <a:pt x="104512" y="6442"/>
                    <a:pt x="104462" y="6442"/>
                  </a:cubicBezTo>
                  <a:cubicBezTo>
                    <a:pt x="100177" y="6467"/>
                    <a:pt x="95891" y="6467"/>
                    <a:pt x="91630" y="6492"/>
                  </a:cubicBezTo>
                  <a:cubicBezTo>
                    <a:pt x="85841" y="6492"/>
                    <a:pt x="80076" y="6517"/>
                    <a:pt x="74312" y="6517"/>
                  </a:cubicBezTo>
                  <a:cubicBezTo>
                    <a:pt x="68597" y="6542"/>
                    <a:pt x="62908" y="6567"/>
                    <a:pt x="57194" y="6567"/>
                  </a:cubicBezTo>
                  <a:cubicBezTo>
                    <a:pt x="57169" y="6567"/>
                    <a:pt x="57119" y="6542"/>
                    <a:pt x="57119" y="6492"/>
                  </a:cubicBezTo>
                  <a:cubicBezTo>
                    <a:pt x="57119" y="6442"/>
                    <a:pt x="57169" y="6392"/>
                    <a:pt x="57194" y="6392"/>
                  </a:cubicBezTo>
                  <a:cubicBezTo>
                    <a:pt x="62181" y="6392"/>
                    <a:pt x="67169" y="6367"/>
                    <a:pt x="72131" y="6367"/>
                  </a:cubicBezTo>
                  <a:cubicBezTo>
                    <a:pt x="77896" y="6342"/>
                    <a:pt x="83660" y="6342"/>
                    <a:pt x="89425" y="6317"/>
                  </a:cubicBezTo>
                  <a:cubicBezTo>
                    <a:pt x="94437" y="6292"/>
                    <a:pt x="99450" y="6292"/>
                    <a:pt x="104462" y="6267"/>
                  </a:cubicBezTo>
                  <a:close/>
                  <a:moveTo>
                    <a:pt x="51129" y="6417"/>
                  </a:moveTo>
                  <a:cubicBezTo>
                    <a:pt x="51179" y="6417"/>
                    <a:pt x="51204" y="6467"/>
                    <a:pt x="51204" y="6492"/>
                  </a:cubicBezTo>
                  <a:cubicBezTo>
                    <a:pt x="51204" y="6542"/>
                    <a:pt x="51179" y="6592"/>
                    <a:pt x="51129" y="6592"/>
                  </a:cubicBezTo>
                  <a:lnTo>
                    <a:pt x="39324" y="6617"/>
                  </a:lnTo>
                  <a:cubicBezTo>
                    <a:pt x="33810" y="6642"/>
                    <a:pt x="28322" y="6642"/>
                    <a:pt x="22833" y="6668"/>
                  </a:cubicBezTo>
                  <a:cubicBezTo>
                    <a:pt x="17118" y="6693"/>
                    <a:pt x="11429" y="6693"/>
                    <a:pt x="5715" y="6718"/>
                  </a:cubicBezTo>
                  <a:cubicBezTo>
                    <a:pt x="5665" y="6718"/>
                    <a:pt x="5615" y="6668"/>
                    <a:pt x="5615" y="6617"/>
                  </a:cubicBezTo>
                  <a:cubicBezTo>
                    <a:pt x="5615" y="6567"/>
                    <a:pt x="5665" y="6542"/>
                    <a:pt x="5715" y="6542"/>
                  </a:cubicBezTo>
                  <a:cubicBezTo>
                    <a:pt x="10201" y="6517"/>
                    <a:pt x="14687" y="6517"/>
                    <a:pt x="19199" y="6492"/>
                  </a:cubicBezTo>
                  <a:cubicBezTo>
                    <a:pt x="24687" y="6492"/>
                    <a:pt x="30201" y="6467"/>
                    <a:pt x="35690" y="6467"/>
                  </a:cubicBezTo>
                  <a:cubicBezTo>
                    <a:pt x="40828" y="6442"/>
                    <a:pt x="45991" y="6442"/>
                    <a:pt x="51129" y="6417"/>
                  </a:cubicBezTo>
                  <a:close/>
                  <a:moveTo>
                    <a:pt x="86768" y="13334"/>
                  </a:moveTo>
                  <a:cubicBezTo>
                    <a:pt x="86818" y="13334"/>
                    <a:pt x="86868" y="13359"/>
                    <a:pt x="86868" y="13409"/>
                  </a:cubicBezTo>
                  <a:cubicBezTo>
                    <a:pt x="86868" y="13460"/>
                    <a:pt x="86818" y="13510"/>
                    <a:pt x="86768" y="13510"/>
                  </a:cubicBezTo>
                  <a:cubicBezTo>
                    <a:pt x="79901" y="13510"/>
                    <a:pt x="73008" y="13535"/>
                    <a:pt x="66141" y="13560"/>
                  </a:cubicBezTo>
                  <a:lnTo>
                    <a:pt x="35239" y="13635"/>
                  </a:lnTo>
                  <a:cubicBezTo>
                    <a:pt x="25665" y="13660"/>
                    <a:pt x="16091" y="13685"/>
                    <a:pt x="6542" y="13710"/>
                  </a:cubicBezTo>
                  <a:lnTo>
                    <a:pt x="6442" y="13710"/>
                  </a:lnTo>
                  <a:cubicBezTo>
                    <a:pt x="6392" y="13710"/>
                    <a:pt x="6341" y="13685"/>
                    <a:pt x="6341" y="13635"/>
                  </a:cubicBezTo>
                  <a:cubicBezTo>
                    <a:pt x="6341" y="13585"/>
                    <a:pt x="6392" y="13535"/>
                    <a:pt x="6442" y="13535"/>
                  </a:cubicBezTo>
                  <a:cubicBezTo>
                    <a:pt x="13083" y="13510"/>
                    <a:pt x="19725" y="13510"/>
                    <a:pt x="26367" y="13485"/>
                  </a:cubicBezTo>
                  <a:cubicBezTo>
                    <a:pt x="36492" y="13460"/>
                    <a:pt x="46642" y="13435"/>
                    <a:pt x="56768" y="13409"/>
                  </a:cubicBezTo>
                  <a:cubicBezTo>
                    <a:pt x="66768" y="13384"/>
                    <a:pt x="76768" y="13359"/>
                    <a:pt x="86768" y="13334"/>
                  </a:cubicBezTo>
                  <a:close/>
                  <a:moveTo>
                    <a:pt x="131079" y="1"/>
                  </a:moveTo>
                  <a:lnTo>
                    <a:pt x="109375" y="51"/>
                  </a:lnTo>
                  <a:lnTo>
                    <a:pt x="108848" y="51"/>
                  </a:lnTo>
                  <a:cubicBezTo>
                    <a:pt x="94161" y="101"/>
                    <a:pt x="79500" y="126"/>
                    <a:pt x="64813" y="176"/>
                  </a:cubicBezTo>
                  <a:lnTo>
                    <a:pt x="42181" y="226"/>
                  </a:lnTo>
                  <a:lnTo>
                    <a:pt x="19800" y="277"/>
                  </a:lnTo>
                  <a:cubicBezTo>
                    <a:pt x="13810" y="302"/>
                    <a:pt x="7795" y="302"/>
                    <a:pt x="1805" y="327"/>
                  </a:cubicBezTo>
                  <a:cubicBezTo>
                    <a:pt x="1705" y="327"/>
                    <a:pt x="1630" y="402"/>
                    <a:pt x="1630" y="502"/>
                  </a:cubicBezTo>
                  <a:cubicBezTo>
                    <a:pt x="1630" y="527"/>
                    <a:pt x="1630" y="527"/>
                    <a:pt x="1630" y="552"/>
                  </a:cubicBezTo>
                  <a:cubicBezTo>
                    <a:pt x="903" y="2006"/>
                    <a:pt x="452" y="3660"/>
                    <a:pt x="201" y="5765"/>
                  </a:cubicBezTo>
                  <a:cubicBezTo>
                    <a:pt x="26" y="7219"/>
                    <a:pt x="1" y="8673"/>
                    <a:pt x="26" y="9926"/>
                  </a:cubicBezTo>
                  <a:lnTo>
                    <a:pt x="16893" y="9876"/>
                  </a:lnTo>
                  <a:cubicBezTo>
                    <a:pt x="26467" y="9851"/>
                    <a:pt x="36066" y="9825"/>
                    <a:pt x="45640" y="9800"/>
                  </a:cubicBezTo>
                  <a:cubicBezTo>
                    <a:pt x="54963" y="9775"/>
                    <a:pt x="64287" y="9750"/>
                    <a:pt x="73635" y="9725"/>
                  </a:cubicBezTo>
                  <a:cubicBezTo>
                    <a:pt x="73685" y="9725"/>
                    <a:pt x="73710" y="9775"/>
                    <a:pt x="73710" y="9825"/>
                  </a:cubicBezTo>
                  <a:cubicBezTo>
                    <a:pt x="73710" y="9876"/>
                    <a:pt x="73685" y="9901"/>
                    <a:pt x="73635" y="9901"/>
                  </a:cubicBezTo>
                  <a:lnTo>
                    <a:pt x="52056" y="9976"/>
                  </a:lnTo>
                  <a:cubicBezTo>
                    <a:pt x="42482" y="10001"/>
                    <a:pt x="32933" y="10026"/>
                    <a:pt x="23384" y="10051"/>
                  </a:cubicBezTo>
                  <a:cubicBezTo>
                    <a:pt x="15615" y="10051"/>
                    <a:pt x="7820" y="10076"/>
                    <a:pt x="26" y="10101"/>
                  </a:cubicBezTo>
                  <a:cubicBezTo>
                    <a:pt x="51" y="10577"/>
                    <a:pt x="51" y="11028"/>
                    <a:pt x="76" y="11455"/>
                  </a:cubicBezTo>
                  <a:cubicBezTo>
                    <a:pt x="101" y="12131"/>
                    <a:pt x="151" y="12833"/>
                    <a:pt x="201" y="13510"/>
                  </a:cubicBezTo>
                  <a:cubicBezTo>
                    <a:pt x="226" y="14211"/>
                    <a:pt x="301" y="15039"/>
                    <a:pt x="377" y="15841"/>
                  </a:cubicBezTo>
                  <a:cubicBezTo>
                    <a:pt x="477" y="16693"/>
                    <a:pt x="577" y="17495"/>
                    <a:pt x="727" y="18221"/>
                  </a:cubicBezTo>
                  <a:cubicBezTo>
                    <a:pt x="903" y="19074"/>
                    <a:pt x="1103" y="19851"/>
                    <a:pt x="1379" y="20552"/>
                  </a:cubicBezTo>
                  <a:cubicBezTo>
                    <a:pt x="1379" y="20577"/>
                    <a:pt x="1379" y="20577"/>
                    <a:pt x="1379" y="20602"/>
                  </a:cubicBezTo>
                  <a:cubicBezTo>
                    <a:pt x="1379" y="20703"/>
                    <a:pt x="1479" y="20778"/>
                    <a:pt x="1580" y="20778"/>
                  </a:cubicBezTo>
                  <a:lnTo>
                    <a:pt x="1880" y="20778"/>
                  </a:lnTo>
                  <a:lnTo>
                    <a:pt x="46918" y="20678"/>
                  </a:lnTo>
                  <a:cubicBezTo>
                    <a:pt x="62332" y="20628"/>
                    <a:pt x="77745" y="20602"/>
                    <a:pt x="93134" y="20552"/>
                  </a:cubicBezTo>
                  <a:lnTo>
                    <a:pt x="105565" y="20527"/>
                  </a:lnTo>
                  <a:cubicBezTo>
                    <a:pt x="113811" y="20502"/>
                    <a:pt x="122056" y="20477"/>
                    <a:pt x="130302" y="20477"/>
                  </a:cubicBezTo>
                  <a:cubicBezTo>
                    <a:pt x="130477" y="20477"/>
                    <a:pt x="130628" y="20477"/>
                    <a:pt x="130803" y="20452"/>
                  </a:cubicBezTo>
                  <a:cubicBezTo>
                    <a:pt x="130904" y="20452"/>
                    <a:pt x="131004" y="20377"/>
                    <a:pt x="131004" y="20277"/>
                  </a:cubicBezTo>
                  <a:cubicBezTo>
                    <a:pt x="131004" y="20227"/>
                    <a:pt x="130954" y="20151"/>
                    <a:pt x="130878" y="20126"/>
                  </a:cubicBezTo>
                  <a:cubicBezTo>
                    <a:pt x="130904" y="20076"/>
                    <a:pt x="130878" y="20026"/>
                    <a:pt x="130853" y="20001"/>
                  </a:cubicBezTo>
                  <a:cubicBezTo>
                    <a:pt x="130753" y="19826"/>
                    <a:pt x="130628" y="19625"/>
                    <a:pt x="130528" y="19399"/>
                  </a:cubicBezTo>
                  <a:cubicBezTo>
                    <a:pt x="130302" y="18898"/>
                    <a:pt x="130127" y="18322"/>
                    <a:pt x="129951" y="17620"/>
                  </a:cubicBezTo>
                  <a:cubicBezTo>
                    <a:pt x="129801" y="16968"/>
                    <a:pt x="129701" y="16292"/>
                    <a:pt x="129600" y="15690"/>
                  </a:cubicBezTo>
                  <a:cubicBezTo>
                    <a:pt x="129600" y="15615"/>
                    <a:pt x="129575" y="15540"/>
                    <a:pt x="129575" y="15440"/>
                  </a:cubicBezTo>
                  <a:lnTo>
                    <a:pt x="126793" y="15440"/>
                  </a:lnTo>
                  <a:cubicBezTo>
                    <a:pt x="122332" y="15465"/>
                    <a:pt x="117896" y="15465"/>
                    <a:pt x="113460" y="15490"/>
                  </a:cubicBezTo>
                  <a:cubicBezTo>
                    <a:pt x="109149" y="15490"/>
                    <a:pt x="104838" y="15515"/>
                    <a:pt x="100527" y="15515"/>
                  </a:cubicBezTo>
                  <a:cubicBezTo>
                    <a:pt x="100477" y="15515"/>
                    <a:pt x="100452" y="15490"/>
                    <a:pt x="100452" y="15440"/>
                  </a:cubicBezTo>
                  <a:cubicBezTo>
                    <a:pt x="100452" y="15389"/>
                    <a:pt x="100477" y="15339"/>
                    <a:pt x="100527" y="15339"/>
                  </a:cubicBezTo>
                  <a:lnTo>
                    <a:pt x="104838" y="15339"/>
                  </a:lnTo>
                  <a:cubicBezTo>
                    <a:pt x="109249" y="15314"/>
                    <a:pt x="113660" y="15314"/>
                    <a:pt x="118071" y="15289"/>
                  </a:cubicBezTo>
                  <a:cubicBezTo>
                    <a:pt x="121906" y="15289"/>
                    <a:pt x="125716" y="15289"/>
                    <a:pt x="129550" y="15264"/>
                  </a:cubicBezTo>
                  <a:cubicBezTo>
                    <a:pt x="129300" y="13460"/>
                    <a:pt x="129249" y="11605"/>
                    <a:pt x="129325" y="9750"/>
                  </a:cubicBezTo>
                  <a:lnTo>
                    <a:pt x="129325" y="9750"/>
                  </a:lnTo>
                  <a:lnTo>
                    <a:pt x="114111" y="9800"/>
                  </a:lnTo>
                  <a:cubicBezTo>
                    <a:pt x="108798" y="9825"/>
                    <a:pt x="103485" y="9825"/>
                    <a:pt x="98172" y="9851"/>
                  </a:cubicBezTo>
                  <a:cubicBezTo>
                    <a:pt x="93209" y="9851"/>
                    <a:pt x="88222" y="9876"/>
                    <a:pt x="83234" y="9876"/>
                  </a:cubicBezTo>
                  <a:cubicBezTo>
                    <a:pt x="83184" y="9876"/>
                    <a:pt x="83134" y="9851"/>
                    <a:pt x="83134" y="9800"/>
                  </a:cubicBezTo>
                  <a:cubicBezTo>
                    <a:pt x="83134" y="9750"/>
                    <a:pt x="83184" y="9700"/>
                    <a:pt x="83234" y="9700"/>
                  </a:cubicBezTo>
                  <a:cubicBezTo>
                    <a:pt x="88071" y="9700"/>
                    <a:pt x="92908" y="9675"/>
                    <a:pt x="97720" y="9675"/>
                  </a:cubicBezTo>
                  <a:cubicBezTo>
                    <a:pt x="103034" y="9650"/>
                    <a:pt x="108322" y="9650"/>
                    <a:pt x="113635" y="9625"/>
                  </a:cubicBezTo>
                  <a:cubicBezTo>
                    <a:pt x="118873" y="9625"/>
                    <a:pt x="124112" y="9600"/>
                    <a:pt x="129350" y="9600"/>
                  </a:cubicBezTo>
                  <a:cubicBezTo>
                    <a:pt x="129400" y="8673"/>
                    <a:pt x="129500" y="7770"/>
                    <a:pt x="129625" y="6843"/>
                  </a:cubicBezTo>
                  <a:cubicBezTo>
                    <a:pt x="129751" y="6066"/>
                    <a:pt x="129901" y="5264"/>
                    <a:pt x="130076" y="4487"/>
                  </a:cubicBezTo>
                  <a:lnTo>
                    <a:pt x="130076" y="4487"/>
                  </a:lnTo>
                  <a:cubicBezTo>
                    <a:pt x="124538" y="4512"/>
                    <a:pt x="118999" y="4512"/>
                    <a:pt x="113435" y="4537"/>
                  </a:cubicBezTo>
                  <a:cubicBezTo>
                    <a:pt x="103184" y="4562"/>
                    <a:pt x="92933" y="4587"/>
                    <a:pt x="82683" y="4612"/>
                  </a:cubicBezTo>
                  <a:cubicBezTo>
                    <a:pt x="72582" y="4637"/>
                    <a:pt x="62457" y="4663"/>
                    <a:pt x="52357" y="4688"/>
                  </a:cubicBezTo>
                  <a:cubicBezTo>
                    <a:pt x="52307" y="4688"/>
                    <a:pt x="52256" y="4663"/>
                    <a:pt x="52256" y="4612"/>
                  </a:cubicBezTo>
                  <a:cubicBezTo>
                    <a:pt x="52256" y="4562"/>
                    <a:pt x="52307" y="4512"/>
                    <a:pt x="52357" y="4512"/>
                  </a:cubicBezTo>
                  <a:cubicBezTo>
                    <a:pt x="59901" y="4512"/>
                    <a:pt x="67445" y="4487"/>
                    <a:pt x="75014" y="4462"/>
                  </a:cubicBezTo>
                  <a:cubicBezTo>
                    <a:pt x="85289" y="4437"/>
                    <a:pt x="95590" y="4412"/>
                    <a:pt x="105866" y="4387"/>
                  </a:cubicBezTo>
                  <a:cubicBezTo>
                    <a:pt x="113936" y="4362"/>
                    <a:pt x="122031" y="4337"/>
                    <a:pt x="130102" y="4312"/>
                  </a:cubicBezTo>
                  <a:cubicBezTo>
                    <a:pt x="130427" y="2933"/>
                    <a:pt x="130853" y="1580"/>
                    <a:pt x="131355" y="277"/>
                  </a:cubicBezTo>
                  <a:cubicBezTo>
                    <a:pt x="131355" y="251"/>
                    <a:pt x="131355" y="201"/>
                    <a:pt x="131330" y="151"/>
                  </a:cubicBezTo>
                  <a:cubicBezTo>
                    <a:pt x="131305" y="126"/>
                    <a:pt x="131254" y="76"/>
                    <a:pt x="131204" y="76"/>
                  </a:cubicBezTo>
                  <a:cubicBezTo>
                    <a:pt x="131179" y="26"/>
                    <a:pt x="131129" y="1"/>
                    <a:pt x="131079"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834725" y="4252550"/>
              <a:ext cx="3429875" cy="116550"/>
            </a:xfrm>
            <a:custGeom>
              <a:avLst/>
              <a:gdLst/>
              <a:ahLst/>
              <a:cxnLst/>
              <a:rect l="l" t="t" r="r" b="b"/>
              <a:pathLst>
                <a:path w="137195" h="4662" extrusionOk="0">
                  <a:moveTo>
                    <a:pt x="135791" y="0"/>
                  </a:moveTo>
                  <a:lnTo>
                    <a:pt x="123961" y="25"/>
                  </a:lnTo>
                  <a:lnTo>
                    <a:pt x="112257" y="50"/>
                  </a:lnTo>
                  <a:lnTo>
                    <a:pt x="63911" y="176"/>
                  </a:lnTo>
                  <a:lnTo>
                    <a:pt x="56542" y="176"/>
                  </a:lnTo>
                  <a:lnTo>
                    <a:pt x="17144" y="276"/>
                  </a:lnTo>
                  <a:lnTo>
                    <a:pt x="8923" y="301"/>
                  </a:lnTo>
                  <a:lnTo>
                    <a:pt x="778" y="326"/>
                  </a:lnTo>
                  <a:cubicBezTo>
                    <a:pt x="702" y="326"/>
                    <a:pt x="602" y="376"/>
                    <a:pt x="577" y="451"/>
                  </a:cubicBezTo>
                  <a:cubicBezTo>
                    <a:pt x="577" y="451"/>
                    <a:pt x="577" y="477"/>
                    <a:pt x="552" y="502"/>
                  </a:cubicBezTo>
                  <a:cubicBezTo>
                    <a:pt x="402" y="752"/>
                    <a:pt x="276" y="1053"/>
                    <a:pt x="176" y="1404"/>
                  </a:cubicBezTo>
                  <a:cubicBezTo>
                    <a:pt x="101" y="1755"/>
                    <a:pt x="26" y="2131"/>
                    <a:pt x="26" y="2532"/>
                  </a:cubicBezTo>
                  <a:cubicBezTo>
                    <a:pt x="1" y="2908"/>
                    <a:pt x="26" y="3284"/>
                    <a:pt x="101" y="3634"/>
                  </a:cubicBezTo>
                  <a:cubicBezTo>
                    <a:pt x="176" y="3985"/>
                    <a:pt x="326" y="4311"/>
                    <a:pt x="527" y="4562"/>
                  </a:cubicBezTo>
                  <a:cubicBezTo>
                    <a:pt x="552" y="4587"/>
                    <a:pt x="602" y="4612"/>
                    <a:pt x="652" y="4637"/>
                  </a:cubicBezTo>
                  <a:cubicBezTo>
                    <a:pt x="702" y="4662"/>
                    <a:pt x="727" y="4662"/>
                    <a:pt x="778" y="4662"/>
                  </a:cubicBezTo>
                  <a:lnTo>
                    <a:pt x="23459" y="4612"/>
                  </a:lnTo>
                  <a:lnTo>
                    <a:pt x="46417" y="4562"/>
                  </a:lnTo>
                  <a:lnTo>
                    <a:pt x="70001" y="4512"/>
                  </a:lnTo>
                  <a:lnTo>
                    <a:pt x="93560" y="4461"/>
                  </a:lnTo>
                  <a:lnTo>
                    <a:pt x="132858" y="4361"/>
                  </a:lnTo>
                  <a:lnTo>
                    <a:pt x="136217" y="4361"/>
                  </a:lnTo>
                  <a:cubicBezTo>
                    <a:pt x="136292" y="4361"/>
                    <a:pt x="136367" y="4311"/>
                    <a:pt x="136417" y="4261"/>
                  </a:cubicBezTo>
                  <a:cubicBezTo>
                    <a:pt x="136417" y="4236"/>
                    <a:pt x="136442" y="4236"/>
                    <a:pt x="136442" y="4236"/>
                  </a:cubicBezTo>
                  <a:cubicBezTo>
                    <a:pt x="136718" y="4010"/>
                    <a:pt x="136919" y="3685"/>
                    <a:pt x="137044" y="3309"/>
                  </a:cubicBezTo>
                  <a:cubicBezTo>
                    <a:pt x="137094" y="3158"/>
                    <a:pt x="137144" y="2958"/>
                    <a:pt x="137169" y="2732"/>
                  </a:cubicBezTo>
                  <a:cubicBezTo>
                    <a:pt x="137194" y="2557"/>
                    <a:pt x="137194" y="2356"/>
                    <a:pt x="137194" y="2131"/>
                  </a:cubicBezTo>
                  <a:cubicBezTo>
                    <a:pt x="137169" y="1730"/>
                    <a:pt x="137069" y="1329"/>
                    <a:pt x="136894" y="978"/>
                  </a:cubicBezTo>
                  <a:cubicBezTo>
                    <a:pt x="136718" y="577"/>
                    <a:pt x="136493" y="276"/>
                    <a:pt x="136192" y="76"/>
                  </a:cubicBezTo>
                  <a:cubicBezTo>
                    <a:pt x="136142" y="25"/>
                    <a:pt x="136117" y="0"/>
                    <a:pt x="136066"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838475" y="3845275"/>
              <a:ext cx="2985650" cy="417950"/>
            </a:xfrm>
            <a:custGeom>
              <a:avLst/>
              <a:gdLst/>
              <a:ahLst/>
              <a:cxnLst/>
              <a:rect l="l" t="t" r="r" b="b"/>
              <a:pathLst>
                <a:path w="119426" h="16718" extrusionOk="0">
                  <a:moveTo>
                    <a:pt x="116042" y="0"/>
                  </a:moveTo>
                  <a:lnTo>
                    <a:pt x="107345" y="26"/>
                  </a:lnTo>
                  <a:lnTo>
                    <a:pt x="98723" y="51"/>
                  </a:lnTo>
                  <a:lnTo>
                    <a:pt x="90077" y="76"/>
                  </a:lnTo>
                  <a:cubicBezTo>
                    <a:pt x="77921" y="101"/>
                    <a:pt x="65741" y="126"/>
                    <a:pt x="53585" y="176"/>
                  </a:cubicBezTo>
                  <a:lnTo>
                    <a:pt x="51104" y="176"/>
                  </a:lnTo>
                  <a:cubicBezTo>
                    <a:pt x="39299" y="201"/>
                    <a:pt x="27470" y="226"/>
                    <a:pt x="15640" y="251"/>
                  </a:cubicBezTo>
                  <a:cubicBezTo>
                    <a:pt x="11104" y="276"/>
                    <a:pt x="6542" y="301"/>
                    <a:pt x="1981" y="301"/>
                  </a:cubicBezTo>
                  <a:lnTo>
                    <a:pt x="1379" y="301"/>
                  </a:lnTo>
                  <a:cubicBezTo>
                    <a:pt x="1254" y="301"/>
                    <a:pt x="1179" y="402"/>
                    <a:pt x="1179" y="502"/>
                  </a:cubicBezTo>
                  <a:cubicBezTo>
                    <a:pt x="1179" y="552"/>
                    <a:pt x="1179" y="577"/>
                    <a:pt x="1204" y="627"/>
                  </a:cubicBezTo>
                  <a:cubicBezTo>
                    <a:pt x="903" y="1204"/>
                    <a:pt x="678" y="1880"/>
                    <a:pt x="502" y="2657"/>
                  </a:cubicBezTo>
                  <a:cubicBezTo>
                    <a:pt x="302" y="3409"/>
                    <a:pt x="176" y="4211"/>
                    <a:pt x="101" y="5113"/>
                  </a:cubicBezTo>
                  <a:cubicBezTo>
                    <a:pt x="26" y="5915"/>
                    <a:pt x="1" y="6767"/>
                    <a:pt x="26" y="7720"/>
                  </a:cubicBezTo>
                  <a:cubicBezTo>
                    <a:pt x="51" y="8597"/>
                    <a:pt x="126" y="9499"/>
                    <a:pt x="226" y="10351"/>
                  </a:cubicBezTo>
                  <a:cubicBezTo>
                    <a:pt x="352" y="11454"/>
                    <a:pt x="552" y="12557"/>
                    <a:pt x="778" y="13635"/>
                  </a:cubicBezTo>
                  <a:cubicBezTo>
                    <a:pt x="1029" y="14637"/>
                    <a:pt x="1279" y="15615"/>
                    <a:pt x="1605" y="16517"/>
                  </a:cubicBezTo>
                  <a:cubicBezTo>
                    <a:pt x="1605" y="16567"/>
                    <a:pt x="1655" y="16592"/>
                    <a:pt x="1705" y="16617"/>
                  </a:cubicBezTo>
                  <a:cubicBezTo>
                    <a:pt x="1730" y="16667"/>
                    <a:pt x="1805" y="16717"/>
                    <a:pt x="1856" y="16717"/>
                  </a:cubicBezTo>
                  <a:lnTo>
                    <a:pt x="20151" y="16667"/>
                  </a:lnTo>
                  <a:lnTo>
                    <a:pt x="38372" y="16617"/>
                  </a:lnTo>
                  <a:lnTo>
                    <a:pt x="57495" y="16567"/>
                  </a:lnTo>
                  <a:lnTo>
                    <a:pt x="76843" y="16517"/>
                  </a:lnTo>
                  <a:lnTo>
                    <a:pt x="77821" y="16517"/>
                  </a:lnTo>
                  <a:lnTo>
                    <a:pt x="95189" y="16467"/>
                  </a:lnTo>
                  <a:lnTo>
                    <a:pt x="112332" y="16417"/>
                  </a:lnTo>
                  <a:lnTo>
                    <a:pt x="116142" y="16417"/>
                  </a:lnTo>
                  <a:cubicBezTo>
                    <a:pt x="116217" y="16417"/>
                    <a:pt x="116267" y="16367"/>
                    <a:pt x="116317" y="16316"/>
                  </a:cubicBezTo>
                  <a:cubicBezTo>
                    <a:pt x="116342" y="16316"/>
                    <a:pt x="116367" y="16291"/>
                    <a:pt x="116393" y="16266"/>
                  </a:cubicBezTo>
                  <a:cubicBezTo>
                    <a:pt x="116543" y="16141"/>
                    <a:pt x="116693" y="15991"/>
                    <a:pt x="116844" y="15840"/>
                  </a:cubicBezTo>
                  <a:cubicBezTo>
                    <a:pt x="116944" y="15715"/>
                    <a:pt x="117094" y="15539"/>
                    <a:pt x="117245" y="15339"/>
                  </a:cubicBezTo>
                  <a:cubicBezTo>
                    <a:pt x="117470" y="15013"/>
                    <a:pt x="117696" y="14662"/>
                    <a:pt x="117921" y="14236"/>
                  </a:cubicBezTo>
                  <a:cubicBezTo>
                    <a:pt x="118297" y="13534"/>
                    <a:pt x="118598" y="12732"/>
                    <a:pt x="118849" y="11805"/>
                  </a:cubicBezTo>
                  <a:cubicBezTo>
                    <a:pt x="119049" y="11028"/>
                    <a:pt x="119200" y="10201"/>
                    <a:pt x="119300" y="9299"/>
                  </a:cubicBezTo>
                  <a:cubicBezTo>
                    <a:pt x="119425" y="8271"/>
                    <a:pt x="119425" y="7244"/>
                    <a:pt x="119300" y="6266"/>
                  </a:cubicBezTo>
                  <a:cubicBezTo>
                    <a:pt x="119225" y="5590"/>
                    <a:pt x="119099" y="4938"/>
                    <a:pt x="118924" y="4286"/>
                  </a:cubicBezTo>
                  <a:cubicBezTo>
                    <a:pt x="118748" y="3660"/>
                    <a:pt x="118498" y="3008"/>
                    <a:pt x="118172" y="2356"/>
                  </a:cubicBezTo>
                  <a:cubicBezTo>
                    <a:pt x="117946" y="1880"/>
                    <a:pt x="117696" y="1404"/>
                    <a:pt x="117395" y="978"/>
                  </a:cubicBezTo>
                  <a:cubicBezTo>
                    <a:pt x="117220" y="752"/>
                    <a:pt x="117044" y="577"/>
                    <a:pt x="116869" y="402"/>
                  </a:cubicBezTo>
                  <a:cubicBezTo>
                    <a:pt x="116643" y="251"/>
                    <a:pt x="116443" y="126"/>
                    <a:pt x="116192" y="51"/>
                  </a:cubicBezTo>
                  <a:cubicBezTo>
                    <a:pt x="116142" y="26"/>
                    <a:pt x="116092" y="0"/>
                    <a:pt x="116042" y="0"/>
                  </a:cubicBezTo>
                  <a:close/>
                </a:path>
              </a:pathLst>
            </a:custGeom>
            <a:solidFill>
              <a:srgbClr val="2D8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849125" y="3845900"/>
              <a:ext cx="2946800" cy="73950"/>
            </a:xfrm>
            <a:custGeom>
              <a:avLst/>
              <a:gdLst/>
              <a:ahLst/>
              <a:cxnLst/>
              <a:rect l="l" t="t" r="r" b="b"/>
              <a:pathLst>
                <a:path w="117872" h="2958" extrusionOk="0">
                  <a:moveTo>
                    <a:pt x="106919" y="1"/>
                  </a:moveTo>
                  <a:lnTo>
                    <a:pt x="98297" y="26"/>
                  </a:lnTo>
                  <a:lnTo>
                    <a:pt x="89651" y="51"/>
                  </a:lnTo>
                  <a:cubicBezTo>
                    <a:pt x="77194" y="101"/>
                    <a:pt x="64763" y="126"/>
                    <a:pt x="52307" y="151"/>
                  </a:cubicBezTo>
                  <a:lnTo>
                    <a:pt x="50929" y="151"/>
                  </a:lnTo>
                  <a:cubicBezTo>
                    <a:pt x="39024" y="201"/>
                    <a:pt x="27119" y="226"/>
                    <a:pt x="15214" y="251"/>
                  </a:cubicBezTo>
                  <a:cubicBezTo>
                    <a:pt x="10552" y="276"/>
                    <a:pt x="5866" y="276"/>
                    <a:pt x="1204" y="301"/>
                  </a:cubicBezTo>
                  <a:lnTo>
                    <a:pt x="953" y="301"/>
                  </a:lnTo>
                  <a:cubicBezTo>
                    <a:pt x="853" y="301"/>
                    <a:pt x="753" y="377"/>
                    <a:pt x="753" y="477"/>
                  </a:cubicBezTo>
                  <a:cubicBezTo>
                    <a:pt x="753" y="527"/>
                    <a:pt x="778" y="552"/>
                    <a:pt x="778" y="577"/>
                  </a:cubicBezTo>
                  <a:cubicBezTo>
                    <a:pt x="502" y="1179"/>
                    <a:pt x="252" y="1855"/>
                    <a:pt x="76" y="2632"/>
                  </a:cubicBezTo>
                  <a:cubicBezTo>
                    <a:pt x="51" y="2757"/>
                    <a:pt x="26" y="2858"/>
                    <a:pt x="1" y="2958"/>
                  </a:cubicBezTo>
                  <a:cubicBezTo>
                    <a:pt x="10352" y="2933"/>
                    <a:pt x="20703" y="2908"/>
                    <a:pt x="31079" y="2883"/>
                  </a:cubicBezTo>
                  <a:cubicBezTo>
                    <a:pt x="46969" y="2833"/>
                    <a:pt x="62884" y="2808"/>
                    <a:pt x="78798" y="2757"/>
                  </a:cubicBezTo>
                  <a:cubicBezTo>
                    <a:pt x="91831" y="2707"/>
                    <a:pt x="104839" y="2682"/>
                    <a:pt x="117871" y="2657"/>
                  </a:cubicBezTo>
                  <a:cubicBezTo>
                    <a:pt x="117821" y="2557"/>
                    <a:pt x="117796" y="2457"/>
                    <a:pt x="117746" y="2356"/>
                  </a:cubicBezTo>
                  <a:cubicBezTo>
                    <a:pt x="117495" y="1830"/>
                    <a:pt x="117270" y="1379"/>
                    <a:pt x="116969" y="978"/>
                  </a:cubicBezTo>
                  <a:cubicBezTo>
                    <a:pt x="116794" y="752"/>
                    <a:pt x="116618" y="552"/>
                    <a:pt x="116418" y="402"/>
                  </a:cubicBezTo>
                  <a:cubicBezTo>
                    <a:pt x="116217" y="226"/>
                    <a:pt x="115992" y="101"/>
                    <a:pt x="115766" y="51"/>
                  </a:cubicBezTo>
                  <a:cubicBezTo>
                    <a:pt x="115716" y="1"/>
                    <a:pt x="115666" y="1"/>
                    <a:pt x="115616"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839100" y="3924850"/>
              <a:ext cx="2984400" cy="285750"/>
            </a:xfrm>
            <a:custGeom>
              <a:avLst/>
              <a:gdLst/>
              <a:ahLst/>
              <a:cxnLst/>
              <a:rect l="l" t="t" r="r" b="b"/>
              <a:pathLst>
                <a:path w="119376" h="11430" extrusionOk="0">
                  <a:moveTo>
                    <a:pt x="118498" y="0"/>
                  </a:moveTo>
                  <a:cubicBezTo>
                    <a:pt x="110177" y="26"/>
                    <a:pt x="101881" y="51"/>
                    <a:pt x="93560" y="76"/>
                  </a:cubicBezTo>
                  <a:cubicBezTo>
                    <a:pt x="77746" y="126"/>
                    <a:pt x="61956" y="151"/>
                    <a:pt x="46142" y="201"/>
                  </a:cubicBezTo>
                  <a:cubicBezTo>
                    <a:pt x="30853" y="251"/>
                    <a:pt x="15590" y="276"/>
                    <a:pt x="302" y="326"/>
                  </a:cubicBezTo>
                  <a:cubicBezTo>
                    <a:pt x="201" y="828"/>
                    <a:pt x="151" y="1354"/>
                    <a:pt x="101" y="1930"/>
                  </a:cubicBezTo>
                  <a:cubicBezTo>
                    <a:pt x="26" y="2732"/>
                    <a:pt x="1" y="3584"/>
                    <a:pt x="26" y="4537"/>
                  </a:cubicBezTo>
                  <a:cubicBezTo>
                    <a:pt x="51" y="5414"/>
                    <a:pt x="126" y="6291"/>
                    <a:pt x="227" y="7168"/>
                  </a:cubicBezTo>
                  <a:cubicBezTo>
                    <a:pt x="352" y="8246"/>
                    <a:pt x="527" y="9349"/>
                    <a:pt x="778" y="10452"/>
                  </a:cubicBezTo>
                  <a:cubicBezTo>
                    <a:pt x="853" y="10777"/>
                    <a:pt x="928" y="11103"/>
                    <a:pt x="1029" y="11429"/>
                  </a:cubicBezTo>
                  <a:cubicBezTo>
                    <a:pt x="11054" y="11404"/>
                    <a:pt x="21079" y="11379"/>
                    <a:pt x="31104" y="11354"/>
                  </a:cubicBezTo>
                  <a:cubicBezTo>
                    <a:pt x="46994" y="11304"/>
                    <a:pt x="62884" y="11279"/>
                    <a:pt x="78773" y="11229"/>
                  </a:cubicBezTo>
                  <a:cubicBezTo>
                    <a:pt x="91781" y="11204"/>
                    <a:pt x="104814" y="11153"/>
                    <a:pt x="117846" y="11128"/>
                  </a:cubicBezTo>
                  <a:cubicBezTo>
                    <a:pt x="117846" y="11103"/>
                    <a:pt x="117871" y="11078"/>
                    <a:pt x="117871" y="11053"/>
                  </a:cubicBezTo>
                  <a:cubicBezTo>
                    <a:pt x="118247" y="10326"/>
                    <a:pt x="118548" y="9549"/>
                    <a:pt x="118799" y="8622"/>
                  </a:cubicBezTo>
                  <a:cubicBezTo>
                    <a:pt x="118999" y="7845"/>
                    <a:pt x="119175" y="6993"/>
                    <a:pt x="119275" y="6116"/>
                  </a:cubicBezTo>
                  <a:cubicBezTo>
                    <a:pt x="119375" y="5088"/>
                    <a:pt x="119375" y="4061"/>
                    <a:pt x="119275" y="3083"/>
                  </a:cubicBezTo>
                  <a:cubicBezTo>
                    <a:pt x="119200" y="2407"/>
                    <a:pt x="119074" y="1755"/>
                    <a:pt x="118874" y="1128"/>
                  </a:cubicBezTo>
                  <a:cubicBezTo>
                    <a:pt x="118774" y="752"/>
                    <a:pt x="118648" y="376"/>
                    <a:pt x="118498" y="0"/>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867925" y="4216200"/>
              <a:ext cx="2909825" cy="46400"/>
            </a:xfrm>
            <a:custGeom>
              <a:avLst/>
              <a:gdLst/>
              <a:ahLst/>
              <a:cxnLst/>
              <a:rect l="l" t="t" r="r" b="b"/>
              <a:pathLst>
                <a:path w="116393" h="1856" extrusionOk="0">
                  <a:moveTo>
                    <a:pt x="116392" y="1"/>
                  </a:moveTo>
                  <a:cubicBezTo>
                    <a:pt x="108598" y="1"/>
                    <a:pt x="100828" y="26"/>
                    <a:pt x="93034" y="51"/>
                  </a:cubicBezTo>
                  <a:cubicBezTo>
                    <a:pt x="77144" y="101"/>
                    <a:pt x="61279" y="126"/>
                    <a:pt x="45390" y="176"/>
                  </a:cubicBezTo>
                  <a:cubicBezTo>
                    <a:pt x="30277" y="226"/>
                    <a:pt x="15139" y="251"/>
                    <a:pt x="1" y="301"/>
                  </a:cubicBezTo>
                  <a:cubicBezTo>
                    <a:pt x="126" y="778"/>
                    <a:pt x="277" y="1229"/>
                    <a:pt x="427" y="1680"/>
                  </a:cubicBezTo>
                  <a:cubicBezTo>
                    <a:pt x="452" y="1730"/>
                    <a:pt x="477" y="1755"/>
                    <a:pt x="527" y="1780"/>
                  </a:cubicBezTo>
                  <a:cubicBezTo>
                    <a:pt x="552" y="1830"/>
                    <a:pt x="627" y="1855"/>
                    <a:pt x="678" y="1855"/>
                  </a:cubicBezTo>
                  <a:lnTo>
                    <a:pt x="18973" y="1805"/>
                  </a:lnTo>
                  <a:lnTo>
                    <a:pt x="37194" y="1755"/>
                  </a:lnTo>
                  <a:cubicBezTo>
                    <a:pt x="50026" y="1730"/>
                    <a:pt x="62833" y="1705"/>
                    <a:pt x="75665" y="1655"/>
                  </a:cubicBezTo>
                  <a:lnTo>
                    <a:pt x="76643" y="1655"/>
                  </a:lnTo>
                  <a:lnTo>
                    <a:pt x="94011" y="1605"/>
                  </a:lnTo>
                  <a:lnTo>
                    <a:pt x="111154" y="1580"/>
                  </a:lnTo>
                  <a:lnTo>
                    <a:pt x="113059" y="1555"/>
                  </a:lnTo>
                  <a:lnTo>
                    <a:pt x="114964" y="1555"/>
                  </a:lnTo>
                  <a:cubicBezTo>
                    <a:pt x="115014" y="1555"/>
                    <a:pt x="115089" y="1530"/>
                    <a:pt x="115114" y="1479"/>
                  </a:cubicBezTo>
                  <a:cubicBezTo>
                    <a:pt x="115139" y="1479"/>
                    <a:pt x="115189" y="1454"/>
                    <a:pt x="115215" y="1429"/>
                  </a:cubicBezTo>
                  <a:cubicBezTo>
                    <a:pt x="115365" y="1279"/>
                    <a:pt x="115515" y="1128"/>
                    <a:pt x="115641" y="978"/>
                  </a:cubicBezTo>
                  <a:cubicBezTo>
                    <a:pt x="115766" y="853"/>
                    <a:pt x="115891" y="677"/>
                    <a:pt x="116042" y="502"/>
                  </a:cubicBezTo>
                  <a:cubicBezTo>
                    <a:pt x="116167" y="326"/>
                    <a:pt x="116267" y="176"/>
                    <a:pt x="116392"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22450" y="3953050"/>
              <a:ext cx="743150" cy="229975"/>
            </a:xfrm>
            <a:custGeom>
              <a:avLst/>
              <a:gdLst/>
              <a:ahLst/>
              <a:cxnLst/>
              <a:rect l="l" t="t" r="r" b="b"/>
              <a:pathLst>
                <a:path w="29726" h="9199" extrusionOk="0">
                  <a:moveTo>
                    <a:pt x="1" y="0"/>
                  </a:moveTo>
                  <a:lnTo>
                    <a:pt x="1" y="9198"/>
                  </a:lnTo>
                  <a:lnTo>
                    <a:pt x="29700" y="9198"/>
                  </a:lnTo>
                  <a:lnTo>
                    <a:pt x="29725" y="0"/>
                  </a:lnTo>
                  <a:close/>
                </a:path>
              </a:pathLst>
            </a:custGeom>
            <a:solidFill>
              <a:srgbClr val="E1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924950" y="3268200"/>
              <a:ext cx="2974975" cy="519450"/>
            </a:xfrm>
            <a:custGeom>
              <a:avLst/>
              <a:gdLst/>
              <a:ahLst/>
              <a:cxnLst/>
              <a:rect l="l" t="t" r="r" b="b"/>
              <a:pathLst>
                <a:path w="118999" h="20778" extrusionOk="0">
                  <a:moveTo>
                    <a:pt x="118723" y="1"/>
                  </a:moveTo>
                  <a:lnTo>
                    <a:pt x="99074" y="51"/>
                  </a:lnTo>
                  <a:lnTo>
                    <a:pt x="98598" y="51"/>
                  </a:lnTo>
                  <a:lnTo>
                    <a:pt x="78648" y="101"/>
                  </a:lnTo>
                  <a:lnTo>
                    <a:pt x="58748" y="151"/>
                  </a:lnTo>
                  <a:lnTo>
                    <a:pt x="38246" y="226"/>
                  </a:lnTo>
                  <a:lnTo>
                    <a:pt x="17971" y="276"/>
                  </a:lnTo>
                  <a:cubicBezTo>
                    <a:pt x="12532" y="276"/>
                    <a:pt x="7118" y="301"/>
                    <a:pt x="1680" y="301"/>
                  </a:cubicBezTo>
                  <a:cubicBezTo>
                    <a:pt x="1580" y="301"/>
                    <a:pt x="1504" y="402"/>
                    <a:pt x="1504" y="502"/>
                  </a:cubicBezTo>
                  <a:cubicBezTo>
                    <a:pt x="1504" y="527"/>
                    <a:pt x="1504" y="527"/>
                    <a:pt x="1504" y="552"/>
                  </a:cubicBezTo>
                  <a:cubicBezTo>
                    <a:pt x="853" y="2006"/>
                    <a:pt x="427" y="3660"/>
                    <a:pt x="226" y="5765"/>
                  </a:cubicBezTo>
                  <a:cubicBezTo>
                    <a:pt x="1" y="7845"/>
                    <a:pt x="51" y="9900"/>
                    <a:pt x="101" y="11454"/>
                  </a:cubicBezTo>
                  <a:cubicBezTo>
                    <a:pt x="126" y="12131"/>
                    <a:pt x="176" y="12833"/>
                    <a:pt x="201" y="13510"/>
                  </a:cubicBezTo>
                  <a:cubicBezTo>
                    <a:pt x="251" y="14236"/>
                    <a:pt x="301" y="15038"/>
                    <a:pt x="377" y="15840"/>
                  </a:cubicBezTo>
                  <a:cubicBezTo>
                    <a:pt x="452" y="16692"/>
                    <a:pt x="552" y="17469"/>
                    <a:pt x="702" y="18221"/>
                  </a:cubicBezTo>
                  <a:cubicBezTo>
                    <a:pt x="853" y="19099"/>
                    <a:pt x="1053" y="19850"/>
                    <a:pt x="1304" y="20552"/>
                  </a:cubicBezTo>
                  <a:cubicBezTo>
                    <a:pt x="1279" y="20577"/>
                    <a:pt x="1279" y="20577"/>
                    <a:pt x="1279" y="20602"/>
                  </a:cubicBezTo>
                  <a:cubicBezTo>
                    <a:pt x="1279" y="20703"/>
                    <a:pt x="1379" y="20778"/>
                    <a:pt x="1479" y="20778"/>
                  </a:cubicBezTo>
                  <a:lnTo>
                    <a:pt x="1755" y="20778"/>
                  </a:lnTo>
                  <a:lnTo>
                    <a:pt x="42532" y="20677"/>
                  </a:lnTo>
                  <a:cubicBezTo>
                    <a:pt x="56492" y="20627"/>
                    <a:pt x="70427" y="20602"/>
                    <a:pt x="84387" y="20552"/>
                  </a:cubicBezTo>
                  <a:lnTo>
                    <a:pt x="95640" y="20527"/>
                  </a:lnTo>
                  <a:lnTo>
                    <a:pt x="95766" y="20527"/>
                  </a:lnTo>
                  <a:cubicBezTo>
                    <a:pt x="103184" y="20502"/>
                    <a:pt x="110603" y="20502"/>
                    <a:pt x="118021" y="20477"/>
                  </a:cubicBezTo>
                  <a:lnTo>
                    <a:pt x="118472" y="20477"/>
                  </a:lnTo>
                  <a:cubicBezTo>
                    <a:pt x="118573" y="20477"/>
                    <a:pt x="118673" y="20402"/>
                    <a:pt x="118673" y="20276"/>
                  </a:cubicBezTo>
                  <a:cubicBezTo>
                    <a:pt x="118673" y="20226"/>
                    <a:pt x="118623" y="20151"/>
                    <a:pt x="118548" y="20126"/>
                  </a:cubicBezTo>
                  <a:cubicBezTo>
                    <a:pt x="118573" y="20076"/>
                    <a:pt x="118573" y="20026"/>
                    <a:pt x="118548" y="20001"/>
                  </a:cubicBezTo>
                  <a:cubicBezTo>
                    <a:pt x="118447" y="19800"/>
                    <a:pt x="118347" y="19600"/>
                    <a:pt x="118247" y="19399"/>
                  </a:cubicBezTo>
                  <a:cubicBezTo>
                    <a:pt x="118046" y="18898"/>
                    <a:pt x="117871" y="18322"/>
                    <a:pt x="117721" y="17595"/>
                  </a:cubicBezTo>
                  <a:cubicBezTo>
                    <a:pt x="117570" y="16918"/>
                    <a:pt x="117470" y="16216"/>
                    <a:pt x="117420" y="15690"/>
                  </a:cubicBezTo>
                  <a:cubicBezTo>
                    <a:pt x="117019" y="12783"/>
                    <a:pt x="117044" y="9825"/>
                    <a:pt x="117420" y="6843"/>
                  </a:cubicBezTo>
                  <a:cubicBezTo>
                    <a:pt x="117721" y="4612"/>
                    <a:pt x="118247" y="2407"/>
                    <a:pt x="118999" y="276"/>
                  </a:cubicBezTo>
                  <a:cubicBezTo>
                    <a:pt x="118999" y="251"/>
                    <a:pt x="118999" y="201"/>
                    <a:pt x="118974" y="151"/>
                  </a:cubicBezTo>
                  <a:cubicBezTo>
                    <a:pt x="118949" y="101"/>
                    <a:pt x="118898" y="76"/>
                    <a:pt x="118873" y="51"/>
                  </a:cubicBezTo>
                  <a:cubicBezTo>
                    <a:pt x="118823" y="26"/>
                    <a:pt x="118773" y="1"/>
                    <a:pt x="118723"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924950" y="3268200"/>
              <a:ext cx="2974975" cy="519450"/>
            </a:xfrm>
            <a:custGeom>
              <a:avLst/>
              <a:gdLst/>
              <a:ahLst/>
              <a:cxnLst/>
              <a:rect l="l" t="t" r="r" b="b"/>
              <a:pathLst>
                <a:path w="118999" h="20778" extrusionOk="0">
                  <a:moveTo>
                    <a:pt x="84212" y="6743"/>
                  </a:moveTo>
                  <a:cubicBezTo>
                    <a:pt x="84262" y="6743"/>
                    <a:pt x="84312" y="6768"/>
                    <a:pt x="84312" y="6818"/>
                  </a:cubicBezTo>
                  <a:cubicBezTo>
                    <a:pt x="84312" y="6868"/>
                    <a:pt x="84262" y="6918"/>
                    <a:pt x="84212" y="6918"/>
                  </a:cubicBezTo>
                  <a:cubicBezTo>
                    <a:pt x="80176" y="6918"/>
                    <a:pt x="76116" y="6918"/>
                    <a:pt x="72081" y="6943"/>
                  </a:cubicBezTo>
                  <a:cubicBezTo>
                    <a:pt x="66216" y="6943"/>
                    <a:pt x="60327" y="6968"/>
                    <a:pt x="54462" y="6993"/>
                  </a:cubicBezTo>
                  <a:cubicBezTo>
                    <a:pt x="48622" y="6993"/>
                    <a:pt x="42783" y="7018"/>
                    <a:pt x="36943" y="7018"/>
                  </a:cubicBezTo>
                  <a:cubicBezTo>
                    <a:pt x="36893" y="7018"/>
                    <a:pt x="36868" y="6993"/>
                    <a:pt x="36868" y="6943"/>
                  </a:cubicBezTo>
                  <a:cubicBezTo>
                    <a:pt x="36868" y="6893"/>
                    <a:pt x="36893" y="6868"/>
                    <a:pt x="36943" y="6868"/>
                  </a:cubicBezTo>
                  <a:cubicBezTo>
                    <a:pt x="41204" y="6843"/>
                    <a:pt x="45439" y="6843"/>
                    <a:pt x="49675" y="6818"/>
                  </a:cubicBezTo>
                  <a:cubicBezTo>
                    <a:pt x="55565" y="6818"/>
                    <a:pt x="61480" y="6793"/>
                    <a:pt x="67369" y="6768"/>
                  </a:cubicBezTo>
                  <a:cubicBezTo>
                    <a:pt x="72983" y="6768"/>
                    <a:pt x="78598" y="6743"/>
                    <a:pt x="84212" y="6743"/>
                  </a:cubicBezTo>
                  <a:close/>
                  <a:moveTo>
                    <a:pt x="76517" y="11855"/>
                  </a:moveTo>
                  <a:cubicBezTo>
                    <a:pt x="76567" y="11855"/>
                    <a:pt x="76592" y="11905"/>
                    <a:pt x="76592" y="11931"/>
                  </a:cubicBezTo>
                  <a:cubicBezTo>
                    <a:pt x="76592" y="11981"/>
                    <a:pt x="76542" y="12031"/>
                    <a:pt x="76517" y="12031"/>
                  </a:cubicBezTo>
                  <a:cubicBezTo>
                    <a:pt x="69675" y="12056"/>
                    <a:pt x="62833" y="12056"/>
                    <a:pt x="55991" y="12081"/>
                  </a:cubicBezTo>
                  <a:cubicBezTo>
                    <a:pt x="46492" y="12106"/>
                    <a:pt x="36993" y="12131"/>
                    <a:pt x="27494" y="12156"/>
                  </a:cubicBezTo>
                  <a:cubicBezTo>
                    <a:pt x="22833" y="12181"/>
                    <a:pt x="18171" y="12181"/>
                    <a:pt x="13509" y="12206"/>
                  </a:cubicBezTo>
                  <a:cubicBezTo>
                    <a:pt x="9249" y="12206"/>
                    <a:pt x="4988" y="12231"/>
                    <a:pt x="727" y="12231"/>
                  </a:cubicBezTo>
                  <a:lnTo>
                    <a:pt x="552" y="12231"/>
                  </a:lnTo>
                  <a:cubicBezTo>
                    <a:pt x="502" y="12231"/>
                    <a:pt x="477" y="12181"/>
                    <a:pt x="477" y="12131"/>
                  </a:cubicBezTo>
                  <a:cubicBezTo>
                    <a:pt x="477" y="12106"/>
                    <a:pt x="502" y="12056"/>
                    <a:pt x="552" y="12056"/>
                  </a:cubicBezTo>
                  <a:cubicBezTo>
                    <a:pt x="7544" y="12031"/>
                    <a:pt x="14537" y="12031"/>
                    <a:pt x="21530" y="12006"/>
                  </a:cubicBezTo>
                  <a:cubicBezTo>
                    <a:pt x="31003" y="11981"/>
                    <a:pt x="40477" y="11956"/>
                    <a:pt x="49951" y="11931"/>
                  </a:cubicBezTo>
                  <a:cubicBezTo>
                    <a:pt x="58823" y="11905"/>
                    <a:pt x="67670" y="11880"/>
                    <a:pt x="76517" y="11855"/>
                  </a:cubicBezTo>
                  <a:close/>
                  <a:moveTo>
                    <a:pt x="106167" y="14988"/>
                  </a:moveTo>
                  <a:cubicBezTo>
                    <a:pt x="106217" y="14988"/>
                    <a:pt x="106267" y="15038"/>
                    <a:pt x="106267" y="15063"/>
                  </a:cubicBezTo>
                  <a:cubicBezTo>
                    <a:pt x="106267" y="15114"/>
                    <a:pt x="106217" y="15164"/>
                    <a:pt x="106167" y="15164"/>
                  </a:cubicBezTo>
                  <a:cubicBezTo>
                    <a:pt x="102933" y="15164"/>
                    <a:pt x="99700" y="15189"/>
                    <a:pt x="96442" y="15189"/>
                  </a:cubicBezTo>
                  <a:cubicBezTo>
                    <a:pt x="91455" y="15189"/>
                    <a:pt x="86492" y="15214"/>
                    <a:pt x="81505" y="15239"/>
                  </a:cubicBezTo>
                  <a:cubicBezTo>
                    <a:pt x="76492" y="15239"/>
                    <a:pt x="71505" y="15264"/>
                    <a:pt x="66517" y="15264"/>
                  </a:cubicBezTo>
                  <a:cubicBezTo>
                    <a:pt x="66467" y="15264"/>
                    <a:pt x="66417" y="15239"/>
                    <a:pt x="66417" y="15189"/>
                  </a:cubicBezTo>
                  <a:cubicBezTo>
                    <a:pt x="66417" y="15139"/>
                    <a:pt x="66467" y="15088"/>
                    <a:pt x="66517" y="15088"/>
                  </a:cubicBezTo>
                  <a:cubicBezTo>
                    <a:pt x="69826" y="15088"/>
                    <a:pt x="73134" y="15088"/>
                    <a:pt x="76467" y="15063"/>
                  </a:cubicBezTo>
                  <a:cubicBezTo>
                    <a:pt x="81505" y="15063"/>
                    <a:pt x="86567" y="15038"/>
                    <a:pt x="91605" y="15038"/>
                  </a:cubicBezTo>
                  <a:cubicBezTo>
                    <a:pt x="96467" y="15013"/>
                    <a:pt x="101304" y="15013"/>
                    <a:pt x="106142" y="14988"/>
                  </a:cubicBezTo>
                  <a:close/>
                  <a:moveTo>
                    <a:pt x="56793" y="15114"/>
                  </a:moveTo>
                  <a:cubicBezTo>
                    <a:pt x="56843" y="15114"/>
                    <a:pt x="56868" y="15164"/>
                    <a:pt x="56868" y="15214"/>
                  </a:cubicBezTo>
                  <a:cubicBezTo>
                    <a:pt x="56868" y="15264"/>
                    <a:pt x="56843" y="15289"/>
                    <a:pt x="56793" y="15289"/>
                  </a:cubicBezTo>
                  <a:cubicBezTo>
                    <a:pt x="54562" y="15289"/>
                    <a:pt x="52332" y="15314"/>
                    <a:pt x="50101" y="15314"/>
                  </a:cubicBezTo>
                  <a:cubicBezTo>
                    <a:pt x="45740" y="15314"/>
                    <a:pt x="41379" y="15339"/>
                    <a:pt x="37018" y="15339"/>
                  </a:cubicBezTo>
                  <a:cubicBezTo>
                    <a:pt x="32582" y="15364"/>
                    <a:pt x="28146" y="15364"/>
                    <a:pt x="23685" y="15389"/>
                  </a:cubicBezTo>
                  <a:cubicBezTo>
                    <a:pt x="23635" y="15389"/>
                    <a:pt x="23610" y="15339"/>
                    <a:pt x="23610" y="15289"/>
                  </a:cubicBezTo>
                  <a:cubicBezTo>
                    <a:pt x="23610" y="15239"/>
                    <a:pt x="23635" y="15214"/>
                    <a:pt x="23685" y="15214"/>
                  </a:cubicBezTo>
                  <a:cubicBezTo>
                    <a:pt x="26016" y="15189"/>
                    <a:pt x="28322" y="15189"/>
                    <a:pt x="30627" y="15189"/>
                  </a:cubicBezTo>
                  <a:cubicBezTo>
                    <a:pt x="35038" y="15189"/>
                    <a:pt x="39449" y="15164"/>
                    <a:pt x="43860" y="15164"/>
                  </a:cubicBezTo>
                  <a:cubicBezTo>
                    <a:pt x="48171" y="15139"/>
                    <a:pt x="52482" y="15139"/>
                    <a:pt x="56793" y="15114"/>
                  </a:cubicBezTo>
                  <a:close/>
                  <a:moveTo>
                    <a:pt x="118723" y="1"/>
                  </a:moveTo>
                  <a:lnTo>
                    <a:pt x="99074" y="51"/>
                  </a:lnTo>
                  <a:lnTo>
                    <a:pt x="98623" y="76"/>
                  </a:lnTo>
                  <a:cubicBezTo>
                    <a:pt x="85314" y="101"/>
                    <a:pt x="72031" y="126"/>
                    <a:pt x="58748" y="176"/>
                  </a:cubicBezTo>
                  <a:lnTo>
                    <a:pt x="38246" y="226"/>
                  </a:lnTo>
                  <a:lnTo>
                    <a:pt x="17971" y="276"/>
                  </a:lnTo>
                  <a:cubicBezTo>
                    <a:pt x="12532" y="301"/>
                    <a:pt x="7118" y="301"/>
                    <a:pt x="1680" y="326"/>
                  </a:cubicBezTo>
                  <a:cubicBezTo>
                    <a:pt x="1605" y="326"/>
                    <a:pt x="1504" y="402"/>
                    <a:pt x="1504" y="502"/>
                  </a:cubicBezTo>
                  <a:cubicBezTo>
                    <a:pt x="1504" y="527"/>
                    <a:pt x="1529" y="527"/>
                    <a:pt x="1529" y="552"/>
                  </a:cubicBezTo>
                  <a:cubicBezTo>
                    <a:pt x="1028" y="1655"/>
                    <a:pt x="652" y="2883"/>
                    <a:pt x="427" y="4311"/>
                  </a:cubicBezTo>
                  <a:cubicBezTo>
                    <a:pt x="3610" y="4311"/>
                    <a:pt x="6793" y="4311"/>
                    <a:pt x="9951" y="4286"/>
                  </a:cubicBezTo>
                  <a:cubicBezTo>
                    <a:pt x="15139" y="4286"/>
                    <a:pt x="20301" y="4261"/>
                    <a:pt x="25489" y="4261"/>
                  </a:cubicBezTo>
                  <a:cubicBezTo>
                    <a:pt x="30552" y="4236"/>
                    <a:pt x="35615" y="4236"/>
                    <a:pt x="40678" y="4211"/>
                  </a:cubicBezTo>
                  <a:cubicBezTo>
                    <a:pt x="40728" y="4211"/>
                    <a:pt x="40753" y="4261"/>
                    <a:pt x="40753" y="4311"/>
                  </a:cubicBezTo>
                  <a:cubicBezTo>
                    <a:pt x="40753" y="4337"/>
                    <a:pt x="40728" y="4387"/>
                    <a:pt x="40678" y="4387"/>
                  </a:cubicBezTo>
                  <a:cubicBezTo>
                    <a:pt x="37344" y="4387"/>
                    <a:pt x="34011" y="4412"/>
                    <a:pt x="30703" y="4412"/>
                  </a:cubicBezTo>
                  <a:cubicBezTo>
                    <a:pt x="25565" y="4437"/>
                    <a:pt x="20427" y="4437"/>
                    <a:pt x="15264" y="4462"/>
                  </a:cubicBezTo>
                  <a:cubicBezTo>
                    <a:pt x="10301" y="4462"/>
                    <a:pt x="5364" y="4487"/>
                    <a:pt x="402" y="4487"/>
                  </a:cubicBezTo>
                  <a:cubicBezTo>
                    <a:pt x="326" y="4913"/>
                    <a:pt x="276" y="5314"/>
                    <a:pt x="226" y="5765"/>
                  </a:cubicBezTo>
                  <a:cubicBezTo>
                    <a:pt x="1" y="7845"/>
                    <a:pt x="51" y="9900"/>
                    <a:pt x="126" y="11454"/>
                  </a:cubicBezTo>
                  <a:cubicBezTo>
                    <a:pt x="151" y="12131"/>
                    <a:pt x="176" y="12833"/>
                    <a:pt x="226" y="13510"/>
                  </a:cubicBezTo>
                  <a:cubicBezTo>
                    <a:pt x="251" y="14211"/>
                    <a:pt x="301" y="15038"/>
                    <a:pt x="402" y="15840"/>
                  </a:cubicBezTo>
                  <a:cubicBezTo>
                    <a:pt x="477" y="16692"/>
                    <a:pt x="577" y="17494"/>
                    <a:pt x="702" y="18221"/>
                  </a:cubicBezTo>
                  <a:cubicBezTo>
                    <a:pt x="853" y="19073"/>
                    <a:pt x="1053" y="19850"/>
                    <a:pt x="1304" y="20552"/>
                  </a:cubicBezTo>
                  <a:cubicBezTo>
                    <a:pt x="1304" y="20577"/>
                    <a:pt x="1304" y="20577"/>
                    <a:pt x="1304" y="20602"/>
                  </a:cubicBezTo>
                  <a:cubicBezTo>
                    <a:pt x="1304" y="20703"/>
                    <a:pt x="1379" y="20778"/>
                    <a:pt x="1479" y="20778"/>
                  </a:cubicBezTo>
                  <a:lnTo>
                    <a:pt x="1755" y="20778"/>
                  </a:lnTo>
                  <a:lnTo>
                    <a:pt x="42532" y="20677"/>
                  </a:lnTo>
                  <a:cubicBezTo>
                    <a:pt x="56492" y="20627"/>
                    <a:pt x="70427" y="20602"/>
                    <a:pt x="84387" y="20552"/>
                  </a:cubicBezTo>
                  <a:lnTo>
                    <a:pt x="95640" y="20527"/>
                  </a:lnTo>
                  <a:cubicBezTo>
                    <a:pt x="103109" y="20502"/>
                    <a:pt x="110578" y="20477"/>
                    <a:pt x="118046" y="20477"/>
                  </a:cubicBezTo>
                  <a:lnTo>
                    <a:pt x="118497" y="20477"/>
                  </a:lnTo>
                  <a:cubicBezTo>
                    <a:pt x="118573" y="20477"/>
                    <a:pt x="118673" y="20377"/>
                    <a:pt x="118673" y="20276"/>
                  </a:cubicBezTo>
                  <a:cubicBezTo>
                    <a:pt x="118673" y="20226"/>
                    <a:pt x="118623" y="20151"/>
                    <a:pt x="118573" y="20126"/>
                  </a:cubicBezTo>
                  <a:cubicBezTo>
                    <a:pt x="118573" y="20076"/>
                    <a:pt x="118573" y="20026"/>
                    <a:pt x="118548" y="20001"/>
                  </a:cubicBezTo>
                  <a:cubicBezTo>
                    <a:pt x="118447" y="19825"/>
                    <a:pt x="118347" y="19625"/>
                    <a:pt x="118247" y="19399"/>
                  </a:cubicBezTo>
                  <a:cubicBezTo>
                    <a:pt x="118046" y="18898"/>
                    <a:pt x="117871" y="18322"/>
                    <a:pt x="117721" y="17620"/>
                  </a:cubicBezTo>
                  <a:cubicBezTo>
                    <a:pt x="117695" y="17444"/>
                    <a:pt x="117645" y="17269"/>
                    <a:pt x="117620" y="17119"/>
                  </a:cubicBezTo>
                  <a:cubicBezTo>
                    <a:pt x="114212" y="17119"/>
                    <a:pt x="110778" y="17119"/>
                    <a:pt x="107370" y="17144"/>
                  </a:cubicBezTo>
                  <a:cubicBezTo>
                    <a:pt x="107319" y="17144"/>
                    <a:pt x="107269" y="17093"/>
                    <a:pt x="107269" y="17043"/>
                  </a:cubicBezTo>
                  <a:cubicBezTo>
                    <a:pt x="107269" y="16993"/>
                    <a:pt x="107319" y="16968"/>
                    <a:pt x="107370" y="16968"/>
                  </a:cubicBezTo>
                  <a:cubicBezTo>
                    <a:pt x="110778" y="16943"/>
                    <a:pt x="114187" y="16943"/>
                    <a:pt x="117595" y="16943"/>
                  </a:cubicBezTo>
                  <a:cubicBezTo>
                    <a:pt x="117520" y="16517"/>
                    <a:pt x="117470" y="16091"/>
                    <a:pt x="117395" y="15690"/>
                  </a:cubicBezTo>
                  <a:cubicBezTo>
                    <a:pt x="117244" y="14437"/>
                    <a:pt x="117144" y="13184"/>
                    <a:pt x="117119" y="11931"/>
                  </a:cubicBezTo>
                  <a:cubicBezTo>
                    <a:pt x="112883" y="11931"/>
                    <a:pt x="108623" y="11956"/>
                    <a:pt x="104362" y="11956"/>
                  </a:cubicBezTo>
                  <a:cubicBezTo>
                    <a:pt x="100051" y="11956"/>
                    <a:pt x="95766" y="11981"/>
                    <a:pt x="91455" y="11981"/>
                  </a:cubicBezTo>
                  <a:cubicBezTo>
                    <a:pt x="91405" y="11981"/>
                    <a:pt x="91354" y="11956"/>
                    <a:pt x="91354" y="11905"/>
                  </a:cubicBezTo>
                  <a:cubicBezTo>
                    <a:pt x="91354" y="11855"/>
                    <a:pt x="91405" y="11805"/>
                    <a:pt x="91455" y="11805"/>
                  </a:cubicBezTo>
                  <a:lnTo>
                    <a:pt x="92733" y="11805"/>
                  </a:lnTo>
                  <a:cubicBezTo>
                    <a:pt x="97119" y="11805"/>
                    <a:pt x="101505" y="11780"/>
                    <a:pt x="105891" y="11780"/>
                  </a:cubicBezTo>
                  <a:cubicBezTo>
                    <a:pt x="109625" y="11780"/>
                    <a:pt x="113385" y="11755"/>
                    <a:pt x="117119" y="11755"/>
                  </a:cubicBezTo>
                  <a:cubicBezTo>
                    <a:pt x="117119" y="10126"/>
                    <a:pt x="117219" y="8472"/>
                    <a:pt x="117420" y="6843"/>
                  </a:cubicBezTo>
                  <a:cubicBezTo>
                    <a:pt x="117420" y="6843"/>
                    <a:pt x="117420" y="6818"/>
                    <a:pt x="117420" y="6818"/>
                  </a:cubicBezTo>
                  <a:cubicBezTo>
                    <a:pt x="113560" y="6818"/>
                    <a:pt x="109700" y="6843"/>
                    <a:pt x="105841" y="6843"/>
                  </a:cubicBezTo>
                  <a:cubicBezTo>
                    <a:pt x="101380" y="6868"/>
                    <a:pt x="96918" y="6868"/>
                    <a:pt x="92457" y="6893"/>
                  </a:cubicBezTo>
                  <a:cubicBezTo>
                    <a:pt x="92407" y="6893"/>
                    <a:pt x="92357" y="6843"/>
                    <a:pt x="92357" y="6793"/>
                  </a:cubicBezTo>
                  <a:cubicBezTo>
                    <a:pt x="92357" y="6743"/>
                    <a:pt x="92407" y="6717"/>
                    <a:pt x="92457" y="6717"/>
                  </a:cubicBezTo>
                  <a:cubicBezTo>
                    <a:pt x="93560" y="6717"/>
                    <a:pt x="94663" y="6692"/>
                    <a:pt x="95766" y="6692"/>
                  </a:cubicBezTo>
                  <a:cubicBezTo>
                    <a:pt x="100227" y="6692"/>
                    <a:pt x="104713" y="6667"/>
                    <a:pt x="109199" y="6667"/>
                  </a:cubicBezTo>
                  <a:cubicBezTo>
                    <a:pt x="111956" y="6667"/>
                    <a:pt x="114688" y="6642"/>
                    <a:pt x="117445" y="6642"/>
                  </a:cubicBezTo>
                  <a:cubicBezTo>
                    <a:pt x="117570" y="5815"/>
                    <a:pt x="117721" y="4988"/>
                    <a:pt x="117896" y="4186"/>
                  </a:cubicBezTo>
                  <a:cubicBezTo>
                    <a:pt x="111931" y="4186"/>
                    <a:pt x="105941" y="4211"/>
                    <a:pt x="99976" y="4236"/>
                  </a:cubicBezTo>
                  <a:cubicBezTo>
                    <a:pt x="90853" y="4261"/>
                    <a:pt x="81755" y="4286"/>
                    <a:pt x="72633" y="4311"/>
                  </a:cubicBezTo>
                  <a:cubicBezTo>
                    <a:pt x="64111" y="4311"/>
                    <a:pt x="55590" y="4337"/>
                    <a:pt x="47069" y="4362"/>
                  </a:cubicBezTo>
                  <a:cubicBezTo>
                    <a:pt x="47018" y="4362"/>
                    <a:pt x="46993" y="4337"/>
                    <a:pt x="46993" y="4286"/>
                  </a:cubicBezTo>
                  <a:cubicBezTo>
                    <a:pt x="46993" y="4236"/>
                    <a:pt x="47018" y="4186"/>
                    <a:pt x="47069" y="4186"/>
                  </a:cubicBezTo>
                  <a:cubicBezTo>
                    <a:pt x="53460" y="4186"/>
                    <a:pt x="59825" y="4161"/>
                    <a:pt x="66216" y="4136"/>
                  </a:cubicBezTo>
                  <a:cubicBezTo>
                    <a:pt x="75239" y="4111"/>
                    <a:pt x="84287" y="4086"/>
                    <a:pt x="93309" y="4086"/>
                  </a:cubicBezTo>
                  <a:cubicBezTo>
                    <a:pt x="101530" y="4061"/>
                    <a:pt x="109726" y="4036"/>
                    <a:pt x="117921" y="4011"/>
                  </a:cubicBezTo>
                  <a:cubicBezTo>
                    <a:pt x="118222" y="2733"/>
                    <a:pt x="118573" y="1504"/>
                    <a:pt x="118974" y="276"/>
                  </a:cubicBezTo>
                  <a:cubicBezTo>
                    <a:pt x="118999" y="251"/>
                    <a:pt x="118999" y="201"/>
                    <a:pt x="118974" y="151"/>
                  </a:cubicBezTo>
                  <a:cubicBezTo>
                    <a:pt x="118949" y="126"/>
                    <a:pt x="118898" y="76"/>
                    <a:pt x="118873" y="76"/>
                  </a:cubicBezTo>
                  <a:cubicBezTo>
                    <a:pt x="118823" y="26"/>
                    <a:pt x="118773" y="1"/>
                    <a:pt x="118723"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955025" y="3187375"/>
              <a:ext cx="3035750" cy="116575"/>
            </a:xfrm>
            <a:custGeom>
              <a:avLst/>
              <a:gdLst/>
              <a:ahLst/>
              <a:cxnLst/>
              <a:rect l="l" t="t" r="r" b="b"/>
              <a:pathLst>
                <a:path w="121430" h="4663" extrusionOk="0">
                  <a:moveTo>
                    <a:pt x="120177" y="1"/>
                  </a:moveTo>
                  <a:lnTo>
                    <a:pt x="109700" y="51"/>
                  </a:lnTo>
                  <a:lnTo>
                    <a:pt x="99350" y="76"/>
                  </a:lnTo>
                  <a:lnTo>
                    <a:pt x="56567" y="176"/>
                  </a:lnTo>
                  <a:lnTo>
                    <a:pt x="50026" y="201"/>
                  </a:lnTo>
                  <a:lnTo>
                    <a:pt x="15164" y="301"/>
                  </a:lnTo>
                  <a:lnTo>
                    <a:pt x="7895" y="301"/>
                  </a:lnTo>
                  <a:lnTo>
                    <a:pt x="677" y="326"/>
                  </a:lnTo>
                  <a:cubicBezTo>
                    <a:pt x="602" y="326"/>
                    <a:pt x="527" y="377"/>
                    <a:pt x="527" y="452"/>
                  </a:cubicBezTo>
                  <a:cubicBezTo>
                    <a:pt x="502" y="477"/>
                    <a:pt x="502" y="477"/>
                    <a:pt x="477" y="502"/>
                  </a:cubicBezTo>
                  <a:cubicBezTo>
                    <a:pt x="351" y="752"/>
                    <a:pt x="251" y="1053"/>
                    <a:pt x="176" y="1429"/>
                  </a:cubicBezTo>
                  <a:cubicBezTo>
                    <a:pt x="76" y="1780"/>
                    <a:pt x="26" y="2156"/>
                    <a:pt x="26" y="2532"/>
                  </a:cubicBezTo>
                  <a:cubicBezTo>
                    <a:pt x="1" y="2908"/>
                    <a:pt x="26" y="3284"/>
                    <a:pt x="101" y="3660"/>
                  </a:cubicBezTo>
                  <a:cubicBezTo>
                    <a:pt x="176" y="4011"/>
                    <a:pt x="276" y="4311"/>
                    <a:pt x="452" y="4562"/>
                  </a:cubicBezTo>
                  <a:cubicBezTo>
                    <a:pt x="477" y="4587"/>
                    <a:pt x="527" y="4612"/>
                    <a:pt x="552" y="4637"/>
                  </a:cubicBezTo>
                  <a:cubicBezTo>
                    <a:pt x="602" y="4662"/>
                    <a:pt x="652" y="4662"/>
                    <a:pt x="677" y="4662"/>
                  </a:cubicBezTo>
                  <a:lnTo>
                    <a:pt x="20778" y="4612"/>
                  </a:lnTo>
                  <a:lnTo>
                    <a:pt x="41079" y="4562"/>
                  </a:lnTo>
                  <a:lnTo>
                    <a:pt x="61956" y="4512"/>
                  </a:lnTo>
                  <a:lnTo>
                    <a:pt x="82808" y="4462"/>
                  </a:lnTo>
                  <a:lnTo>
                    <a:pt x="117595" y="4361"/>
                  </a:lnTo>
                  <a:lnTo>
                    <a:pt x="120578" y="4361"/>
                  </a:lnTo>
                  <a:cubicBezTo>
                    <a:pt x="120628" y="4361"/>
                    <a:pt x="120703" y="4311"/>
                    <a:pt x="120728" y="4261"/>
                  </a:cubicBezTo>
                  <a:cubicBezTo>
                    <a:pt x="120728" y="4236"/>
                    <a:pt x="120753" y="4236"/>
                    <a:pt x="120753" y="4211"/>
                  </a:cubicBezTo>
                  <a:cubicBezTo>
                    <a:pt x="121004" y="3986"/>
                    <a:pt x="121179" y="3685"/>
                    <a:pt x="121279" y="3309"/>
                  </a:cubicBezTo>
                  <a:cubicBezTo>
                    <a:pt x="121330" y="3158"/>
                    <a:pt x="121380" y="2958"/>
                    <a:pt x="121405" y="2732"/>
                  </a:cubicBezTo>
                  <a:cubicBezTo>
                    <a:pt x="121405" y="2557"/>
                    <a:pt x="121430" y="2356"/>
                    <a:pt x="121405" y="2131"/>
                  </a:cubicBezTo>
                  <a:cubicBezTo>
                    <a:pt x="121380" y="1730"/>
                    <a:pt x="121305" y="1329"/>
                    <a:pt x="121154" y="978"/>
                  </a:cubicBezTo>
                  <a:cubicBezTo>
                    <a:pt x="121004" y="577"/>
                    <a:pt x="120803" y="276"/>
                    <a:pt x="120528" y="76"/>
                  </a:cubicBezTo>
                  <a:cubicBezTo>
                    <a:pt x="120503" y="51"/>
                    <a:pt x="120452" y="26"/>
                    <a:pt x="120402" y="26"/>
                  </a:cubicBezTo>
                  <a:cubicBezTo>
                    <a:pt x="120377" y="26"/>
                    <a:pt x="120352" y="1"/>
                    <a:pt x="120327"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936225" y="3742525"/>
              <a:ext cx="3035750" cy="116550"/>
            </a:xfrm>
            <a:custGeom>
              <a:avLst/>
              <a:gdLst/>
              <a:ahLst/>
              <a:cxnLst/>
              <a:rect l="l" t="t" r="r" b="b"/>
              <a:pathLst>
                <a:path w="121430" h="4662" extrusionOk="0">
                  <a:moveTo>
                    <a:pt x="120202" y="0"/>
                  </a:moveTo>
                  <a:lnTo>
                    <a:pt x="109726" y="50"/>
                  </a:lnTo>
                  <a:lnTo>
                    <a:pt x="99350" y="75"/>
                  </a:lnTo>
                  <a:lnTo>
                    <a:pt x="56567" y="176"/>
                  </a:lnTo>
                  <a:lnTo>
                    <a:pt x="50051" y="201"/>
                  </a:lnTo>
                  <a:lnTo>
                    <a:pt x="15189" y="301"/>
                  </a:lnTo>
                  <a:lnTo>
                    <a:pt x="7921" y="301"/>
                  </a:lnTo>
                  <a:lnTo>
                    <a:pt x="702" y="326"/>
                  </a:lnTo>
                  <a:cubicBezTo>
                    <a:pt x="627" y="326"/>
                    <a:pt x="552" y="376"/>
                    <a:pt x="527" y="476"/>
                  </a:cubicBezTo>
                  <a:cubicBezTo>
                    <a:pt x="527" y="476"/>
                    <a:pt x="502" y="476"/>
                    <a:pt x="502" y="501"/>
                  </a:cubicBezTo>
                  <a:cubicBezTo>
                    <a:pt x="377" y="752"/>
                    <a:pt x="251" y="1053"/>
                    <a:pt x="176" y="1429"/>
                  </a:cubicBezTo>
                  <a:cubicBezTo>
                    <a:pt x="101" y="1780"/>
                    <a:pt x="51" y="2156"/>
                    <a:pt x="26" y="2532"/>
                  </a:cubicBezTo>
                  <a:cubicBezTo>
                    <a:pt x="1" y="2907"/>
                    <a:pt x="26" y="3283"/>
                    <a:pt x="101" y="3659"/>
                  </a:cubicBezTo>
                  <a:cubicBezTo>
                    <a:pt x="176" y="4010"/>
                    <a:pt x="301" y="4311"/>
                    <a:pt x="477" y="4562"/>
                  </a:cubicBezTo>
                  <a:cubicBezTo>
                    <a:pt x="502" y="4587"/>
                    <a:pt x="527" y="4612"/>
                    <a:pt x="577" y="4637"/>
                  </a:cubicBezTo>
                  <a:cubicBezTo>
                    <a:pt x="627" y="4662"/>
                    <a:pt x="652" y="4662"/>
                    <a:pt x="702" y="4662"/>
                  </a:cubicBezTo>
                  <a:lnTo>
                    <a:pt x="20778" y="4612"/>
                  </a:lnTo>
                  <a:lnTo>
                    <a:pt x="41104" y="4562"/>
                  </a:lnTo>
                  <a:lnTo>
                    <a:pt x="61956" y="4512"/>
                  </a:lnTo>
                  <a:lnTo>
                    <a:pt x="82808" y="4461"/>
                  </a:lnTo>
                  <a:lnTo>
                    <a:pt x="117620" y="4361"/>
                  </a:lnTo>
                  <a:lnTo>
                    <a:pt x="120578" y="4361"/>
                  </a:lnTo>
                  <a:cubicBezTo>
                    <a:pt x="120653" y="4361"/>
                    <a:pt x="120703" y="4311"/>
                    <a:pt x="120728" y="4261"/>
                  </a:cubicBezTo>
                  <a:cubicBezTo>
                    <a:pt x="120753" y="4236"/>
                    <a:pt x="120753" y="4236"/>
                    <a:pt x="120778" y="4236"/>
                  </a:cubicBezTo>
                  <a:cubicBezTo>
                    <a:pt x="121004" y="4010"/>
                    <a:pt x="121179" y="3684"/>
                    <a:pt x="121305" y="3308"/>
                  </a:cubicBezTo>
                  <a:cubicBezTo>
                    <a:pt x="121355" y="3158"/>
                    <a:pt x="121380" y="2958"/>
                    <a:pt x="121405" y="2732"/>
                  </a:cubicBezTo>
                  <a:cubicBezTo>
                    <a:pt x="121430" y="2557"/>
                    <a:pt x="121430" y="2356"/>
                    <a:pt x="121430" y="2131"/>
                  </a:cubicBezTo>
                  <a:cubicBezTo>
                    <a:pt x="121405" y="1730"/>
                    <a:pt x="121305" y="1329"/>
                    <a:pt x="121179" y="978"/>
                  </a:cubicBezTo>
                  <a:cubicBezTo>
                    <a:pt x="121029" y="577"/>
                    <a:pt x="120803" y="276"/>
                    <a:pt x="120553" y="75"/>
                  </a:cubicBezTo>
                  <a:cubicBezTo>
                    <a:pt x="120503" y="50"/>
                    <a:pt x="120478" y="25"/>
                    <a:pt x="120427" y="25"/>
                  </a:cubicBezTo>
                  <a:cubicBezTo>
                    <a:pt x="120377" y="25"/>
                    <a:pt x="120352" y="0"/>
                    <a:pt x="120327"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916175" y="2780725"/>
              <a:ext cx="2984375" cy="417325"/>
            </a:xfrm>
            <a:custGeom>
              <a:avLst/>
              <a:gdLst/>
              <a:ahLst/>
              <a:cxnLst/>
              <a:rect l="l" t="t" r="r" b="b"/>
              <a:pathLst>
                <a:path w="119375" h="16693" extrusionOk="0">
                  <a:moveTo>
                    <a:pt x="116016" y="1"/>
                  </a:moveTo>
                  <a:lnTo>
                    <a:pt x="107320" y="26"/>
                  </a:lnTo>
                  <a:lnTo>
                    <a:pt x="98698" y="51"/>
                  </a:lnTo>
                  <a:lnTo>
                    <a:pt x="90051" y="76"/>
                  </a:lnTo>
                  <a:cubicBezTo>
                    <a:pt x="77595" y="101"/>
                    <a:pt x="65164" y="126"/>
                    <a:pt x="52708" y="176"/>
                  </a:cubicBezTo>
                  <a:lnTo>
                    <a:pt x="51329" y="176"/>
                  </a:lnTo>
                  <a:cubicBezTo>
                    <a:pt x="39424" y="201"/>
                    <a:pt x="27520" y="226"/>
                    <a:pt x="15615" y="277"/>
                  </a:cubicBezTo>
                  <a:cubicBezTo>
                    <a:pt x="10953" y="277"/>
                    <a:pt x="6266" y="302"/>
                    <a:pt x="1605" y="302"/>
                  </a:cubicBezTo>
                  <a:lnTo>
                    <a:pt x="1354" y="302"/>
                  </a:lnTo>
                  <a:cubicBezTo>
                    <a:pt x="1254" y="302"/>
                    <a:pt x="1154" y="402"/>
                    <a:pt x="1154" y="502"/>
                  </a:cubicBezTo>
                  <a:cubicBezTo>
                    <a:pt x="1154" y="527"/>
                    <a:pt x="1179" y="577"/>
                    <a:pt x="1179" y="602"/>
                  </a:cubicBezTo>
                  <a:cubicBezTo>
                    <a:pt x="903" y="1204"/>
                    <a:pt x="652" y="1881"/>
                    <a:pt x="477" y="2657"/>
                  </a:cubicBezTo>
                  <a:cubicBezTo>
                    <a:pt x="301" y="3384"/>
                    <a:pt x="176" y="4186"/>
                    <a:pt x="101" y="5089"/>
                  </a:cubicBezTo>
                  <a:cubicBezTo>
                    <a:pt x="26" y="5916"/>
                    <a:pt x="1" y="6768"/>
                    <a:pt x="26" y="7695"/>
                  </a:cubicBezTo>
                  <a:cubicBezTo>
                    <a:pt x="51" y="8572"/>
                    <a:pt x="126" y="9475"/>
                    <a:pt x="226" y="10352"/>
                  </a:cubicBezTo>
                  <a:cubicBezTo>
                    <a:pt x="352" y="11429"/>
                    <a:pt x="527" y="12532"/>
                    <a:pt x="778" y="13635"/>
                  </a:cubicBezTo>
                  <a:cubicBezTo>
                    <a:pt x="1003" y="14637"/>
                    <a:pt x="1279" y="15615"/>
                    <a:pt x="1580" y="16492"/>
                  </a:cubicBezTo>
                  <a:cubicBezTo>
                    <a:pt x="1605" y="16542"/>
                    <a:pt x="1655" y="16592"/>
                    <a:pt x="1680" y="16592"/>
                  </a:cubicBezTo>
                  <a:cubicBezTo>
                    <a:pt x="1705" y="16643"/>
                    <a:pt x="1780" y="16693"/>
                    <a:pt x="1830" y="16693"/>
                  </a:cubicBezTo>
                  <a:lnTo>
                    <a:pt x="20126" y="16643"/>
                  </a:lnTo>
                  <a:lnTo>
                    <a:pt x="38347" y="16592"/>
                  </a:lnTo>
                  <a:cubicBezTo>
                    <a:pt x="51179" y="16567"/>
                    <a:pt x="63986" y="16517"/>
                    <a:pt x="76818" y="16492"/>
                  </a:cubicBezTo>
                  <a:lnTo>
                    <a:pt x="77796" y="16492"/>
                  </a:lnTo>
                  <a:lnTo>
                    <a:pt x="95164" y="16442"/>
                  </a:lnTo>
                  <a:lnTo>
                    <a:pt x="112307" y="16392"/>
                  </a:lnTo>
                  <a:lnTo>
                    <a:pt x="116117" y="16392"/>
                  </a:lnTo>
                  <a:cubicBezTo>
                    <a:pt x="116167" y="16392"/>
                    <a:pt x="116242" y="16342"/>
                    <a:pt x="116267" y="16292"/>
                  </a:cubicBezTo>
                  <a:cubicBezTo>
                    <a:pt x="116292" y="16292"/>
                    <a:pt x="116342" y="16267"/>
                    <a:pt x="116367" y="16242"/>
                  </a:cubicBezTo>
                  <a:cubicBezTo>
                    <a:pt x="116518" y="16091"/>
                    <a:pt x="116668" y="15941"/>
                    <a:pt x="116793" y="15815"/>
                  </a:cubicBezTo>
                  <a:cubicBezTo>
                    <a:pt x="116919" y="15665"/>
                    <a:pt x="117044" y="15515"/>
                    <a:pt x="117194" y="15314"/>
                  </a:cubicBezTo>
                  <a:cubicBezTo>
                    <a:pt x="117445" y="15013"/>
                    <a:pt x="117645" y="14637"/>
                    <a:pt x="117871" y="14236"/>
                  </a:cubicBezTo>
                  <a:cubicBezTo>
                    <a:pt x="118247" y="13510"/>
                    <a:pt x="118548" y="12708"/>
                    <a:pt x="118798" y="11780"/>
                  </a:cubicBezTo>
                  <a:cubicBezTo>
                    <a:pt x="118999" y="11003"/>
                    <a:pt x="119174" y="10176"/>
                    <a:pt x="119275" y="9274"/>
                  </a:cubicBezTo>
                  <a:cubicBezTo>
                    <a:pt x="119375" y="8246"/>
                    <a:pt x="119375" y="7219"/>
                    <a:pt x="119275" y="6241"/>
                  </a:cubicBezTo>
                  <a:cubicBezTo>
                    <a:pt x="119199" y="5565"/>
                    <a:pt x="119074" y="4913"/>
                    <a:pt x="118874" y="4287"/>
                  </a:cubicBezTo>
                  <a:cubicBezTo>
                    <a:pt x="118698" y="3660"/>
                    <a:pt x="118447" y="3008"/>
                    <a:pt x="118147" y="2357"/>
                  </a:cubicBezTo>
                  <a:cubicBezTo>
                    <a:pt x="117896" y="1855"/>
                    <a:pt x="117671" y="1404"/>
                    <a:pt x="117370" y="978"/>
                  </a:cubicBezTo>
                  <a:cubicBezTo>
                    <a:pt x="117194" y="753"/>
                    <a:pt x="117019" y="577"/>
                    <a:pt x="116818" y="402"/>
                  </a:cubicBezTo>
                  <a:cubicBezTo>
                    <a:pt x="116618" y="251"/>
                    <a:pt x="116392" y="126"/>
                    <a:pt x="116167" y="51"/>
                  </a:cubicBezTo>
                  <a:cubicBezTo>
                    <a:pt x="116117" y="26"/>
                    <a:pt x="116067" y="1"/>
                    <a:pt x="116016"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617950" y="2780725"/>
              <a:ext cx="1250650" cy="59550"/>
            </a:xfrm>
            <a:custGeom>
              <a:avLst/>
              <a:gdLst/>
              <a:ahLst/>
              <a:cxnLst/>
              <a:rect l="l" t="t" r="r" b="b"/>
              <a:pathLst>
                <a:path w="50026" h="2382" extrusionOk="0">
                  <a:moveTo>
                    <a:pt x="47945" y="1"/>
                  </a:moveTo>
                  <a:lnTo>
                    <a:pt x="39249" y="26"/>
                  </a:lnTo>
                  <a:lnTo>
                    <a:pt x="30627" y="51"/>
                  </a:lnTo>
                  <a:lnTo>
                    <a:pt x="21980" y="76"/>
                  </a:lnTo>
                  <a:cubicBezTo>
                    <a:pt x="14637" y="101"/>
                    <a:pt x="7319" y="126"/>
                    <a:pt x="0" y="126"/>
                  </a:cubicBezTo>
                  <a:cubicBezTo>
                    <a:pt x="151" y="176"/>
                    <a:pt x="301" y="201"/>
                    <a:pt x="451" y="251"/>
                  </a:cubicBezTo>
                  <a:cubicBezTo>
                    <a:pt x="1504" y="477"/>
                    <a:pt x="2557" y="703"/>
                    <a:pt x="3609" y="978"/>
                  </a:cubicBezTo>
                  <a:cubicBezTo>
                    <a:pt x="4662" y="1279"/>
                    <a:pt x="5740" y="1605"/>
                    <a:pt x="6767" y="2031"/>
                  </a:cubicBezTo>
                  <a:cubicBezTo>
                    <a:pt x="7043" y="2131"/>
                    <a:pt x="7319" y="2256"/>
                    <a:pt x="7594" y="2382"/>
                  </a:cubicBezTo>
                  <a:cubicBezTo>
                    <a:pt x="10652" y="2382"/>
                    <a:pt x="13685" y="2357"/>
                    <a:pt x="16742" y="2357"/>
                  </a:cubicBezTo>
                  <a:cubicBezTo>
                    <a:pt x="27845" y="2332"/>
                    <a:pt x="38923" y="2307"/>
                    <a:pt x="50026" y="2282"/>
                  </a:cubicBezTo>
                  <a:cubicBezTo>
                    <a:pt x="49800" y="1805"/>
                    <a:pt x="49574" y="1379"/>
                    <a:pt x="49299" y="1003"/>
                  </a:cubicBezTo>
                  <a:cubicBezTo>
                    <a:pt x="49123" y="753"/>
                    <a:pt x="48948" y="577"/>
                    <a:pt x="48747" y="427"/>
                  </a:cubicBezTo>
                  <a:cubicBezTo>
                    <a:pt x="48547" y="251"/>
                    <a:pt x="48321" y="126"/>
                    <a:pt x="48096" y="51"/>
                  </a:cubicBezTo>
                  <a:cubicBezTo>
                    <a:pt x="48046" y="26"/>
                    <a:pt x="47996" y="1"/>
                    <a:pt x="4794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833475" y="2850275"/>
              <a:ext cx="1067075" cy="285125"/>
            </a:xfrm>
            <a:custGeom>
              <a:avLst/>
              <a:gdLst/>
              <a:ahLst/>
              <a:cxnLst/>
              <a:rect l="l" t="t" r="r" b="b"/>
              <a:pathLst>
                <a:path w="42683" h="11405" extrusionOk="0">
                  <a:moveTo>
                    <a:pt x="41630" y="1"/>
                  </a:moveTo>
                  <a:cubicBezTo>
                    <a:pt x="40853" y="1"/>
                    <a:pt x="40076" y="1"/>
                    <a:pt x="39299" y="26"/>
                  </a:cubicBezTo>
                  <a:cubicBezTo>
                    <a:pt x="26768" y="51"/>
                    <a:pt x="14262" y="76"/>
                    <a:pt x="1755" y="126"/>
                  </a:cubicBezTo>
                  <a:lnTo>
                    <a:pt x="1" y="126"/>
                  </a:lnTo>
                  <a:cubicBezTo>
                    <a:pt x="251" y="251"/>
                    <a:pt x="502" y="402"/>
                    <a:pt x="753" y="552"/>
                  </a:cubicBezTo>
                  <a:cubicBezTo>
                    <a:pt x="2332" y="1530"/>
                    <a:pt x="3760" y="2783"/>
                    <a:pt x="4963" y="4211"/>
                  </a:cubicBezTo>
                  <a:cubicBezTo>
                    <a:pt x="6191" y="5640"/>
                    <a:pt x="7219" y="7219"/>
                    <a:pt x="8021" y="8923"/>
                  </a:cubicBezTo>
                  <a:cubicBezTo>
                    <a:pt x="8422" y="9725"/>
                    <a:pt x="8748" y="10552"/>
                    <a:pt x="9074" y="11404"/>
                  </a:cubicBezTo>
                  <a:cubicBezTo>
                    <a:pt x="10151" y="11404"/>
                    <a:pt x="11254" y="11379"/>
                    <a:pt x="12357" y="11379"/>
                  </a:cubicBezTo>
                  <a:cubicBezTo>
                    <a:pt x="21981" y="11354"/>
                    <a:pt x="31630" y="11329"/>
                    <a:pt x="41254" y="11304"/>
                  </a:cubicBezTo>
                  <a:cubicBezTo>
                    <a:pt x="41580" y="10627"/>
                    <a:pt x="41881" y="9876"/>
                    <a:pt x="42106" y="8998"/>
                  </a:cubicBezTo>
                  <a:cubicBezTo>
                    <a:pt x="42307" y="8221"/>
                    <a:pt x="42457" y="7394"/>
                    <a:pt x="42557" y="6492"/>
                  </a:cubicBezTo>
                  <a:cubicBezTo>
                    <a:pt x="42683" y="5464"/>
                    <a:pt x="42683" y="4437"/>
                    <a:pt x="42583" y="3459"/>
                  </a:cubicBezTo>
                  <a:cubicBezTo>
                    <a:pt x="42507" y="2808"/>
                    <a:pt x="42357" y="2131"/>
                    <a:pt x="42182" y="1505"/>
                  </a:cubicBezTo>
                  <a:cubicBezTo>
                    <a:pt x="42031" y="1028"/>
                    <a:pt x="41856" y="527"/>
                    <a:pt x="41630"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4064700" y="3146025"/>
              <a:ext cx="792625" cy="45750"/>
            </a:xfrm>
            <a:custGeom>
              <a:avLst/>
              <a:gdLst/>
              <a:ahLst/>
              <a:cxnLst/>
              <a:rect l="l" t="t" r="r" b="b"/>
              <a:pathLst>
                <a:path w="31705" h="1830" extrusionOk="0">
                  <a:moveTo>
                    <a:pt x="31704" y="0"/>
                  </a:moveTo>
                  <a:cubicBezTo>
                    <a:pt x="24411" y="25"/>
                    <a:pt x="17118" y="25"/>
                    <a:pt x="9825" y="51"/>
                  </a:cubicBezTo>
                  <a:cubicBezTo>
                    <a:pt x="6566" y="76"/>
                    <a:pt x="3283" y="76"/>
                    <a:pt x="0" y="76"/>
                  </a:cubicBezTo>
                  <a:cubicBezTo>
                    <a:pt x="201" y="652"/>
                    <a:pt x="401" y="1254"/>
                    <a:pt x="576" y="1830"/>
                  </a:cubicBezTo>
                  <a:lnTo>
                    <a:pt x="9223" y="1830"/>
                  </a:lnTo>
                  <a:lnTo>
                    <a:pt x="26366" y="1780"/>
                  </a:lnTo>
                  <a:lnTo>
                    <a:pt x="28271" y="1780"/>
                  </a:lnTo>
                  <a:lnTo>
                    <a:pt x="30176" y="1755"/>
                  </a:lnTo>
                  <a:cubicBezTo>
                    <a:pt x="30226" y="1755"/>
                    <a:pt x="30301" y="1730"/>
                    <a:pt x="30326" y="1680"/>
                  </a:cubicBezTo>
                  <a:cubicBezTo>
                    <a:pt x="30351" y="1680"/>
                    <a:pt x="30376" y="1655"/>
                    <a:pt x="30401" y="1630"/>
                  </a:cubicBezTo>
                  <a:cubicBezTo>
                    <a:pt x="30577" y="1479"/>
                    <a:pt x="30727" y="1329"/>
                    <a:pt x="30852" y="1203"/>
                  </a:cubicBezTo>
                  <a:cubicBezTo>
                    <a:pt x="30978" y="1053"/>
                    <a:pt x="31103" y="903"/>
                    <a:pt x="31253" y="702"/>
                  </a:cubicBezTo>
                  <a:cubicBezTo>
                    <a:pt x="31404" y="477"/>
                    <a:pt x="31579" y="251"/>
                    <a:pt x="31704"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928700" y="2787000"/>
              <a:ext cx="496900" cy="58300"/>
            </a:xfrm>
            <a:custGeom>
              <a:avLst/>
              <a:gdLst/>
              <a:ahLst/>
              <a:cxnLst/>
              <a:rect l="l" t="t" r="r" b="b"/>
              <a:pathLst>
                <a:path w="19876" h="2332" extrusionOk="0">
                  <a:moveTo>
                    <a:pt x="19876" y="0"/>
                  </a:moveTo>
                  <a:cubicBezTo>
                    <a:pt x="18297" y="26"/>
                    <a:pt x="16718" y="26"/>
                    <a:pt x="15114" y="26"/>
                  </a:cubicBezTo>
                  <a:cubicBezTo>
                    <a:pt x="10452" y="51"/>
                    <a:pt x="5765" y="51"/>
                    <a:pt x="1104" y="51"/>
                  </a:cubicBezTo>
                  <a:lnTo>
                    <a:pt x="853" y="51"/>
                  </a:lnTo>
                  <a:cubicBezTo>
                    <a:pt x="753" y="76"/>
                    <a:pt x="653" y="151"/>
                    <a:pt x="653" y="251"/>
                  </a:cubicBezTo>
                  <a:cubicBezTo>
                    <a:pt x="653" y="276"/>
                    <a:pt x="678" y="326"/>
                    <a:pt x="703" y="351"/>
                  </a:cubicBezTo>
                  <a:cubicBezTo>
                    <a:pt x="402" y="928"/>
                    <a:pt x="176" y="1579"/>
                    <a:pt x="1" y="2331"/>
                  </a:cubicBezTo>
                  <a:cubicBezTo>
                    <a:pt x="1831" y="2331"/>
                    <a:pt x="3635" y="2331"/>
                    <a:pt x="5465" y="2306"/>
                  </a:cubicBezTo>
                  <a:cubicBezTo>
                    <a:pt x="10151" y="2306"/>
                    <a:pt x="14838" y="2281"/>
                    <a:pt x="19525" y="2281"/>
                  </a:cubicBezTo>
                  <a:cubicBezTo>
                    <a:pt x="19500" y="2206"/>
                    <a:pt x="19475" y="2106"/>
                    <a:pt x="19475" y="2031"/>
                  </a:cubicBezTo>
                  <a:cubicBezTo>
                    <a:pt x="19425" y="1780"/>
                    <a:pt x="19400" y="1529"/>
                    <a:pt x="19425" y="1279"/>
                  </a:cubicBezTo>
                  <a:cubicBezTo>
                    <a:pt x="19450" y="1003"/>
                    <a:pt x="19525" y="727"/>
                    <a:pt x="19650" y="452"/>
                  </a:cubicBezTo>
                  <a:cubicBezTo>
                    <a:pt x="19700" y="326"/>
                    <a:pt x="19750" y="226"/>
                    <a:pt x="19826" y="101"/>
                  </a:cubicBezTo>
                  <a:cubicBezTo>
                    <a:pt x="19851" y="76"/>
                    <a:pt x="19851" y="51"/>
                    <a:pt x="1987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916175" y="2857175"/>
              <a:ext cx="1495025" cy="283850"/>
            </a:xfrm>
            <a:custGeom>
              <a:avLst/>
              <a:gdLst/>
              <a:ahLst/>
              <a:cxnLst/>
              <a:rect l="l" t="t" r="r" b="b"/>
              <a:pathLst>
                <a:path w="59801" h="11354" extrusionOk="0">
                  <a:moveTo>
                    <a:pt x="20226" y="0"/>
                  </a:moveTo>
                  <a:cubicBezTo>
                    <a:pt x="13610" y="0"/>
                    <a:pt x="6993" y="26"/>
                    <a:pt x="377" y="51"/>
                  </a:cubicBezTo>
                  <a:cubicBezTo>
                    <a:pt x="251" y="652"/>
                    <a:pt x="151" y="1329"/>
                    <a:pt x="101" y="2031"/>
                  </a:cubicBezTo>
                  <a:cubicBezTo>
                    <a:pt x="26" y="2858"/>
                    <a:pt x="1" y="3710"/>
                    <a:pt x="26" y="4637"/>
                  </a:cubicBezTo>
                  <a:cubicBezTo>
                    <a:pt x="51" y="5489"/>
                    <a:pt x="126" y="6391"/>
                    <a:pt x="226" y="7294"/>
                  </a:cubicBezTo>
                  <a:cubicBezTo>
                    <a:pt x="352" y="8371"/>
                    <a:pt x="552" y="9474"/>
                    <a:pt x="778" y="10552"/>
                  </a:cubicBezTo>
                  <a:cubicBezTo>
                    <a:pt x="853" y="10828"/>
                    <a:pt x="903" y="11078"/>
                    <a:pt x="978" y="11354"/>
                  </a:cubicBezTo>
                  <a:cubicBezTo>
                    <a:pt x="14387" y="11304"/>
                    <a:pt x="27795" y="11279"/>
                    <a:pt x="41204" y="11229"/>
                  </a:cubicBezTo>
                  <a:cubicBezTo>
                    <a:pt x="47394" y="11229"/>
                    <a:pt x="53610" y="11204"/>
                    <a:pt x="59801" y="11178"/>
                  </a:cubicBezTo>
                  <a:cubicBezTo>
                    <a:pt x="59174" y="10903"/>
                    <a:pt x="58547" y="10602"/>
                    <a:pt x="57921" y="10276"/>
                  </a:cubicBezTo>
                  <a:cubicBezTo>
                    <a:pt x="56292" y="9424"/>
                    <a:pt x="54713" y="8497"/>
                    <a:pt x="53134" y="7594"/>
                  </a:cubicBezTo>
                  <a:cubicBezTo>
                    <a:pt x="51555" y="6692"/>
                    <a:pt x="49951" y="5790"/>
                    <a:pt x="48297" y="5038"/>
                  </a:cubicBezTo>
                  <a:cubicBezTo>
                    <a:pt x="47394" y="4637"/>
                    <a:pt x="46492" y="4261"/>
                    <a:pt x="45540" y="3960"/>
                  </a:cubicBezTo>
                  <a:cubicBezTo>
                    <a:pt x="45064" y="3785"/>
                    <a:pt x="44587" y="3660"/>
                    <a:pt x="44086" y="3534"/>
                  </a:cubicBezTo>
                  <a:cubicBezTo>
                    <a:pt x="43635" y="3409"/>
                    <a:pt x="43184" y="3334"/>
                    <a:pt x="42733" y="3234"/>
                  </a:cubicBezTo>
                  <a:lnTo>
                    <a:pt x="42733" y="3234"/>
                  </a:lnTo>
                  <a:cubicBezTo>
                    <a:pt x="42733" y="3248"/>
                    <a:pt x="42742" y="3254"/>
                    <a:pt x="42749" y="3257"/>
                  </a:cubicBezTo>
                  <a:lnTo>
                    <a:pt x="42749" y="3257"/>
                  </a:lnTo>
                  <a:cubicBezTo>
                    <a:pt x="42351" y="3183"/>
                    <a:pt x="41953" y="3133"/>
                    <a:pt x="41555" y="3083"/>
                  </a:cubicBezTo>
                  <a:cubicBezTo>
                    <a:pt x="41179" y="3058"/>
                    <a:pt x="40828" y="3033"/>
                    <a:pt x="40452" y="3033"/>
                  </a:cubicBezTo>
                  <a:lnTo>
                    <a:pt x="39199" y="3033"/>
                  </a:lnTo>
                  <a:cubicBezTo>
                    <a:pt x="38823" y="3058"/>
                    <a:pt x="38472" y="3083"/>
                    <a:pt x="38096" y="3108"/>
                  </a:cubicBezTo>
                  <a:lnTo>
                    <a:pt x="38121" y="3108"/>
                  </a:lnTo>
                  <a:cubicBezTo>
                    <a:pt x="36993" y="3209"/>
                    <a:pt x="35891" y="3359"/>
                    <a:pt x="34788" y="3534"/>
                  </a:cubicBezTo>
                  <a:cubicBezTo>
                    <a:pt x="33735" y="3710"/>
                    <a:pt x="32658" y="3885"/>
                    <a:pt x="31605" y="4011"/>
                  </a:cubicBezTo>
                  <a:cubicBezTo>
                    <a:pt x="30602" y="4136"/>
                    <a:pt x="29625" y="4236"/>
                    <a:pt x="28622" y="4261"/>
                  </a:cubicBezTo>
                  <a:cubicBezTo>
                    <a:pt x="28071" y="4261"/>
                    <a:pt x="27545" y="4261"/>
                    <a:pt x="27018" y="4211"/>
                  </a:cubicBezTo>
                  <a:cubicBezTo>
                    <a:pt x="26718" y="4186"/>
                    <a:pt x="26392" y="4161"/>
                    <a:pt x="26116" y="4111"/>
                  </a:cubicBezTo>
                  <a:cubicBezTo>
                    <a:pt x="25540" y="3985"/>
                    <a:pt x="25013" y="3810"/>
                    <a:pt x="24487" y="3584"/>
                  </a:cubicBezTo>
                  <a:cubicBezTo>
                    <a:pt x="23911" y="3334"/>
                    <a:pt x="23334" y="3033"/>
                    <a:pt x="22808" y="2657"/>
                  </a:cubicBezTo>
                  <a:cubicBezTo>
                    <a:pt x="22507" y="2482"/>
                    <a:pt x="22231" y="2281"/>
                    <a:pt x="21956" y="2056"/>
                  </a:cubicBezTo>
                  <a:cubicBezTo>
                    <a:pt x="21730" y="1855"/>
                    <a:pt x="21505" y="1655"/>
                    <a:pt x="21279" y="1454"/>
                  </a:cubicBezTo>
                  <a:cubicBezTo>
                    <a:pt x="21053" y="1229"/>
                    <a:pt x="20828" y="978"/>
                    <a:pt x="20652" y="702"/>
                  </a:cubicBezTo>
                  <a:cubicBezTo>
                    <a:pt x="20502" y="477"/>
                    <a:pt x="20352" y="251"/>
                    <a:pt x="202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943750" y="3149775"/>
              <a:ext cx="1627850" cy="47650"/>
            </a:xfrm>
            <a:custGeom>
              <a:avLst/>
              <a:gdLst/>
              <a:ahLst/>
              <a:cxnLst/>
              <a:rect l="l" t="t" r="r" b="b"/>
              <a:pathLst>
                <a:path w="65114" h="1906" extrusionOk="0">
                  <a:moveTo>
                    <a:pt x="59875" y="1"/>
                  </a:moveTo>
                  <a:cubicBezTo>
                    <a:pt x="55565" y="1"/>
                    <a:pt x="51254" y="26"/>
                    <a:pt x="46943" y="26"/>
                  </a:cubicBezTo>
                  <a:cubicBezTo>
                    <a:pt x="31304" y="76"/>
                    <a:pt x="15665" y="126"/>
                    <a:pt x="0" y="151"/>
                  </a:cubicBezTo>
                  <a:cubicBezTo>
                    <a:pt x="151" y="703"/>
                    <a:pt x="326" y="1229"/>
                    <a:pt x="477" y="1730"/>
                  </a:cubicBezTo>
                  <a:cubicBezTo>
                    <a:pt x="502" y="1780"/>
                    <a:pt x="552" y="1805"/>
                    <a:pt x="577" y="1830"/>
                  </a:cubicBezTo>
                  <a:cubicBezTo>
                    <a:pt x="602" y="1881"/>
                    <a:pt x="677" y="1906"/>
                    <a:pt x="727" y="1906"/>
                  </a:cubicBezTo>
                  <a:lnTo>
                    <a:pt x="19023" y="1855"/>
                  </a:lnTo>
                  <a:lnTo>
                    <a:pt x="37244" y="1830"/>
                  </a:lnTo>
                  <a:cubicBezTo>
                    <a:pt x="46542" y="1805"/>
                    <a:pt x="55815" y="1780"/>
                    <a:pt x="65114" y="1755"/>
                  </a:cubicBezTo>
                  <a:cubicBezTo>
                    <a:pt x="64863" y="1655"/>
                    <a:pt x="64612" y="1580"/>
                    <a:pt x="64362" y="1505"/>
                  </a:cubicBezTo>
                  <a:cubicBezTo>
                    <a:pt x="63911" y="1354"/>
                    <a:pt x="63459" y="1204"/>
                    <a:pt x="63008" y="1053"/>
                  </a:cubicBezTo>
                  <a:cubicBezTo>
                    <a:pt x="62582" y="928"/>
                    <a:pt x="62156" y="828"/>
                    <a:pt x="61730" y="677"/>
                  </a:cubicBezTo>
                  <a:cubicBezTo>
                    <a:pt x="61104" y="477"/>
                    <a:pt x="60502" y="251"/>
                    <a:pt x="5987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691875" y="2871575"/>
              <a:ext cx="105300" cy="241275"/>
            </a:xfrm>
            <a:custGeom>
              <a:avLst/>
              <a:gdLst/>
              <a:ahLst/>
              <a:cxnLst/>
              <a:rect l="l" t="t" r="r" b="b"/>
              <a:pathLst>
                <a:path w="4212" h="9651" extrusionOk="0">
                  <a:moveTo>
                    <a:pt x="1" y="1"/>
                  </a:moveTo>
                  <a:lnTo>
                    <a:pt x="1" y="9650"/>
                  </a:lnTo>
                  <a:lnTo>
                    <a:pt x="4211" y="9650"/>
                  </a:lnTo>
                  <a:lnTo>
                    <a:pt x="4211" y="1"/>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279600" y="2872850"/>
              <a:ext cx="289500" cy="240000"/>
            </a:xfrm>
            <a:custGeom>
              <a:avLst/>
              <a:gdLst/>
              <a:ahLst/>
              <a:cxnLst/>
              <a:rect l="l" t="t" r="r" b="b"/>
              <a:pathLst>
                <a:path w="11580" h="9600" extrusionOk="0">
                  <a:moveTo>
                    <a:pt x="1" y="0"/>
                  </a:moveTo>
                  <a:lnTo>
                    <a:pt x="1" y="9599"/>
                  </a:lnTo>
                  <a:lnTo>
                    <a:pt x="11580" y="9599"/>
                  </a:lnTo>
                  <a:lnTo>
                    <a:pt x="11580" y="0"/>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564675" y="657925"/>
              <a:ext cx="1365325" cy="1382225"/>
            </a:xfrm>
            <a:custGeom>
              <a:avLst/>
              <a:gdLst/>
              <a:ahLst/>
              <a:cxnLst/>
              <a:rect l="l" t="t" r="r" b="b"/>
              <a:pathLst>
                <a:path w="54613" h="55289" extrusionOk="0">
                  <a:moveTo>
                    <a:pt x="29550" y="0"/>
                  </a:moveTo>
                  <a:cubicBezTo>
                    <a:pt x="29399" y="0"/>
                    <a:pt x="29249" y="25"/>
                    <a:pt x="29099" y="25"/>
                  </a:cubicBezTo>
                  <a:cubicBezTo>
                    <a:pt x="28723" y="50"/>
                    <a:pt x="28397" y="125"/>
                    <a:pt x="28096" y="226"/>
                  </a:cubicBezTo>
                  <a:cubicBezTo>
                    <a:pt x="27896" y="301"/>
                    <a:pt x="27695" y="401"/>
                    <a:pt x="27520" y="501"/>
                  </a:cubicBezTo>
                  <a:cubicBezTo>
                    <a:pt x="26943" y="301"/>
                    <a:pt x="26267" y="201"/>
                    <a:pt x="25540" y="201"/>
                  </a:cubicBezTo>
                  <a:cubicBezTo>
                    <a:pt x="24938" y="201"/>
                    <a:pt x="24312" y="276"/>
                    <a:pt x="23585" y="426"/>
                  </a:cubicBezTo>
                  <a:cubicBezTo>
                    <a:pt x="22958" y="526"/>
                    <a:pt x="22282" y="727"/>
                    <a:pt x="21505" y="978"/>
                  </a:cubicBezTo>
                  <a:cubicBezTo>
                    <a:pt x="20878" y="1203"/>
                    <a:pt x="20201" y="1479"/>
                    <a:pt x="19550" y="1780"/>
                  </a:cubicBezTo>
                  <a:cubicBezTo>
                    <a:pt x="18322" y="2381"/>
                    <a:pt x="17144" y="3083"/>
                    <a:pt x="16016" y="3935"/>
                  </a:cubicBezTo>
                  <a:cubicBezTo>
                    <a:pt x="14913" y="4762"/>
                    <a:pt x="13911" y="5739"/>
                    <a:pt x="13033" y="6842"/>
                  </a:cubicBezTo>
                  <a:cubicBezTo>
                    <a:pt x="12432" y="7594"/>
                    <a:pt x="11880" y="8421"/>
                    <a:pt x="11429" y="9298"/>
                  </a:cubicBezTo>
                  <a:cubicBezTo>
                    <a:pt x="11204" y="9749"/>
                    <a:pt x="10978" y="10201"/>
                    <a:pt x="10803" y="10677"/>
                  </a:cubicBezTo>
                  <a:cubicBezTo>
                    <a:pt x="10677" y="10953"/>
                    <a:pt x="10577" y="11228"/>
                    <a:pt x="10502" y="11529"/>
                  </a:cubicBezTo>
                  <a:cubicBezTo>
                    <a:pt x="10427" y="11805"/>
                    <a:pt x="10352" y="12080"/>
                    <a:pt x="10276" y="12431"/>
                  </a:cubicBezTo>
                  <a:cubicBezTo>
                    <a:pt x="10051" y="13559"/>
                    <a:pt x="10001" y="14712"/>
                    <a:pt x="9976" y="15890"/>
                  </a:cubicBezTo>
                  <a:lnTo>
                    <a:pt x="9976" y="16166"/>
                  </a:lnTo>
                  <a:cubicBezTo>
                    <a:pt x="9951" y="16692"/>
                    <a:pt x="9951" y="17218"/>
                    <a:pt x="9926" y="17719"/>
                  </a:cubicBezTo>
                  <a:cubicBezTo>
                    <a:pt x="9901" y="18095"/>
                    <a:pt x="9901" y="18371"/>
                    <a:pt x="9875" y="18622"/>
                  </a:cubicBezTo>
                  <a:cubicBezTo>
                    <a:pt x="9850" y="18872"/>
                    <a:pt x="9800" y="19123"/>
                    <a:pt x="9750" y="19323"/>
                  </a:cubicBezTo>
                  <a:cubicBezTo>
                    <a:pt x="9700" y="19624"/>
                    <a:pt x="9625" y="19925"/>
                    <a:pt x="9525" y="20176"/>
                  </a:cubicBezTo>
                  <a:cubicBezTo>
                    <a:pt x="9424" y="20451"/>
                    <a:pt x="9299" y="20727"/>
                    <a:pt x="9174" y="21053"/>
                  </a:cubicBezTo>
                  <a:cubicBezTo>
                    <a:pt x="8998" y="21379"/>
                    <a:pt x="8773" y="21730"/>
                    <a:pt x="8547" y="22080"/>
                  </a:cubicBezTo>
                  <a:cubicBezTo>
                    <a:pt x="8322" y="22356"/>
                    <a:pt x="8096" y="22657"/>
                    <a:pt x="7795" y="23008"/>
                  </a:cubicBezTo>
                  <a:cubicBezTo>
                    <a:pt x="7018" y="23835"/>
                    <a:pt x="6141" y="24587"/>
                    <a:pt x="5289" y="25339"/>
                  </a:cubicBezTo>
                  <a:lnTo>
                    <a:pt x="5063" y="25514"/>
                  </a:lnTo>
                  <a:cubicBezTo>
                    <a:pt x="4136" y="26316"/>
                    <a:pt x="3159" y="27168"/>
                    <a:pt x="2332" y="28146"/>
                  </a:cubicBezTo>
                  <a:cubicBezTo>
                    <a:pt x="1880" y="28672"/>
                    <a:pt x="1479" y="29248"/>
                    <a:pt x="1129" y="29850"/>
                  </a:cubicBezTo>
                  <a:cubicBezTo>
                    <a:pt x="753" y="30476"/>
                    <a:pt x="477" y="31128"/>
                    <a:pt x="276" y="31755"/>
                  </a:cubicBezTo>
                  <a:cubicBezTo>
                    <a:pt x="176" y="32055"/>
                    <a:pt x="126" y="32356"/>
                    <a:pt x="76" y="32682"/>
                  </a:cubicBezTo>
                  <a:cubicBezTo>
                    <a:pt x="26" y="33033"/>
                    <a:pt x="1" y="33359"/>
                    <a:pt x="26" y="33710"/>
                  </a:cubicBezTo>
                  <a:cubicBezTo>
                    <a:pt x="51" y="34035"/>
                    <a:pt x="101" y="34361"/>
                    <a:pt x="201" y="34662"/>
                  </a:cubicBezTo>
                  <a:cubicBezTo>
                    <a:pt x="276" y="34963"/>
                    <a:pt x="427" y="35288"/>
                    <a:pt x="602" y="35614"/>
                  </a:cubicBezTo>
                  <a:cubicBezTo>
                    <a:pt x="702" y="35790"/>
                    <a:pt x="828" y="35965"/>
                    <a:pt x="978" y="36166"/>
                  </a:cubicBezTo>
                  <a:cubicBezTo>
                    <a:pt x="1129" y="36316"/>
                    <a:pt x="1279" y="36466"/>
                    <a:pt x="1404" y="36567"/>
                  </a:cubicBezTo>
                  <a:cubicBezTo>
                    <a:pt x="1655" y="36792"/>
                    <a:pt x="1981" y="36968"/>
                    <a:pt x="2407" y="37093"/>
                  </a:cubicBezTo>
                  <a:cubicBezTo>
                    <a:pt x="2758" y="37218"/>
                    <a:pt x="3108" y="37294"/>
                    <a:pt x="3509" y="37369"/>
                  </a:cubicBezTo>
                  <a:cubicBezTo>
                    <a:pt x="3660" y="37394"/>
                    <a:pt x="3810" y="37419"/>
                    <a:pt x="3961" y="37444"/>
                  </a:cubicBezTo>
                  <a:cubicBezTo>
                    <a:pt x="4186" y="37494"/>
                    <a:pt x="4412" y="37519"/>
                    <a:pt x="4637" y="37569"/>
                  </a:cubicBezTo>
                  <a:cubicBezTo>
                    <a:pt x="4913" y="37619"/>
                    <a:pt x="5088" y="37669"/>
                    <a:pt x="5264" y="37720"/>
                  </a:cubicBezTo>
                  <a:cubicBezTo>
                    <a:pt x="5464" y="37795"/>
                    <a:pt x="5665" y="37870"/>
                    <a:pt x="5865" y="37970"/>
                  </a:cubicBezTo>
                  <a:cubicBezTo>
                    <a:pt x="6066" y="38070"/>
                    <a:pt x="6266" y="38221"/>
                    <a:pt x="6442" y="38371"/>
                  </a:cubicBezTo>
                  <a:lnTo>
                    <a:pt x="6467" y="38371"/>
                  </a:lnTo>
                  <a:cubicBezTo>
                    <a:pt x="6467" y="38396"/>
                    <a:pt x="6467" y="38396"/>
                    <a:pt x="6492" y="38396"/>
                  </a:cubicBezTo>
                  <a:cubicBezTo>
                    <a:pt x="6617" y="38522"/>
                    <a:pt x="6743" y="38672"/>
                    <a:pt x="6843" y="38822"/>
                  </a:cubicBezTo>
                  <a:cubicBezTo>
                    <a:pt x="6918" y="38948"/>
                    <a:pt x="6993" y="39098"/>
                    <a:pt x="7043" y="39248"/>
                  </a:cubicBezTo>
                  <a:cubicBezTo>
                    <a:pt x="7093" y="39399"/>
                    <a:pt x="7119" y="39574"/>
                    <a:pt x="7144" y="39750"/>
                  </a:cubicBezTo>
                  <a:cubicBezTo>
                    <a:pt x="7144" y="40000"/>
                    <a:pt x="7144" y="40251"/>
                    <a:pt x="7068" y="40552"/>
                  </a:cubicBezTo>
                  <a:cubicBezTo>
                    <a:pt x="6943" y="41178"/>
                    <a:pt x="6667" y="41755"/>
                    <a:pt x="6442" y="42206"/>
                  </a:cubicBezTo>
                  <a:cubicBezTo>
                    <a:pt x="6191" y="42732"/>
                    <a:pt x="5865" y="43284"/>
                    <a:pt x="5540" y="43810"/>
                  </a:cubicBezTo>
                  <a:cubicBezTo>
                    <a:pt x="5314" y="44211"/>
                    <a:pt x="5063" y="44612"/>
                    <a:pt x="4838" y="45013"/>
                  </a:cubicBezTo>
                  <a:cubicBezTo>
                    <a:pt x="4662" y="45364"/>
                    <a:pt x="4437" y="45815"/>
                    <a:pt x="4261" y="46291"/>
                  </a:cubicBezTo>
                  <a:cubicBezTo>
                    <a:pt x="4211" y="46466"/>
                    <a:pt x="4161" y="46667"/>
                    <a:pt x="4111" y="46867"/>
                  </a:cubicBezTo>
                  <a:cubicBezTo>
                    <a:pt x="4086" y="46968"/>
                    <a:pt x="4086" y="47093"/>
                    <a:pt x="4086" y="47193"/>
                  </a:cubicBezTo>
                  <a:cubicBezTo>
                    <a:pt x="4061" y="47369"/>
                    <a:pt x="4061" y="47544"/>
                    <a:pt x="4061" y="47745"/>
                  </a:cubicBezTo>
                  <a:cubicBezTo>
                    <a:pt x="4061" y="48020"/>
                    <a:pt x="4086" y="48296"/>
                    <a:pt x="4136" y="48597"/>
                  </a:cubicBezTo>
                  <a:cubicBezTo>
                    <a:pt x="4186" y="48847"/>
                    <a:pt x="4261" y="49123"/>
                    <a:pt x="4362" y="49449"/>
                  </a:cubicBezTo>
                  <a:cubicBezTo>
                    <a:pt x="4537" y="49925"/>
                    <a:pt x="4788" y="50401"/>
                    <a:pt x="5139" y="50878"/>
                  </a:cubicBezTo>
                  <a:cubicBezTo>
                    <a:pt x="5439" y="51279"/>
                    <a:pt x="5790" y="51654"/>
                    <a:pt x="6291" y="52055"/>
                  </a:cubicBezTo>
                  <a:cubicBezTo>
                    <a:pt x="6667" y="52381"/>
                    <a:pt x="7144" y="52682"/>
                    <a:pt x="7720" y="52983"/>
                  </a:cubicBezTo>
                  <a:cubicBezTo>
                    <a:pt x="8622" y="53484"/>
                    <a:pt x="9700" y="53910"/>
                    <a:pt x="10978" y="54286"/>
                  </a:cubicBezTo>
                  <a:cubicBezTo>
                    <a:pt x="12482" y="54712"/>
                    <a:pt x="14161" y="55013"/>
                    <a:pt x="15941" y="55163"/>
                  </a:cubicBezTo>
                  <a:cubicBezTo>
                    <a:pt x="16893" y="55238"/>
                    <a:pt x="17896" y="55289"/>
                    <a:pt x="18998" y="55289"/>
                  </a:cubicBezTo>
                  <a:cubicBezTo>
                    <a:pt x="19700" y="55289"/>
                    <a:pt x="20452" y="55264"/>
                    <a:pt x="21279" y="55238"/>
                  </a:cubicBezTo>
                  <a:cubicBezTo>
                    <a:pt x="22031" y="55213"/>
                    <a:pt x="22833" y="55163"/>
                    <a:pt x="23886" y="55088"/>
                  </a:cubicBezTo>
                  <a:cubicBezTo>
                    <a:pt x="24387" y="55063"/>
                    <a:pt x="24863" y="55038"/>
                    <a:pt x="25364" y="54988"/>
                  </a:cubicBezTo>
                  <a:lnTo>
                    <a:pt x="26592" y="54913"/>
                  </a:lnTo>
                  <a:cubicBezTo>
                    <a:pt x="30251" y="54662"/>
                    <a:pt x="33560" y="54411"/>
                    <a:pt x="36818" y="53760"/>
                  </a:cubicBezTo>
                  <a:cubicBezTo>
                    <a:pt x="38522" y="53409"/>
                    <a:pt x="40176" y="52933"/>
                    <a:pt x="41705" y="52356"/>
                  </a:cubicBezTo>
                  <a:cubicBezTo>
                    <a:pt x="42282" y="52131"/>
                    <a:pt x="42933" y="51855"/>
                    <a:pt x="43685" y="51529"/>
                  </a:cubicBezTo>
                  <a:cubicBezTo>
                    <a:pt x="44262" y="51253"/>
                    <a:pt x="44863" y="50978"/>
                    <a:pt x="45414" y="50677"/>
                  </a:cubicBezTo>
                  <a:cubicBezTo>
                    <a:pt x="46643" y="50050"/>
                    <a:pt x="47795" y="49374"/>
                    <a:pt x="48823" y="48622"/>
                  </a:cubicBezTo>
                  <a:cubicBezTo>
                    <a:pt x="49976" y="47820"/>
                    <a:pt x="50978" y="46943"/>
                    <a:pt x="51805" y="46040"/>
                  </a:cubicBezTo>
                  <a:cubicBezTo>
                    <a:pt x="52257" y="45539"/>
                    <a:pt x="52658" y="45013"/>
                    <a:pt x="52983" y="44487"/>
                  </a:cubicBezTo>
                  <a:cubicBezTo>
                    <a:pt x="53334" y="43985"/>
                    <a:pt x="53635" y="43434"/>
                    <a:pt x="53886" y="42832"/>
                  </a:cubicBezTo>
                  <a:cubicBezTo>
                    <a:pt x="54362" y="41679"/>
                    <a:pt x="54613" y="40401"/>
                    <a:pt x="54562" y="39148"/>
                  </a:cubicBezTo>
                  <a:cubicBezTo>
                    <a:pt x="54562" y="38722"/>
                    <a:pt x="54512" y="38296"/>
                    <a:pt x="54437" y="37870"/>
                  </a:cubicBezTo>
                  <a:cubicBezTo>
                    <a:pt x="54362" y="37469"/>
                    <a:pt x="54262" y="37043"/>
                    <a:pt x="54111" y="36592"/>
                  </a:cubicBezTo>
                  <a:cubicBezTo>
                    <a:pt x="53811" y="35765"/>
                    <a:pt x="53334" y="34988"/>
                    <a:pt x="52733" y="34336"/>
                  </a:cubicBezTo>
                  <a:cubicBezTo>
                    <a:pt x="52457" y="34060"/>
                    <a:pt x="52131" y="33785"/>
                    <a:pt x="51780" y="33534"/>
                  </a:cubicBezTo>
                  <a:cubicBezTo>
                    <a:pt x="51605" y="33409"/>
                    <a:pt x="51404" y="33283"/>
                    <a:pt x="51229" y="33183"/>
                  </a:cubicBezTo>
                  <a:cubicBezTo>
                    <a:pt x="51029" y="33083"/>
                    <a:pt x="50853" y="32983"/>
                    <a:pt x="50678" y="32882"/>
                  </a:cubicBezTo>
                  <a:lnTo>
                    <a:pt x="50628" y="32857"/>
                  </a:lnTo>
                  <a:lnTo>
                    <a:pt x="50502" y="32782"/>
                  </a:lnTo>
                  <a:cubicBezTo>
                    <a:pt x="49775" y="32406"/>
                    <a:pt x="49049" y="32005"/>
                    <a:pt x="48422" y="31454"/>
                  </a:cubicBezTo>
                  <a:cubicBezTo>
                    <a:pt x="48196" y="31228"/>
                    <a:pt x="47996" y="31003"/>
                    <a:pt x="47821" y="30752"/>
                  </a:cubicBezTo>
                  <a:cubicBezTo>
                    <a:pt x="47745" y="30627"/>
                    <a:pt x="47670" y="30501"/>
                    <a:pt x="47595" y="30376"/>
                  </a:cubicBezTo>
                  <a:cubicBezTo>
                    <a:pt x="47545" y="30276"/>
                    <a:pt x="47495" y="30151"/>
                    <a:pt x="47445" y="30000"/>
                  </a:cubicBezTo>
                  <a:cubicBezTo>
                    <a:pt x="47369" y="29725"/>
                    <a:pt x="47319" y="29449"/>
                    <a:pt x="47294" y="29173"/>
                  </a:cubicBezTo>
                  <a:cubicBezTo>
                    <a:pt x="47294" y="29048"/>
                    <a:pt x="47294" y="28923"/>
                    <a:pt x="47294" y="28797"/>
                  </a:cubicBezTo>
                  <a:cubicBezTo>
                    <a:pt x="47294" y="28672"/>
                    <a:pt x="47319" y="28547"/>
                    <a:pt x="47344" y="28421"/>
                  </a:cubicBezTo>
                  <a:cubicBezTo>
                    <a:pt x="47394" y="28171"/>
                    <a:pt x="47495" y="27920"/>
                    <a:pt x="47595" y="27694"/>
                  </a:cubicBezTo>
                  <a:lnTo>
                    <a:pt x="47595" y="27694"/>
                  </a:lnTo>
                  <a:cubicBezTo>
                    <a:pt x="47595" y="27694"/>
                    <a:pt x="47570" y="27720"/>
                    <a:pt x="47570" y="27720"/>
                  </a:cubicBezTo>
                  <a:cubicBezTo>
                    <a:pt x="47770" y="27369"/>
                    <a:pt x="48021" y="27018"/>
                    <a:pt x="48347" y="26642"/>
                  </a:cubicBezTo>
                  <a:lnTo>
                    <a:pt x="48347" y="26617"/>
                  </a:lnTo>
                  <a:cubicBezTo>
                    <a:pt x="48748" y="26216"/>
                    <a:pt x="49199" y="25815"/>
                    <a:pt x="49625" y="25414"/>
                  </a:cubicBezTo>
                  <a:cubicBezTo>
                    <a:pt x="50051" y="25038"/>
                    <a:pt x="50502" y="24662"/>
                    <a:pt x="50878" y="24211"/>
                  </a:cubicBezTo>
                  <a:cubicBezTo>
                    <a:pt x="51154" y="23935"/>
                    <a:pt x="51379" y="23634"/>
                    <a:pt x="51605" y="23334"/>
                  </a:cubicBezTo>
                  <a:cubicBezTo>
                    <a:pt x="51805" y="23058"/>
                    <a:pt x="51981" y="22732"/>
                    <a:pt x="52131" y="22381"/>
                  </a:cubicBezTo>
                  <a:cubicBezTo>
                    <a:pt x="52382" y="21830"/>
                    <a:pt x="52532" y="21203"/>
                    <a:pt x="52532" y="20602"/>
                  </a:cubicBezTo>
                  <a:cubicBezTo>
                    <a:pt x="52557" y="20075"/>
                    <a:pt x="52432" y="19549"/>
                    <a:pt x="52232" y="18998"/>
                  </a:cubicBezTo>
                  <a:cubicBezTo>
                    <a:pt x="52031" y="18496"/>
                    <a:pt x="51730" y="17995"/>
                    <a:pt x="51279" y="17494"/>
                  </a:cubicBezTo>
                  <a:cubicBezTo>
                    <a:pt x="50928" y="17068"/>
                    <a:pt x="50452" y="16642"/>
                    <a:pt x="49876" y="16191"/>
                  </a:cubicBezTo>
                  <a:cubicBezTo>
                    <a:pt x="49374" y="15815"/>
                    <a:pt x="48798" y="15464"/>
                    <a:pt x="48096" y="15088"/>
                  </a:cubicBezTo>
                  <a:cubicBezTo>
                    <a:pt x="47795" y="14937"/>
                    <a:pt x="47495" y="14812"/>
                    <a:pt x="47194" y="14662"/>
                  </a:cubicBezTo>
                  <a:lnTo>
                    <a:pt x="47044" y="14587"/>
                  </a:lnTo>
                  <a:cubicBezTo>
                    <a:pt x="46693" y="14436"/>
                    <a:pt x="46367" y="14286"/>
                    <a:pt x="46041" y="14110"/>
                  </a:cubicBezTo>
                  <a:cubicBezTo>
                    <a:pt x="45490" y="13835"/>
                    <a:pt x="45039" y="13584"/>
                    <a:pt x="44638" y="13333"/>
                  </a:cubicBezTo>
                  <a:cubicBezTo>
                    <a:pt x="44211" y="13033"/>
                    <a:pt x="43785" y="12732"/>
                    <a:pt x="43409" y="12381"/>
                  </a:cubicBezTo>
                  <a:cubicBezTo>
                    <a:pt x="43184" y="12181"/>
                    <a:pt x="42958" y="11955"/>
                    <a:pt x="42783" y="11729"/>
                  </a:cubicBezTo>
                  <a:cubicBezTo>
                    <a:pt x="42557" y="11479"/>
                    <a:pt x="42357" y="11203"/>
                    <a:pt x="42131" y="10877"/>
                  </a:cubicBezTo>
                  <a:lnTo>
                    <a:pt x="42131" y="10877"/>
                  </a:lnTo>
                  <a:lnTo>
                    <a:pt x="42156" y="10927"/>
                  </a:lnTo>
                  <a:cubicBezTo>
                    <a:pt x="42081" y="10777"/>
                    <a:pt x="41981" y="10627"/>
                    <a:pt x="41906" y="10476"/>
                  </a:cubicBezTo>
                  <a:cubicBezTo>
                    <a:pt x="41805" y="10351"/>
                    <a:pt x="41730" y="10201"/>
                    <a:pt x="41680" y="10050"/>
                  </a:cubicBezTo>
                  <a:lnTo>
                    <a:pt x="41655" y="10025"/>
                  </a:lnTo>
                  <a:cubicBezTo>
                    <a:pt x="41480" y="9674"/>
                    <a:pt x="41304" y="9348"/>
                    <a:pt x="41154" y="9023"/>
                  </a:cubicBezTo>
                  <a:lnTo>
                    <a:pt x="40903" y="8521"/>
                  </a:lnTo>
                  <a:cubicBezTo>
                    <a:pt x="40678" y="8070"/>
                    <a:pt x="40477" y="7619"/>
                    <a:pt x="40226" y="7143"/>
                  </a:cubicBezTo>
                  <a:cubicBezTo>
                    <a:pt x="39901" y="6491"/>
                    <a:pt x="39575" y="5915"/>
                    <a:pt x="39249" y="5414"/>
                  </a:cubicBezTo>
                  <a:cubicBezTo>
                    <a:pt x="38898" y="4837"/>
                    <a:pt x="38497" y="4311"/>
                    <a:pt x="38071" y="3835"/>
                  </a:cubicBezTo>
                  <a:cubicBezTo>
                    <a:pt x="37645" y="3358"/>
                    <a:pt x="37119" y="2882"/>
                    <a:pt x="36542" y="2456"/>
                  </a:cubicBezTo>
                  <a:cubicBezTo>
                    <a:pt x="36016" y="2055"/>
                    <a:pt x="35414" y="1704"/>
                    <a:pt x="34637" y="1303"/>
                  </a:cubicBezTo>
                  <a:cubicBezTo>
                    <a:pt x="33059" y="501"/>
                    <a:pt x="31630" y="100"/>
                    <a:pt x="30251" y="25"/>
                  </a:cubicBezTo>
                  <a:lnTo>
                    <a:pt x="30001" y="25"/>
                  </a:lnTo>
                  <a:cubicBezTo>
                    <a:pt x="29850" y="25"/>
                    <a:pt x="29700" y="0"/>
                    <a:pt x="29550"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3143000" y="1415425"/>
              <a:ext cx="412950" cy="424850"/>
            </a:xfrm>
            <a:custGeom>
              <a:avLst/>
              <a:gdLst/>
              <a:ahLst/>
              <a:cxnLst/>
              <a:rect l="l" t="t" r="r" b="b"/>
              <a:pathLst>
                <a:path w="16518" h="16994" extrusionOk="0">
                  <a:moveTo>
                    <a:pt x="9149" y="1"/>
                  </a:moveTo>
                  <a:cubicBezTo>
                    <a:pt x="8823" y="1"/>
                    <a:pt x="8447" y="51"/>
                    <a:pt x="7996" y="151"/>
                  </a:cubicBezTo>
                  <a:cubicBezTo>
                    <a:pt x="7595" y="227"/>
                    <a:pt x="7219" y="327"/>
                    <a:pt x="6843" y="427"/>
                  </a:cubicBezTo>
                  <a:lnTo>
                    <a:pt x="6517" y="527"/>
                  </a:lnTo>
                  <a:cubicBezTo>
                    <a:pt x="6316" y="577"/>
                    <a:pt x="6116" y="628"/>
                    <a:pt x="5890" y="703"/>
                  </a:cubicBezTo>
                  <a:cubicBezTo>
                    <a:pt x="5840" y="703"/>
                    <a:pt x="5815" y="728"/>
                    <a:pt x="5790" y="753"/>
                  </a:cubicBezTo>
                  <a:cubicBezTo>
                    <a:pt x="5765" y="803"/>
                    <a:pt x="5740" y="853"/>
                    <a:pt x="5740" y="903"/>
                  </a:cubicBezTo>
                  <a:cubicBezTo>
                    <a:pt x="5765" y="928"/>
                    <a:pt x="5790" y="978"/>
                    <a:pt x="5815" y="1003"/>
                  </a:cubicBezTo>
                  <a:cubicBezTo>
                    <a:pt x="5966" y="1304"/>
                    <a:pt x="6066" y="1605"/>
                    <a:pt x="6116" y="1906"/>
                  </a:cubicBezTo>
                  <a:cubicBezTo>
                    <a:pt x="6191" y="2181"/>
                    <a:pt x="6216" y="2457"/>
                    <a:pt x="6191" y="2733"/>
                  </a:cubicBezTo>
                  <a:cubicBezTo>
                    <a:pt x="6191" y="2983"/>
                    <a:pt x="6141" y="3209"/>
                    <a:pt x="6091" y="3410"/>
                  </a:cubicBezTo>
                  <a:cubicBezTo>
                    <a:pt x="6016" y="3635"/>
                    <a:pt x="5915" y="3861"/>
                    <a:pt x="5765" y="4086"/>
                  </a:cubicBezTo>
                  <a:cubicBezTo>
                    <a:pt x="5590" y="4362"/>
                    <a:pt x="5364" y="4613"/>
                    <a:pt x="5088" y="4863"/>
                  </a:cubicBezTo>
                  <a:cubicBezTo>
                    <a:pt x="4662" y="5239"/>
                    <a:pt x="4161" y="5590"/>
                    <a:pt x="3484" y="5941"/>
                  </a:cubicBezTo>
                  <a:cubicBezTo>
                    <a:pt x="3484" y="5941"/>
                    <a:pt x="3434" y="5941"/>
                    <a:pt x="3434" y="5966"/>
                  </a:cubicBezTo>
                  <a:cubicBezTo>
                    <a:pt x="3033" y="6166"/>
                    <a:pt x="2582" y="6367"/>
                    <a:pt x="1981" y="6593"/>
                  </a:cubicBezTo>
                  <a:cubicBezTo>
                    <a:pt x="1880" y="6643"/>
                    <a:pt x="1755" y="6693"/>
                    <a:pt x="1630" y="6743"/>
                  </a:cubicBezTo>
                  <a:cubicBezTo>
                    <a:pt x="1504" y="6793"/>
                    <a:pt x="1354" y="6868"/>
                    <a:pt x="1204" y="6918"/>
                  </a:cubicBezTo>
                  <a:cubicBezTo>
                    <a:pt x="853" y="7069"/>
                    <a:pt x="502" y="7244"/>
                    <a:pt x="101" y="7445"/>
                  </a:cubicBezTo>
                  <a:cubicBezTo>
                    <a:pt x="51" y="7470"/>
                    <a:pt x="26" y="7520"/>
                    <a:pt x="26" y="7570"/>
                  </a:cubicBezTo>
                  <a:cubicBezTo>
                    <a:pt x="26" y="7595"/>
                    <a:pt x="1" y="7620"/>
                    <a:pt x="1" y="7645"/>
                  </a:cubicBezTo>
                  <a:cubicBezTo>
                    <a:pt x="1" y="8046"/>
                    <a:pt x="26" y="8422"/>
                    <a:pt x="76" y="8798"/>
                  </a:cubicBezTo>
                  <a:cubicBezTo>
                    <a:pt x="101" y="9174"/>
                    <a:pt x="201" y="9550"/>
                    <a:pt x="301" y="9926"/>
                  </a:cubicBezTo>
                  <a:cubicBezTo>
                    <a:pt x="502" y="10653"/>
                    <a:pt x="803" y="11379"/>
                    <a:pt x="1204" y="12056"/>
                  </a:cubicBezTo>
                  <a:cubicBezTo>
                    <a:pt x="1956" y="13385"/>
                    <a:pt x="3058" y="14537"/>
                    <a:pt x="4362" y="15415"/>
                  </a:cubicBezTo>
                  <a:cubicBezTo>
                    <a:pt x="5690" y="16292"/>
                    <a:pt x="7169" y="16818"/>
                    <a:pt x="8647" y="16968"/>
                  </a:cubicBezTo>
                  <a:cubicBezTo>
                    <a:pt x="8873" y="16994"/>
                    <a:pt x="9124" y="16994"/>
                    <a:pt x="9349" y="16994"/>
                  </a:cubicBezTo>
                  <a:cubicBezTo>
                    <a:pt x="9875" y="16994"/>
                    <a:pt x="10402" y="16943"/>
                    <a:pt x="10928" y="16843"/>
                  </a:cubicBezTo>
                  <a:cubicBezTo>
                    <a:pt x="11279" y="16768"/>
                    <a:pt x="11630" y="16668"/>
                    <a:pt x="12031" y="16517"/>
                  </a:cubicBezTo>
                  <a:cubicBezTo>
                    <a:pt x="12382" y="16392"/>
                    <a:pt x="12758" y="16242"/>
                    <a:pt x="13109" y="16041"/>
                  </a:cubicBezTo>
                  <a:cubicBezTo>
                    <a:pt x="13735" y="15740"/>
                    <a:pt x="14312" y="15339"/>
                    <a:pt x="14813" y="14913"/>
                  </a:cubicBezTo>
                  <a:cubicBezTo>
                    <a:pt x="15063" y="14688"/>
                    <a:pt x="15289" y="14437"/>
                    <a:pt x="15515" y="14187"/>
                  </a:cubicBezTo>
                  <a:cubicBezTo>
                    <a:pt x="15715" y="13936"/>
                    <a:pt x="15890" y="13660"/>
                    <a:pt x="16041" y="13334"/>
                  </a:cubicBezTo>
                  <a:cubicBezTo>
                    <a:pt x="16342" y="12758"/>
                    <a:pt x="16517" y="12081"/>
                    <a:pt x="16517" y="11405"/>
                  </a:cubicBezTo>
                  <a:cubicBezTo>
                    <a:pt x="16492" y="10928"/>
                    <a:pt x="16442" y="10427"/>
                    <a:pt x="16367" y="10026"/>
                  </a:cubicBezTo>
                  <a:cubicBezTo>
                    <a:pt x="16266" y="9525"/>
                    <a:pt x="16166" y="9024"/>
                    <a:pt x="16066" y="8547"/>
                  </a:cubicBezTo>
                  <a:cubicBezTo>
                    <a:pt x="16041" y="8522"/>
                    <a:pt x="16041" y="8472"/>
                    <a:pt x="16016" y="8447"/>
                  </a:cubicBezTo>
                  <a:cubicBezTo>
                    <a:pt x="16041" y="8397"/>
                    <a:pt x="16016" y="8297"/>
                    <a:pt x="15941" y="8247"/>
                  </a:cubicBezTo>
                  <a:cubicBezTo>
                    <a:pt x="15540" y="7971"/>
                    <a:pt x="15088" y="7720"/>
                    <a:pt x="14662" y="7470"/>
                  </a:cubicBezTo>
                  <a:cubicBezTo>
                    <a:pt x="13585" y="6818"/>
                    <a:pt x="12457" y="6166"/>
                    <a:pt x="11530" y="5289"/>
                  </a:cubicBezTo>
                  <a:cubicBezTo>
                    <a:pt x="11379" y="5139"/>
                    <a:pt x="11229" y="4988"/>
                    <a:pt x="11103" y="4863"/>
                  </a:cubicBezTo>
                  <a:cubicBezTo>
                    <a:pt x="11003" y="4713"/>
                    <a:pt x="10878" y="4562"/>
                    <a:pt x="10778" y="4387"/>
                  </a:cubicBezTo>
                  <a:cubicBezTo>
                    <a:pt x="10577" y="4086"/>
                    <a:pt x="10452" y="3735"/>
                    <a:pt x="10327" y="3359"/>
                  </a:cubicBezTo>
                  <a:cubicBezTo>
                    <a:pt x="10201" y="2908"/>
                    <a:pt x="10151" y="2432"/>
                    <a:pt x="10126" y="1856"/>
                  </a:cubicBezTo>
                  <a:cubicBezTo>
                    <a:pt x="10126" y="1480"/>
                    <a:pt x="10151" y="1079"/>
                    <a:pt x="10201" y="577"/>
                  </a:cubicBezTo>
                  <a:cubicBezTo>
                    <a:pt x="10226" y="502"/>
                    <a:pt x="10201" y="452"/>
                    <a:pt x="10151" y="427"/>
                  </a:cubicBezTo>
                  <a:cubicBezTo>
                    <a:pt x="10201" y="302"/>
                    <a:pt x="10151" y="227"/>
                    <a:pt x="10076" y="176"/>
                  </a:cubicBezTo>
                  <a:cubicBezTo>
                    <a:pt x="9825" y="51"/>
                    <a:pt x="9550" y="1"/>
                    <a:pt x="9174"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286500" y="1415425"/>
              <a:ext cx="112175" cy="75225"/>
            </a:xfrm>
            <a:custGeom>
              <a:avLst/>
              <a:gdLst/>
              <a:ahLst/>
              <a:cxnLst/>
              <a:rect l="l" t="t" r="r" b="b"/>
              <a:pathLst>
                <a:path w="4487" h="3009" extrusionOk="0">
                  <a:moveTo>
                    <a:pt x="3409" y="1"/>
                  </a:moveTo>
                  <a:cubicBezTo>
                    <a:pt x="3083" y="1"/>
                    <a:pt x="2732" y="51"/>
                    <a:pt x="2256" y="126"/>
                  </a:cubicBezTo>
                  <a:cubicBezTo>
                    <a:pt x="1830" y="227"/>
                    <a:pt x="1429" y="327"/>
                    <a:pt x="1103" y="427"/>
                  </a:cubicBezTo>
                  <a:lnTo>
                    <a:pt x="777" y="502"/>
                  </a:lnTo>
                  <a:lnTo>
                    <a:pt x="652" y="552"/>
                  </a:lnTo>
                  <a:lnTo>
                    <a:pt x="501" y="577"/>
                  </a:lnTo>
                  <a:cubicBezTo>
                    <a:pt x="401" y="628"/>
                    <a:pt x="276" y="653"/>
                    <a:pt x="150" y="678"/>
                  </a:cubicBezTo>
                  <a:cubicBezTo>
                    <a:pt x="100" y="703"/>
                    <a:pt x="75" y="728"/>
                    <a:pt x="25" y="753"/>
                  </a:cubicBezTo>
                  <a:cubicBezTo>
                    <a:pt x="0" y="803"/>
                    <a:pt x="0" y="853"/>
                    <a:pt x="0" y="903"/>
                  </a:cubicBezTo>
                  <a:cubicBezTo>
                    <a:pt x="0" y="953"/>
                    <a:pt x="25" y="978"/>
                    <a:pt x="75" y="1003"/>
                  </a:cubicBezTo>
                  <a:cubicBezTo>
                    <a:pt x="201" y="1304"/>
                    <a:pt x="301" y="1605"/>
                    <a:pt x="376" y="1906"/>
                  </a:cubicBezTo>
                  <a:cubicBezTo>
                    <a:pt x="451" y="2181"/>
                    <a:pt x="476" y="2457"/>
                    <a:pt x="451" y="2733"/>
                  </a:cubicBezTo>
                  <a:cubicBezTo>
                    <a:pt x="451" y="2808"/>
                    <a:pt x="451" y="2858"/>
                    <a:pt x="451" y="2908"/>
                  </a:cubicBezTo>
                  <a:cubicBezTo>
                    <a:pt x="752" y="2958"/>
                    <a:pt x="1078" y="2983"/>
                    <a:pt x="1429" y="3009"/>
                  </a:cubicBezTo>
                  <a:cubicBezTo>
                    <a:pt x="2030" y="3009"/>
                    <a:pt x="2657" y="2908"/>
                    <a:pt x="3258" y="2758"/>
                  </a:cubicBezTo>
                  <a:cubicBezTo>
                    <a:pt x="3659" y="2658"/>
                    <a:pt x="4060" y="2507"/>
                    <a:pt x="4436" y="2307"/>
                  </a:cubicBezTo>
                  <a:cubicBezTo>
                    <a:pt x="4411" y="2156"/>
                    <a:pt x="4411" y="2006"/>
                    <a:pt x="4411" y="1856"/>
                  </a:cubicBezTo>
                  <a:cubicBezTo>
                    <a:pt x="4411" y="1480"/>
                    <a:pt x="4436" y="1054"/>
                    <a:pt x="4486" y="577"/>
                  </a:cubicBezTo>
                  <a:cubicBezTo>
                    <a:pt x="4486" y="502"/>
                    <a:pt x="4461" y="452"/>
                    <a:pt x="4411" y="402"/>
                  </a:cubicBezTo>
                  <a:cubicBezTo>
                    <a:pt x="4461" y="302"/>
                    <a:pt x="4436" y="227"/>
                    <a:pt x="4336" y="176"/>
                  </a:cubicBezTo>
                  <a:cubicBezTo>
                    <a:pt x="4085" y="51"/>
                    <a:pt x="3810" y="1"/>
                    <a:pt x="3434"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900525" y="709925"/>
              <a:ext cx="708675" cy="760675"/>
            </a:xfrm>
            <a:custGeom>
              <a:avLst/>
              <a:gdLst/>
              <a:ahLst/>
              <a:cxnLst/>
              <a:rect l="l" t="t" r="r" b="b"/>
              <a:pathLst>
                <a:path w="28347" h="30427" extrusionOk="0">
                  <a:moveTo>
                    <a:pt x="15414" y="0"/>
                  </a:moveTo>
                  <a:cubicBezTo>
                    <a:pt x="15013" y="0"/>
                    <a:pt x="14637" y="25"/>
                    <a:pt x="14236" y="75"/>
                  </a:cubicBezTo>
                  <a:cubicBezTo>
                    <a:pt x="13584" y="151"/>
                    <a:pt x="12908" y="326"/>
                    <a:pt x="12281" y="577"/>
                  </a:cubicBezTo>
                  <a:cubicBezTo>
                    <a:pt x="11153" y="1028"/>
                    <a:pt x="10025" y="1679"/>
                    <a:pt x="8923" y="2582"/>
                  </a:cubicBezTo>
                  <a:cubicBezTo>
                    <a:pt x="7895" y="3434"/>
                    <a:pt x="6918" y="4487"/>
                    <a:pt x="6015" y="5664"/>
                  </a:cubicBezTo>
                  <a:cubicBezTo>
                    <a:pt x="5163" y="6842"/>
                    <a:pt x="4411" y="8121"/>
                    <a:pt x="3835" y="9449"/>
                  </a:cubicBezTo>
                  <a:cubicBezTo>
                    <a:pt x="3233" y="10802"/>
                    <a:pt x="2807" y="12181"/>
                    <a:pt x="2607" y="13534"/>
                  </a:cubicBezTo>
                  <a:cubicBezTo>
                    <a:pt x="2381" y="14913"/>
                    <a:pt x="2406" y="16266"/>
                    <a:pt x="2632" y="17519"/>
                  </a:cubicBezTo>
                  <a:cubicBezTo>
                    <a:pt x="2757" y="18196"/>
                    <a:pt x="2958" y="18873"/>
                    <a:pt x="3259" y="19499"/>
                  </a:cubicBezTo>
                  <a:cubicBezTo>
                    <a:pt x="3459" y="19950"/>
                    <a:pt x="3710" y="20401"/>
                    <a:pt x="4010" y="20827"/>
                  </a:cubicBezTo>
                  <a:lnTo>
                    <a:pt x="3960" y="20802"/>
                  </a:lnTo>
                  <a:lnTo>
                    <a:pt x="3935" y="20802"/>
                  </a:lnTo>
                  <a:cubicBezTo>
                    <a:pt x="3760" y="20752"/>
                    <a:pt x="3584" y="20727"/>
                    <a:pt x="3359" y="20702"/>
                  </a:cubicBezTo>
                  <a:lnTo>
                    <a:pt x="3133" y="20702"/>
                  </a:lnTo>
                  <a:cubicBezTo>
                    <a:pt x="2858" y="20702"/>
                    <a:pt x="2557" y="20727"/>
                    <a:pt x="2256" y="20827"/>
                  </a:cubicBezTo>
                  <a:cubicBezTo>
                    <a:pt x="1930" y="20903"/>
                    <a:pt x="1579" y="21078"/>
                    <a:pt x="1279" y="21279"/>
                  </a:cubicBezTo>
                  <a:cubicBezTo>
                    <a:pt x="978" y="21504"/>
                    <a:pt x="727" y="21755"/>
                    <a:pt x="527" y="22081"/>
                  </a:cubicBezTo>
                  <a:cubicBezTo>
                    <a:pt x="326" y="22331"/>
                    <a:pt x="176" y="22682"/>
                    <a:pt x="101" y="23058"/>
                  </a:cubicBezTo>
                  <a:cubicBezTo>
                    <a:pt x="25" y="23359"/>
                    <a:pt x="0" y="23660"/>
                    <a:pt x="25" y="23985"/>
                  </a:cubicBezTo>
                  <a:cubicBezTo>
                    <a:pt x="50" y="24562"/>
                    <a:pt x="251" y="25163"/>
                    <a:pt x="577" y="25715"/>
                  </a:cubicBezTo>
                  <a:cubicBezTo>
                    <a:pt x="878" y="26241"/>
                    <a:pt x="1304" y="26717"/>
                    <a:pt x="1830" y="27093"/>
                  </a:cubicBezTo>
                  <a:cubicBezTo>
                    <a:pt x="2331" y="27494"/>
                    <a:pt x="2858" y="27770"/>
                    <a:pt x="3434" y="27920"/>
                  </a:cubicBezTo>
                  <a:cubicBezTo>
                    <a:pt x="3760" y="28020"/>
                    <a:pt x="4061" y="28046"/>
                    <a:pt x="4386" y="28046"/>
                  </a:cubicBezTo>
                  <a:cubicBezTo>
                    <a:pt x="4637" y="28046"/>
                    <a:pt x="4888" y="28020"/>
                    <a:pt x="5138" y="27970"/>
                  </a:cubicBezTo>
                  <a:cubicBezTo>
                    <a:pt x="5690" y="27820"/>
                    <a:pt x="6216" y="27469"/>
                    <a:pt x="6592" y="26993"/>
                  </a:cubicBezTo>
                  <a:cubicBezTo>
                    <a:pt x="6642" y="26943"/>
                    <a:pt x="6667" y="26893"/>
                    <a:pt x="6717" y="26843"/>
                  </a:cubicBezTo>
                  <a:cubicBezTo>
                    <a:pt x="7344" y="27544"/>
                    <a:pt x="8121" y="28171"/>
                    <a:pt x="9023" y="28747"/>
                  </a:cubicBezTo>
                  <a:cubicBezTo>
                    <a:pt x="9825" y="29249"/>
                    <a:pt x="10702" y="29650"/>
                    <a:pt x="11629" y="29925"/>
                  </a:cubicBezTo>
                  <a:cubicBezTo>
                    <a:pt x="12482" y="30201"/>
                    <a:pt x="13409" y="30351"/>
                    <a:pt x="14386" y="30401"/>
                  </a:cubicBezTo>
                  <a:cubicBezTo>
                    <a:pt x="14587" y="30427"/>
                    <a:pt x="14787" y="30427"/>
                    <a:pt x="14963" y="30427"/>
                  </a:cubicBezTo>
                  <a:cubicBezTo>
                    <a:pt x="15690" y="30427"/>
                    <a:pt x="16416" y="30351"/>
                    <a:pt x="17193" y="30226"/>
                  </a:cubicBezTo>
                  <a:cubicBezTo>
                    <a:pt x="18973" y="29950"/>
                    <a:pt x="20752" y="29299"/>
                    <a:pt x="22457" y="28321"/>
                  </a:cubicBezTo>
                  <a:cubicBezTo>
                    <a:pt x="23960" y="27444"/>
                    <a:pt x="25214" y="26416"/>
                    <a:pt x="26166" y="25213"/>
                  </a:cubicBezTo>
                  <a:cubicBezTo>
                    <a:pt x="26642" y="24612"/>
                    <a:pt x="27068" y="23985"/>
                    <a:pt x="27394" y="23309"/>
                  </a:cubicBezTo>
                  <a:cubicBezTo>
                    <a:pt x="27720" y="22632"/>
                    <a:pt x="27970" y="21905"/>
                    <a:pt x="28121" y="21178"/>
                  </a:cubicBezTo>
                  <a:cubicBezTo>
                    <a:pt x="28271" y="20426"/>
                    <a:pt x="28346" y="19624"/>
                    <a:pt x="28296" y="18822"/>
                  </a:cubicBezTo>
                  <a:cubicBezTo>
                    <a:pt x="28296" y="18446"/>
                    <a:pt x="28246" y="18020"/>
                    <a:pt x="28171" y="17569"/>
                  </a:cubicBezTo>
                  <a:cubicBezTo>
                    <a:pt x="28121" y="17143"/>
                    <a:pt x="28021" y="16717"/>
                    <a:pt x="27920" y="16291"/>
                  </a:cubicBezTo>
                  <a:cubicBezTo>
                    <a:pt x="27419" y="14286"/>
                    <a:pt x="26918" y="12532"/>
                    <a:pt x="26316" y="10928"/>
                  </a:cubicBezTo>
                  <a:cubicBezTo>
                    <a:pt x="25990" y="10000"/>
                    <a:pt x="25615" y="9098"/>
                    <a:pt x="25214" y="8296"/>
                  </a:cubicBezTo>
                  <a:cubicBezTo>
                    <a:pt x="24813" y="7419"/>
                    <a:pt x="24386" y="6642"/>
                    <a:pt x="23910" y="5915"/>
                  </a:cubicBezTo>
                  <a:lnTo>
                    <a:pt x="23860" y="5865"/>
                  </a:lnTo>
                  <a:lnTo>
                    <a:pt x="23885" y="5865"/>
                  </a:lnTo>
                  <a:cubicBezTo>
                    <a:pt x="23735" y="5539"/>
                    <a:pt x="23584" y="5213"/>
                    <a:pt x="23409" y="4888"/>
                  </a:cubicBezTo>
                  <a:cubicBezTo>
                    <a:pt x="23209" y="4537"/>
                    <a:pt x="22983" y="4186"/>
                    <a:pt x="22732" y="3860"/>
                  </a:cubicBezTo>
                  <a:cubicBezTo>
                    <a:pt x="22256" y="3183"/>
                    <a:pt x="21705" y="2582"/>
                    <a:pt x="21078" y="2080"/>
                  </a:cubicBezTo>
                  <a:cubicBezTo>
                    <a:pt x="19800" y="1028"/>
                    <a:pt x="18296" y="326"/>
                    <a:pt x="16717" y="101"/>
                  </a:cubicBezTo>
                  <a:cubicBezTo>
                    <a:pt x="16291" y="25"/>
                    <a:pt x="15840" y="0"/>
                    <a:pt x="1541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350400" y="1254400"/>
              <a:ext cx="68325" cy="35750"/>
            </a:xfrm>
            <a:custGeom>
              <a:avLst/>
              <a:gdLst/>
              <a:ahLst/>
              <a:cxnLst/>
              <a:rect l="l" t="t" r="r" b="b"/>
              <a:pathLst>
                <a:path w="2733" h="1430" extrusionOk="0">
                  <a:moveTo>
                    <a:pt x="928" y="1"/>
                  </a:moveTo>
                  <a:cubicBezTo>
                    <a:pt x="802" y="26"/>
                    <a:pt x="677" y="51"/>
                    <a:pt x="552" y="101"/>
                  </a:cubicBezTo>
                  <a:cubicBezTo>
                    <a:pt x="502" y="126"/>
                    <a:pt x="427" y="176"/>
                    <a:pt x="376" y="226"/>
                  </a:cubicBezTo>
                  <a:cubicBezTo>
                    <a:pt x="376" y="226"/>
                    <a:pt x="376" y="251"/>
                    <a:pt x="351" y="251"/>
                  </a:cubicBezTo>
                  <a:lnTo>
                    <a:pt x="301" y="251"/>
                  </a:lnTo>
                  <a:cubicBezTo>
                    <a:pt x="251" y="251"/>
                    <a:pt x="176" y="251"/>
                    <a:pt x="126" y="302"/>
                  </a:cubicBezTo>
                  <a:cubicBezTo>
                    <a:pt x="51" y="327"/>
                    <a:pt x="26" y="402"/>
                    <a:pt x="26" y="452"/>
                  </a:cubicBezTo>
                  <a:cubicBezTo>
                    <a:pt x="0" y="527"/>
                    <a:pt x="26" y="602"/>
                    <a:pt x="51" y="652"/>
                  </a:cubicBezTo>
                  <a:cubicBezTo>
                    <a:pt x="126" y="753"/>
                    <a:pt x="226" y="828"/>
                    <a:pt x="301" y="903"/>
                  </a:cubicBezTo>
                  <a:cubicBezTo>
                    <a:pt x="401" y="978"/>
                    <a:pt x="527" y="1053"/>
                    <a:pt x="652" y="1104"/>
                  </a:cubicBezTo>
                  <a:cubicBezTo>
                    <a:pt x="878" y="1229"/>
                    <a:pt x="1128" y="1304"/>
                    <a:pt x="1379" y="1354"/>
                  </a:cubicBezTo>
                  <a:cubicBezTo>
                    <a:pt x="1630" y="1404"/>
                    <a:pt x="1855" y="1429"/>
                    <a:pt x="2106" y="1429"/>
                  </a:cubicBezTo>
                  <a:cubicBezTo>
                    <a:pt x="2331" y="1429"/>
                    <a:pt x="2607" y="1379"/>
                    <a:pt x="2682" y="1154"/>
                  </a:cubicBezTo>
                  <a:cubicBezTo>
                    <a:pt x="2707" y="1104"/>
                    <a:pt x="2732" y="1053"/>
                    <a:pt x="2707" y="1003"/>
                  </a:cubicBezTo>
                  <a:cubicBezTo>
                    <a:pt x="2707" y="953"/>
                    <a:pt x="2707" y="903"/>
                    <a:pt x="2682" y="853"/>
                  </a:cubicBezTo>
                  <a:cubicBezTo>
                    <a:pt x="2682" y="803"/>
                    <a:pt x="2632" y="753"/>
                    <a:pt x="2607" y="703"/>
                  </a:cubicBezTo>
                  <a:cubicBezTo>
                    <a:pt x="2582" y="652"/>
                    <a:pt x="2532" y="602"/>
                    <a:pt x="2507" y="577"/>
                  </a:cubicBezTo>
                  <a:cubicBezTo>
                    <a:pt x="2406" y="452"/>
                    <a:pt x="2281" y="352"/>
                    <a:pt x="2156" y="277"/>
                  </a:cubicBezTo>
                  <a:cubicBezTo>
                    <a:pt x="2031" y="201"/>
                    <a:pt x="1905" y="126"/>
                    <a:pt x="1755" y="76"/>
                  </a:cubicBezTo>
                  <a:cubicBezTo>
                    <a:pt x="1579" y="26"/>
                    <a:pt x="1379" y="1"/>
                    <a:pt x="1178" y="1"/>
                  </a:cubicBezTo>
                  <a:close/>
                </a:path>
              </a:pathLst>
            </a:custGeom>
            <a:solidFill>
              <a:srgbClr val="FF9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180600" y="1111550"/>
              <a:ext cx="107800" cy="87200"/>
            </a:xfrm>
            <a:custGeom>
              <a:avLst/>
              <a:gdLst/>
              <a:ahLst/>
              <a:cxnLst/>
              <a:rect l="l" t="t" r="r" b="b"/>
              <a:pathLst>
                <a:path w="4312" h="3488" extrusionOk="0">
                  <a:moveTo>
                    <a:pt x="2782" y="3033"/>
                  </a:moveTo>
                  <a:cubicBezTo>
                    <a:pt x="2763" y="3033"/>
                    <a:pt x="2759" y="3033"/>
                    <a:pt x="2746" y="3045"/>
                  </a:cubicBezTo>
                  <a:lnTo>
                    <a:pt x="2746" y="3045"/>
                  </a:lnTo>
                  <a:cubicBezTo>
                    <a:pt x="2758" y="3041"/>
                    <a:pt x="2770" y="3037"/>
                    <a:pt x="2782" y="3033"/>
                  </a:cubicBezTo>
                  <a:close/>
                  <a:moveTo>
                    <a:pt x="3810" y="1"/>
                  </a:moveTo>
                  <a:cubicBezTo>
                    <a:pt x="3785" y="1"/>
                    <a:pt x="3760" y="1"/>
                    <a:pt x="3735" y="26"/>
                  </a:cubicBezTo>
                  <a:cubicBezTo>
                    <a:pt x="3710" y="51"/>
                    <a:pt x="3660" y="76"/>
                    <a:pt x="3660" y="126"/>
                  </a:cubicBezTo>
                  <a:cubicBezTo>
                    <a:pt x="3635" y="176"/>
                    <a:pt x="3635" y="201"/>
                    <a:pt x="3660" y="251"/>
                  </a:cubicBezTo>
                  <a:cubicBezTo>
                    <a:pt x="3685" y="276"/>
                    <a:pt x="3685" y="301"/>
                    <a:pt x="3685" y="351"/>
                  </a:cubicBezTo>
                  <a:cubicBezTo>
                    <a:pt x="3685" y="326"/>
                    <a:pt x="3685" y="326"/>
                    <a:pt x="3685" y="326"/>
                  </a:cubicBezTo>
                  <a:lnTo>
                    <a:pt x="3710" y="351"/>
                  </a:lnTo>
                  <a:cubicBezTo>
                    <a:pt x="3785" y="602"/>
                    <a:pt x="3860" y="853"/>
                    <a:pt x="3885" y="1128"/>
                  </a:cubicBezTo>
                  <a:cubicBezTo>
                    <a:pt x="3885" y="1329"/>
                    <a:pt x="3885" y="1529"/>
                    <a:pt x="3860" y="1730"/>
                  </a:cubicBezTo>
                  <a:cubicBezTo>
                    <a:pt x="3810" y="1880"/>
                    <a:pt x="3760" y="2031"/>
                    <a:pt x="3710" y="2181"/>
                  </a:cubicBezTo>
                  <a:cubicBezTo>
                    <a:pt x="3635" y="2306"/>
                    <a:pt x="3559" y="2432"/>
                    <a:pt x="3459" y="2557"/>
                  </a:cubicBezTo>
                  <a:cubicBezTo>
                    <a:pt x="3359" y="2657"/>
                    <a:pt x="3259" y="2757"/>
                    <a:pt x="3158" y="2833"/>
                  </a:cubicBezTo>
                  <a:cubicBezTo>
                    <a:pt x="3033" y="2933"/>
                    <a:pt x="2883" y="2983"/>
                    <a:pt x="2732" y="3058"/>
                  </a:cubicBezTo>
                  <a:cubicBezTo>
                    <a:pt x="2738" y="3053"/>
                    <a:pt x="2742" y="3048"/>
                    <a:pt x="2746" y="3045"/>
                  </a:cubicBezTo>
                  <a:lnTo>
                    <a:pt x="2746" y="3045"/>
                  </a:lnTo>
                  <a:cubicBezTo>
                    <a:pt x="2608" y="3087"/>
                    <a:pt x="2469" y="3110"/>
                    <a:pt x="2331" y="3133"/>
                  </a:cubicBezTo>
                  <a:cubicBezTo>
                    <a:pt x="2280" y="3141"/>
                    <a:pt x="2231" y="3144"/>
                    <a:pt x="2182" y="3144"/>
                  </a:cubicBezTo>
                  <a:cubicBezTo>
                    <a:pt x="2066" y="3144"/>
                    <a:pt x="1954" y="3126"/>
                    <a:pt x="1830" y="3108"/>
                  </a:cubicBezTo>
                  <a:cubicBezTo>
                    <a:pt x="1705" y="3083"/>
                    <a:pt x="1579" y="3033"/>
                    <a:pt x="1454" y="2983"/>
                  </a:cubicBezTo>
                  <a:cubicBezTo>
                    <a:pt x="1329" y="2908"/>
                    <a:pt x="1203" y="2833"/>
                    <a:pt x="1078" y="2757"/>
                  </a:cubicBezTo>
                  <a:cubicBezTo>
                    <a:pt x="978" y="2632"/>
                    <a:pt x="853" y="2532"/>
                    <a:pt x="777" y="2381"/>
                  </a:cubicBezTo>
                  <a:cubicBezTo>
                    <a:pt x="652" y="2206"/>
                    <a:pt x="552" y="2031"/>
                    <a:pt x="477" y="1830"/>
                  </a:cubicBezTo>
                  <a:cubicBezTo>
                    <a:pt x="426" y="1655"/>
                    <a:pt x="376" y="1454"/>
                    <a:pt x="351" y="1254"/>
                  </a:cubicBezTo>
                  <a:cubicBezTo>
                    <a:pt x="331" y="1171"/>
                    <a:pt x="258" y="1122"/>
                    <a:pt x="177" y="1122"/>
                  </a:cubicBezTo>
                  <a:cubicBezTo>
                    <a:pt x="160" y="1122"/>
                    <a:pt x="143" y="1124"/>
                    <a:pt x="126" y="1128"/>
                  </a:cubicBezTo>
                  <a:cubicBezTo>
                    <a:pt x="51" y="1153"/>
                    <a:pt x="0" y="1229"/>
                    <a:pt x="0" y="1329"/>
                  </a:cubicBezTo>
                  <a:cubicBezTo>
                    <a:pt x="101" y="1905"/>
                    <a:pt x="326" y="2482"/>
                    <a:pt x="752" y="2908"/>
                  </a:cubicBezTo>
                  <a:cubicBezTo>
                    <a:pt x="928" y="3083"/>
                    <a:pt x="1128" y="3209"/>
                    <a:pt x="1354" y="3309"/>
                  </a:cubicBezTo>
                  <a:cubicBezTo>
                    <a:pt x="1579" y="3409"/>
                    <a:pt x="1805" y="3459"/>
                    <a:pt x="2031" y="3484"/>
                  </a:cubicBezTo>
                  <a:cubicBezTo>
                    <a:pt x="2068" y="3486"/>
                    <a:pt x="2106" y="3487"/>
                    <a:pt x="2144" y="3487"/>
                  </a:cubicBezTo>
                  <a:cubicBezTo>
                    <a:pt x="2557" y="3487"/>
                    <a:pt x="2964" y="3363"/>
                    <a:pt x="3309" y="3133"/>
                  </a:cubicBezTo>
                  <a:cubicBezTo>
                    <a:pt x="3509" y="3008"/>
                    <a:pt x="3685" y="2858"/>
                    <a:pt x="3835" y="2657"/>
                  </a:cubicBezTo>
                  <a:cubicBezTo>
                    <a:pt x="3960" y="2457"/>
                    <a:pt x="4086" y="2231"/>
                    <a:pt x="4136" y="2006"/>
                  </a:cubicBezTo>
                  <a:cubicBezTo>
                    <a:pt x="4311" y="1354"/>
                    <a:pt x="4211" y="702"/>
                    <a:pt x="3960" y="101"/>
                  </a:cubicBezTo>
                  <a:cubicBezTo>
                    <a:pt x="3960" y="51"/>
                    <a:pt x="3910" y="26"/>
                    <a:pt x="3860" y="1"/>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435600" y="1028225"/>
              <a:ext cx="87750" cy="82800"/>
            </a:xfrm>
            <a:custGeom>
              <a:avLst/>
              <a:gdLst/>
              <a:ahLst/>
              <a:cxnLst/>
              <a:rect l="l" t="t" r="r" b="b"/>
              <a:pathLst>
                <a:path w="3510" h="3312" extrusionOk="0">
                  <a:moveTo>
                    <a:pt x="2983" y="0"/>
                  </a:moveTo>
                  <a:cubicBezTo>
                    <a:pt x="2958" y="0"/>
                    <a:pt x="2933" y="0"/>
                    <a:pt x="2908" y="25"/>
                  </a:cubicBezTo>
                  <a:cubicBezTo>
                    <a:pt x="2808" y="50"/>
                    <a:pt x="2783" y="176"/>
                    <a:pt x="2833" y="251"/>
                  </a:cubicBezTo>
                  <a:cubicBezTo>
                    <a:pt x="2883" y="376"/>
                    <a:pt x="2933" y="501"/>
                    <a:pt x="2983" y="602"/>
                  </a:cubicBezTo>
                  <a:cubicBezTo>
                    <a:pt x="2983" y="602"/>
                    <a:pt x="2958" y="577"/>
                    <a:pt x="2958" y="577"/>
                  </a:cubicBezTo>
                  <a:lnTo>
                    <a:pt x="2958" y="577"/>
                  </a:lnTo>
                  <a:cubicBezTo>
                    <a:pt x="3059" y="827"/>
                    <a:pt x="3109" y="1103"/>
                    <a:pt x="3134" y="1354"/>
                  </a:cubicBezTo>
                  <a:cubicBezTo>
                    <a:pt x="3159" y="1554"/>
                    <a:pt x="3159" y="1730"/>
                    <a:pt x="3134" y="1905"/>
                  </a:cubicBezTo>
                  <a:cubicBezTo>
                    <a:pt x="3109" y="2030"/>
                    <a:pt x="3059" y="2156"/>
                    <a:pt x="3009" y="2281"/>
                  </a:cubicBezTo>
                  <a:cubicBezTo>
                    <a:pt x="2958" y="2356"/>
                    <a:pt x="2908" y="2456"/>
                    <a:pt x="2833" y="2532"/>
                  </a:cubicBezTo>
                  <a:cubicBezTo>
                    <a:pt x="2758" y="2607"/>
                    <a:pt x="2683" y="2682"/>
                    <a:pt x="2608" y="2757"/>
                  </a:cubicBezTo>
                  <a:cubicBezTo>
                    <a:pt x="2507" y="2807"/>
                    <a:pt x="2407" y="2857"/>
                    <a:pt x="2332" y="2882"/>
                  </a:cubicBezTo>
                  <a:cubicBezTo>
                    <a:pt x="2232" y="2933"/>
                    <a:pt x="2106" y="2933"/>
                    <a:pt x="2006" y="2958"/>
                  </a:cubicBezTo>
                  <a:cubicBezTo>
                    <a:pt x="1881" y="2958"/>
                    <a:pt x="1780" y="2958"/>
                    <a:pt x="1655" y="2933"/>
                  </a:cubicBezTo>
                  <a:cubicBezTo>
                    <a:pt x="1530" y="2907"/>
                    <a:pt x="1405" y="2882"/>
                    <a:pt x="1279" y="2807"/>
                  </a:cubicBezTo>
                  <a:cubicBezTo>
                    <a:pt x="1179" y="2757"/>
                    <a:pt x="1079" y="2682"/>
                    <a:pt x="978" y="2607"/>
                  </a:cubicBezTo>
                  <a:cubicBezTo>
                    <a:pt x="878" y="2506"/>
                    <a:pt x="778" y="2406"/>
                    <a:pt x="703" y="2306"/>
                  </a:cubicBezTo>
                  <a:cubicBezTo>
                    <a:pt x="602" y="2156"/>
                    <a:pt x="552" y="2030"/>
                    <a:pt x="502" y="1880"/>
                  </a:cubicBezTo>
                  <a:cubicBezTo>
                    <a:pt x="427" y="1679"/>
                    <a:pt x="377" y="1479"/>
                    <a:pt x="352" y="1278"/>
                  </a:cubicBezTo>
                  <a:cubicBezTo>
                    <a:pt x="352" y="1203"/>
                    <a:pt x="352" y="1153"/>
                    <a:pt x="352" y="1078"/>
                  </a:cubicBezTo>
                  <a:cubicBezTo>
                    <a:pt x="352" y="1028"/>
                    <a:pt x="327" y="1003"/>
                    <a:pt x="302" y="953"/>
                  </a:cubicBezTo>
                  <a:cubicBezTo>
                    <a:pt x="277" y="928"/>
                    <a:pt x="227" y="902"/>
                    <a:pt x="176" y="902"/>
                  </a:cubicBezTo>
                  <a:cubicBezTo>
                    <a:pt x="101" y="902"/>
                    <a:pt x="1" y="978"/>
                    <a:pt x="1" y="1078"/>
                  </a:cubicBezTo>
                  <a:cubicBezTo>
                    <a:pt x="26" y="1379"/>
                    <a:pt x="51" y="1704"/>
                    <a:pt x="176" y="2005"/>
                  </a:cubicBezTo>
                  <a:cubicBezTo>
                    <a:pt x="252" y="2256"/>
                    <a:pt x="377" y="2481"/>
                    <a:pt x="552" y="2682"/>
                  </a:cubicBezTo>
                  <a:cubicBezTo>
                    <a:pt x="703" y="2857"/>
                    <a:pt x="903" y="3008"/>
                    <a:pt x="1104" y="3108"/>
                  </a:cubicBezTo>
                  <a:cubicBezTo>
                    <a:pt x="1304" y="3208"/>
                    <a:pt x="1530" y="3283"/>
                    <a:pt x="1755" y="3308"/>
                  </a:cubicBezTo>
                  <a:cubicBezTo>
                    <a:pt x="1791" y="3311"/>
                    <a:pt x="1826" y="3312"/>
                    <a:pt x="1861" y="3312"/>
                  </a:cubicBezTo>
                  <a:cubicBezTo>
                    <a:pt x="2251" y="3312"/>
                    <a:pt x="2634" y="3183"/>
                    <a:pt x="2933" y="2907"/>
                  </a:cubicBezTo>
                  <a:cubicBezTo>
                    <a:pt x="3109" y="2757"/>
                    <a:pt x="3234" y="2582"/>
                    <a:pt x="3334" y="2356"/>
                  </a:cubicBezTo>
                  <a:cubicBezTo>
                    <a:pt x="3460" y="2131"/>
                    <a:pt x="3485" y="1855"/>
                    <a:pt x="3510" y="1604"/>
                  </a:cubicBezTo>
                  <a:cubicBezTo>
                    <a:pt x="3510" y="1404"/>
                    <a:pt x="3485" y="1178"/>
                    <a:pt x="3435" y="978"/>
                  </a:cubicBezTo>
                  <a:cubicBezTo>
                    <a:pt x="3384" y="652"/>
                    <a:pt x="3259" y="376"/>
                    <a:pt x="3134" y="100"/>
                  </a:cubicBezTo>
                  <a:cubicBezTo>
                    <a:pt x="3109" y="25"/>
                    <a:pt x="3034" y="0"/>
                    <a:pt x="2983"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3341000" y="1209925"/>
              <a:ext cx="117825" cy="84600"/>
            </a:xfrm>
            <a:custGeom>
              <a:avLst/>
              <a:gdLst/>
              <a:ahLst/>
              <a:cxnLst/>
              <a:rect l="l" t="t" r="r" b="b"/>
              <a:pathLst>
                <a:path w="4713" h="3384" extrusionOk="0">
                  <a:moveTo>
                    <a:pt x="1554" y="1930"/>
                  </a:moveTo>
                  <a:cubicBezTo>
                    <a:pt x="1655" y="1930"/>
                    <a:pt x="1755" y="1930"/>
                    <a:pt x="1830" y="1955"/>
                  </a:cubicBezTo>
                  <a:cubicBezTo>
                    <a:pt x="1955" y="1980"/>
                    <a:pt x="2081" y="2030"/>
                    <a:pt x="2206" y="2081"/>
                  </a:cubicBezTo>
                  <a:cubicBezTo>
                    <a:pt x="2331" y="2131"/>
                    <a:pt x="2432" y="2206"/>
                    <a:pt x="2507" y="2281"/>
                  </a:cubicBezTo>
                  <a:cubicBezTo>
                    <a:pt x="2607" y="2356"/>
                    <a:pt x="2682" y="2431"/>
                    <a:pt x="2757" y="2532"/>
                  </a:cubicBezTo>
                  <a:lnTo>
                    <a:pt x="2732" y="2507"/>
                  </a:lnTo>
                  <a:lnTo>
                    <a:pt x="2732" y="2507"/>
                  </a:lnTo>
                  <a:cubicBezTo>
                    <a:pt x="2808" y="2607"/>
                    <a:pt x="2858" y="2732"/>
                    <a:pt x="2908" y="2858"/>
                  </a:cubicBezTo>
                  <a:cubicBezTo>
                    <a:pt x="2933" y="2883"/>
                    <a:pt x="2933" y="2933"/>
                    <a:pt x="2933" y="2958"/>
                  </a:cubicBezTo>
                  <a:cubicBezTo>
                    <a:pt x="2833" y="2983"/>
                    <a:pt x="2707" y="3008"/>
                    <a:pt x="2557" y="3033"/>
                  </a:cubicBezTo>
                  <a:lnTo>
                    <a:pt x="2381" y="3033"/>
                  </a:lnTo>
                  <a:cubicBezTo>
                    <a:pt x="2206" y="3033"/>
                    <a:pt x="2031" y="3008"/>
                    <a:pt x="1855" y="2983"/>
                  </a:cubicBezTo>
                  <a:cubicBezTo>
                    <a:pt x="1630" y="2933"/>
                    <a:pt x="1429" y="2883"/>
                    <a:pt x="1229" y="2782"/>
                  </a:cubicBezTo>
                  <a:cubicBezTo>
                    <a:pt x="1078" y="2707"/>
                    <a:pt x="928" y="2632"/>
                    <a:pt x="828" y="2532"/>
                  </a:cubicBezTo>
                  <a:cubicBezTo>
                    <a:pt x="752" y="2457"/>
                    <a:pt x="677" y="2381"/>
                    <a:pt x="627" y="2306"/>
                  </a:cubicBezTo>
                  <a:cubicBezTo>
                    <a:pt x="677" y="2281"/>
                    <a:pt x="727" y="2231"/>
                    <a:pt x="777" y="2181"/>
                  </a:cubicBezTo>
                  <a:cubicBezTo>
                    <a:pt x="878" y="2106"/>
                    <a:pt x="1003" y="2056"/>
                    <a:pt x="1103" y="2005"/>
                  </a:cubicBezTo>
                  <a:cubicBezTo>
                    <a:pt x="1229" y="1980"/>
                    <a:pt x="1329" y="1955"/>
                    <a:pt x="1454" y="1930"/>
                  </a:cubicBezTo>
                  <a:close/>
                  <a:moveTo>
                    <a:pt x="3710" y="0"/>
                  </a:moveTo>
                  <a:cubicBezTo>
                    <a:pt x="3610" y="0"/>
                    <a:pt x="3484" y="0"/>
                    <a:pt x="3359" y="25"/>
                  </a:cubicBezTo>
                  <a:cubicBezTo>
                    <a:pt x="3234" y="76"/>
                    <a:pt x="3108" y="101"/>
                    <a:pt x="3008" y="151"/>
                  </a:cubicBezTo>
                  <a:cubicBezTo>
                    <a:pt x="2908" y="201"/>
                    <a:pt x="2808" y="251"/>
                    <a:pt x="2707" y="301"/>
                  </a:cubicBezTo>
                  <a:cubicBezTo>
                    <a:pt x="2632" y="326"/>
                    <a:pt x="2557" y="376"/>
                    <a:pt x="2482" y="401"/>
                  </a:cubicBezTo>
                  <a:lnTo>
                    <a:pt x="2432" y="401"/>
                  </a:lnTo>
                  <a:cubicBezTo>
                    <a:pt x="2281" y="401"/>
                    <a:pt x="2156" y="376"/>
                    <a:pt x="2056" y="376"/>
                  </a:cubicBezTo>
                  <a:cubicBezTo>
                    <a:pt x="1980" y="351"/>
                    <a:pt x="1905" y="326"/>
                    <a:pt x="1830" y="326"/>
                  </a:cubicBezTo>
                  <a:cubicBezTo>
                    <a:pt x="1605" y="276"/>
                    <a:pt x="1379" y="226"/>
                    <a:pt x="1178" y="226"/>
                  </a:cubicBezTo>
                  <a:lnTo>
                    <a:pt x="1103" y="226"/>
                  </a:lnTo>
                  <a:cubicBezTo>
                    <a:pt x="978" y="226"/>
                    <a:pt x="878" y="226"/>
                    <a:pt x="777" y="276"/>
                  </a:cubicBezTo>
                  <a:cubicBezTo>
                    <a:pt x="627" y="301"/>
                    <a:pt x="502" y="401"/>
                    <a:pt x="402" y="502"/>
                  </a:cubicBezTo>
                  <a:cubicBezTo>
                    <a:pt x="276" y="652"/>
                    <a:pt x="201" y="827"/>
                    <a:pt x="151" y="953"/>
                  </a:cubicBezTo>
                  <a:cubicBezTo>
                    <a:pt x="76" y="1128"/>
                    <a:pt x="51" y="1304"/>
                    <a:pt x="26" y="1529"/>
                  </a:cubicBezTo>
                  <a:cubicBezTo>
                    <a:pt x="1" y="1830"/>
                    <a:pt x="76" y="2156"/>
                    <a:pt x="251" y="2406"/>
                  </a:cubicBezTo>
                  <a:cubicBezTo>
                    <a:pt x="402" y="2657"/>
                    <a:pt x="652" y="2858"/>
                    <a:pt x="928" y="3033"/>
                  </a:cubicBezTo>
                  <a:cubicBezTo>
                    <a:pt x="1204" y="3183"/>
                    <a:pt x="1504" y="3284"/>
                    <a:pt x="1855" y="3334"/>
                  </a:cubicBezTo>
                  <a:cubicBezTo>
                    <a:pt x="2031" y="3384"/>
                    <a:pt x="2181" y="3384"/>
                    <a:pt x="2356" y="3384"/>
                  </a:cubicBezTo>
                  <a:cubicBezTo>
                    <a:pt x="2507" y="3384"/>
                    <a:pt x="2657" y="3384"/>
                    <a:pt x="2833" y="3359"/>
                  </a:cubicBezTo>
                  <a:cubicBezTo>
                    <a:pt x="3083" y="3309"/>
                    <a:pt x="3359" y="3208"/>
                    <a:pt x="3610" y="3058"/>
                  </a:cubicBezTo>
                  <a:cubicBezTo>
                    <a:pt x="3785" y="2933"/>
                    <a:pt x="3960" y="2782"/>
                    <a:pt x="4136" y="2582"/>
                  </a:cubicBezTo>
                  <a:cubicBezTo>
                    <a:pt x="4261" y="2406"/>
                    <a:pt x="4386" y="2231"/>
                    <a:pt x="4487" y="2005"/>
                  </a:cubicBezTo>
                  <a:cubicBezTo>
                    <a:pt x="4587" y="1805"/>
                    <a:pt x="4637" y="1604"/>
                    <a:pt x="4662" y="1379"/>
                  </a:cubicBezTo>
                  <a:cubicBezTo>
                    <a:pt x="4712" y="1178"/>
                    <a:pt x="4687" y="978"/>
                    <a:pt x="4662" y="777"/>
                  </a:cubicBezTo>
                  <a:cubicBezTo>
                    <a:pt x="4637" y="602"/>
                    <a:pt x="4562" y="452"/>
                    <a:pt x="4437" y="326"/>
                  </a:cubicBezTo>
                  <a:cubicBezTo>
                    <a:pt x="4336" y="176"/>
                    <a:pt x="4186" y="76"/>
                    <a:pt x="4011" y="25"/>
                  </a:cubicBezTo>
                  <a:cubicBezTo>
                    <a:pt x="3910" y="0"/>
                    <a:pt x="3810" y="0"/>
                    <a:pt x="3710"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361050" y="1041375"/>
              <a:ext cx="80850" cy="150425"/>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82600" y="1278225"/>
              <a:ext cx="43875" cy="87275"/>
            </a:xfrm>
            <a:custGeom>
              <a:avLst/>
              <a:gdLst/>
              <a:ahLst/>
              <a:cxnLst/>
              <a:rect l="l" t="t" r="r" b="b"/>
              <a:pathLst>
                <a:path w="1755" h="3491" extrusionOk="0">
                  <a:moveTo>
                    <a:pt x="301" y="0"/>
                  </a:moveTo>
                  <a:cubicBezTo>
                    <a:pt x="251" y="0"/>
                    <a:pt x="201" y="25"/>
                    <a:pt x="176" y="75"/>
                  </a:cubicBezTo>
                  <a:cubicBezTo>
                    <a:pt x="51" y="376"/>
                    <a:pt x="1" y="677"/>
                    <a:pt x="1" y="1003"/>
                  </a:cubicBezTo>
                  <a:cubicBezTo>
                    <a:pt x="1" y="1329"/>
                    <a:pt x="26" y="1679"/>
                    <a:pt x="126" y="2005"/>
                  </a:cubicBezTo>
                  <a:cubicBezTo>
                    <a:pt x="151" y="2156"/>
                    <a:pt x="226" y="2331"/>
                    <a:pt x="301" y="2481"/>
                  </a:cubicBezTo>
                  <a:cubicBezTo>
                    <a:pt x="377" y="2632"/>
                    <a:pt x="477" y="2782"/>
                    <a:pt x="577" y="2908"/>
                  </a:cubicBezTo>
                  <a:cubicBezTo>
                    <a:pt x="803" y="3183"/>
                    <a:pt x="1103" y="3384"/>
                    <a:pt x="1429" y="3484"/>
                  </a:cubicBezTo>
                  <a:cubicBezTo>
                    <a:pt x="1450" y="3488"/>
                    <a:pt x="1471" y="3490"/>
                    <a:pt x="1491" y="3490"/>
                  </a:cubicBezTo>
                  <a:cubicBezTo>
                    <a:pt x="1594" y="3490"/>
                    <a:pt x="1688" y="3438"/>
                    <a:pt x="1730" y="3334"/>
                  </a:cubicBezTo>
                  <a:cubicBezTo>
                    <a:pt x="1755" y="3208"/>
                    <a:pt x="1680" y="3083"/>
                    <a:pt x="1580" y="3033"/>
                  </a:cubicBezTo>
                  <a:cubicBezTo>
                    <a:pt x="1542" y="3014"/>
                    <a:pt x="1504" y="3009"/>
                    <a:pt x="1477" y="2998"/>
                  </a:cubicBezTo>
                  <a:lnTo>
                    <a:pt x="1477" y="2998"/>
                  </a:lnTo>
                  <a:cubicBezTo>
                    <a:pt x="1479" y="3003"/>
                    <a:pt x="1479" y="3008"/>
                    <a:pt x="1479" y="3008"/>
                  </a:cubicBezTo>
                  <a:lnTo>
                    <a:pt x="1454" y="2983"/>
                  </a:lnTo>
                  <a:lnTo>
                    <a:pt x="1454" y="2983"/>
                  </a:lnTo>
                  <a:cubicBezTo>
                    <a:pt x="1460" y="2989"/>
                    <a:pt x="1468" y="2994"/>
                    <a:pt x="1477" y="2998"/>
                  </a:cubicBezTo>
                  <a:lnTo>
                    <a:pt x="1477" y="2998"/>
                  </a:lnTo>
                  <a:cubicBezTo>
                    <a:pt x="1474" y="2991"/>
                    <a:pt x="1468" y="2983"/>
                    <a:pt x="1454" y="2983"/>
                  </a:cubicBezTo>
                  <a:cubicBezTo>
                    <a:pt x="1329" y="2908"/>
                    <a:pt x="1229" y="2857"/>
                    <a:pt x="1128" y="2782"/>
                  </a:cubicBezTo>
                  <a:cubicBezTo>
                    <a:pt x="1003" y="2657"/>
                    <a:pt x="878" y="2532"/>
                    <a:pt x="778" y="2381"/>
                  </a:cubicBezTo>
                  <a:cubicBezTo>
                    <a:pt x="652" y="2181"/>
                    <a:pt x="552" y="1980"/>
                    <a:pt x="477" y="1755"/>
                  </a:cubicBezTo>
                  <a:cubicBezTo>
                    <a:pt x="402" y="1529"/>
                    <a:pt x="351" y="1304"/>
                    <a:pt x="326" y="1078"/>
                  </a:cubicBezTo>
                  <a:cubicBezTo>
                    <a:pt x="301" y="902"/>
                    <a:pt x="301" y="702"/>
                    <a:pt x="351" y="501"/>
                  </a:cubicBezTo>
                  <a:cubicBezTo>
                    <a:pt x="377" y="376"/>
                    <a:pt x="402" y="276"/>
                    <a:pt x="452" y="176"/>
                  </a:cubicBezTo>
                  <a:cubicBezTo>
                    <a:pt x="477" y="100"/>
                    <a:pt x="427" y="25"/>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33725" y="1276350"/>
              <a:ext cx="56250" cy="25125"/>
            </a:xfrm>
            <a:custGeom>
              <a:avLst/>
              <a:gdLst/>
              <a:ahLst/>
              <a:cxnLst/>
              <a:rect l="l" t="t" r="r" b="b"/>
              <a:pathLst>
                <a:path w="2250" h="1005" extrusionOk="0">
                  <a:moveTo>
                    <a:pt x="1429" y="0"/>
                  </a:moveTo>
                  <a:cubicBezTo>
                    <a:pt x="1304" y="0"/>
                    <a:pt x="1179" y="25"/>
                    <a:pt x="1078" y="50"/>
                  </a:cubicBezTo>
                  <a:cubicBezTo>
                    <a:pt x="978" y="75"/>
                    <a:pt x="878" y="100"/>
                    <a:pt x="778" y="150"/>
                  </a:cubicBezTo>
                  <a:cubicBezTo>
                    <a:pt x="677" y="201"/>
                    <a:pt x="577" y="276"/>
                    <a:pt x="477" y="351"/>
                  </a:cubicBezTo>
                  <a:cubicBezTo>
                    <a:pt x="327" y="476"/>
                    <a:pt x="176" y="627"/>
                    <a:pt x="51" y="802"/>
                  </a:cubicBezTo>
                  <a:cubicBezTo>
                    <a:pt x="1" y="852"/>
                    <a:pt x="26" y="952"/>
                    <a:pt x="76" y="977"/>
                  </a:cubicBezTo>
                  <a:cubicBezTo>
                    <a:pt x="105" y="997"/>
                    <a:pt x="133" y="1005"/>
                    <a:pt x="159" y="1005"/>
                  </a:cubicBezTo>
                  <a:cubicBezTo>
                    <a:pt x="201" y="1005"/>
                    <a:pt x="236" y="983"/>
                    <a:pt x="251" y="952"/>
                  </a:cubicBezTo>
                  <a:cubicBezTo>
                    <a:pt x="276" y="902"/>
                    <a:pt x="301" y="877"/>
                    <a:pt x="352" y="827"/>
                  </a:cubicBezTo>
                  <a:cubicBezTo>
                    <a:pt x="402" y="777"/>
                    <a:pt x="452" y="727"/>
                    <a:pt x="527" y="677"/>
                  </a:cubicBezTo>
                  <a:cubicBezTo>
                    <a:pt x="602" y="602"/>
                    <a:pt x="702" y="576"/>
                    <a:pt x="778" y="526"/>
                  </a:cubicBezTo>
                  <a:cubicBezTo>
                    <a:pt x="903" y="501"/>
                    <a:pt x="1003" y="476"/>
                    <a:pt x="1129" y="451"/>
                  </a:cubicBezTo>
                  <a:cubicBezTo>
                    <a:pt x="1204" y="451"/>
                    <a:pt x="1279" y="451"/>
                    <a:pt x="1354" y="476"/>
                  </a:cubicBezTo>
                  <a:cubicBezTo>
                    <a:pt x="1429" y="501"/>
                    <a:pt x="1504" y="526"/>
                    <a:pt x="1580" y="551"/>
                  </a:cubicBezTo>
                  <a:cubicBezTo>
                    <a:pt x="1705" y="602"/>
                    <a:pt x="1830" y="702"/>
                    <a:pt x="1956" y="752"/>
                  </a:cubicBezTo>
                  <a:cubicBezTo>
                    <a:pt x="1976" y="759"/>
                    <a:pt x="1996" y="762"/>
                    <a:pt x="2016" y="762"/>
                  </a:cubicBezTo>
                  <a:cubicBezTo>
                    <a:pt x="2143" y="762"/>
                    <a:pt x="2250" y="632"/>
                    <a:pt x="2206" y="501"/>
                  </a:cubicBezTo>
                  <a:cubicBezTo>
                    <a:pt x="2206" y="451"/>
                    <a:pt x="2181" y="401"/>
                    <a:pt x="2181" y="376"/>
                  </a:cubicBezTo>
                  <a:cubicBezTo>
                    <a:pt x="2156" y="326"/>
                    <a:pt x="2131" y="301"/>
                    <a:pt x="2106" y="276"/>
                  </a:cubicBezTo>
                  <a:cubicBezTo>
                    <a:pt x="2081" y="251"/>
                    <a:pt x="2081" y="251"/>
                    <a:pt x="2056" y="226"/>
                  </a:cubicBezTo>
                  <a:cubicBezTo>
                    <a:pt x="1956" y="150"/>
                    <a:pt x="1855" y="75"/>
                    <a:pt x="1755" y="50"/>
                  </a:cubicBezTo>
                  <a:cubicBezTo>
                    <a:pt x="1705" y="25"/>
                    <a:pt x="1655" y="25"/>
                    <a:pt x="1605"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3344125" y="1246275"/>
              <a:ext cx="22600" cy="19875"/>
            </a:xfrm>
            <a:custGeom>
              <a:avLst/>
              <a:gdLst/>
              <a:ahLst/>
              <a:cxnLst/>
              <a:rect l="l" t="t" r="r" b="b"/>
              <a:pathLst>
                <a:path w="904" h="795" extrusionOk="0">
                  <a:moveTo>
                    <a:pt x="627" y="0"/>
                  </a:moveTo>
                  <a:cubicBezTo>
                    <a:pt x="577" y="0"/>
                    <a:pt x="502" y="25"/>
                    <a:pt x="477" y="50"/>
                  </a:cubicBezTo>
                  <a:cubicBezTo>
                    <a:pt x="377" y="150"/>
                    <a:pt x="251" y="251"/>
                    <a:pt x="126" y="326"/>
                  </a:cubicBezTo>
                  <a:cubicBezTo>
                    <a:pt x="26" y="401"/>
                    <a:pt x="1" y="576"/>
                    <a:pt x="76" y="677"/>
                  </a:cubicBezTo>
                  <a:cubicBezTo>
                    <a:pt x="123" y="755"/>
                    <a:pt x="209" y="794"/>
                    <a:pt x="292" y="794"/>
                  </a:cubicBezTo>
                  <a:cubicBezTo>
                    <a:pt x="341" y="794"/>
                    <a:pt x="389" y="780"/>
                    <a:pt x="427" y="752"/>
                  </a:cubicBezTo>
                  <a:cubicBezTo>
                    <a:pt x="552" y="677"/>
                    <a:pt x="678" y="576"/>
                    <a:pt x="778" y="476"/>
                  </a:cubicBezTo>
                  <a:cubicBezTo>
                    <a:pt x="828" y="426"/>
                    <a:pt x="878" y="376"/>
                    <a:pt x="878" y="326"/>
                  </a:cubicBezTo>
                  <a:cubicBezTo>
                    <a:pt x="903" y="251"/>
                    <a:pt x="878" y="175"/>
                    <a:pt x="828" y="125"/>
                  </a:cubicBezTo>
                  <a:cubicBezTo>
                    <a:pt x="803" y="75"/>
                    <a:pt x="728" y="25"/>
                    <a:pt x="678" y="25"/>
                  </a:cubicBezTo>
                  <a:cubicBezTo>
                    <a:pt x="652" y="25"/>
                    <a:pt x="627" y="0"/>
                    <a:pt x="627"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11175" y="689250"/>
              <a:ext cx="681100" cy="564550"/>
            </a:xfrm>
            <a:custGeom>
              <a:avLst/>
              <a:gdLst/>
              <a:ahLst/>
              <a:cxnLst/>
              <a:rect l="l" t="t" r="r" b="b"/>
              <a:pathLst>
                <a:path w="27244" h="22582" extrusionOk="0">
                  <a:moveTo>
                    <a:pt x="15690" y="0"/>
                  </a:moveTo>
                  <a:cubicBezTo>
                    <a:pt x="15414" y="0"/>
                    <a:pt x="15138" y="25"/>
                    <a:pt x="14913" y="100"/>
                  </a:cubicBezTo>
                  <a:cubicBezTo>
                    <a:pt x="14762" y="126"/>
                    <a:pt x="14637" y="176"/>
                    <a:pt x="14487" y="251"/>
                  </a:cubicBezTo>
                  <a:cubicBezTo>
                    <a:pt x="14336" y="351"/>
                    <a:pt x="14186" y="451"/>
                    <a:pt x="14086" y="602"/>
                  </a:cubicBezTo>
                  <a:cubicBezTo>
                    <a:pt x="13910" y="476"/>
                    <a:pt x="13735" y="376"/>
                    <a:pt x="13509" y="301"/>
                  </a:cubicBezTo>
                  <a:cubicBezTo>
                    <a:pt x="13209" y="176"/>
                    <a:pt x="12883" y="126"/>
                    <a:pt x="12457" y="100"/>
                  </a:cubicBezTo>
                  <a:lnTo>
                    <a:pt x="12281" y="100"/>
                  </a:lnTo>
                  <a:cubicBezTo>
                    <a:pt x="12031" y="100"/>
                    <a:pt x="11780" y="126"/>
                    <a:pt x="11479" y="151"/>
                  </a:cubicBezTo>
                  <a:cubicBezTo>
                    <a:pt x="11203" y="176"/>
                    <a:pt x="10903" y="226"/>
                    <a:pt x="10627" y="301"/>
                  </a:cubicBezTo>
                  <a:cubicBezTo>
                    <a:pt x="10051" y="426"/>
                    <a:pt x="9499" y="627"/>
                    <a:pt x="8923" y="902"/>
                  </a:cubicBezTo>
                  <a:cubicBezTo>
                    <a:pt x="7870" y="1379"/>
                    <a:pt x="6818" y="2105"/>
                    <a:pt x="5790" y="3033"/>
                  </a:cubicBezTo>
                  <a:cubicBezTo>
                    <a:pt x="4838" y="3910"/>
                    <a:pt x="3935" y="4963"/>
                    <a:pt x="3158" y="6141"/>
                  </a:cubicBezTo>
                  <a:cubicBezTo>
                    <a:pt x="2381" y="7268"/>
                    <a:pt x="1730" y="8522"/>
                    <a:pt x="1203" y="9825"/>
                  </a:cubicBezTo>
                  <a:cubicBezTo>
                    <a:pt x="702" y="11128"/>
                    <a:pt x="351" y="12431"/>
                    <a:pt x="176" y="13710"/>
                  </a:cubicBezTo>
                  <a:cubicBezTo>
                    <a:pt x="0" y="15038"/>
                    <a:pt x="51" y="16291"/>
                    <a:pt x="276" y="17419"/>
                  </a:cubicBezTo>
                  <a:cubicBezTo>
                    <a:pt x="401" y="18020"/>
                    <a:pt x="577" y="18572"/>
                    <a:pt x="828" y="19098"/>
                  </a:cubicBezTo>
                  <a:cubicBezTo>
                    <a:pt x="1053" y="19649"/>
                    <a:pt x="1379" y="20151"/>
                    <a:pt x="1730" y="20602"/>
                  </a:cubicBezTo>
                  <a:cubicBezTo>
                    <a:pt x="2206" y="21203"/>
                    <a:pt x="2732" y="21680"/>
                    <a:pt x="3309" y="22030"/>
                  </a:cubicBezTo>
                  <a:cubicBezTo>
                    <a:pt x="3885" y="22356"/>
                    <a:pt x="4462" y="22557"/>
                    <a:pt x="5013" y="22582"/>
                  </a:cubicBezTo>
                  <a:lnTo>
                    <a:pt x="5163" y="22582"/>
                  </a:lnTo>
                  <a:cubicBezTo>
                    <a:pt x="5389" y="22582"/>
                    <a:pt x="5589" y="22557"/>
                    <a:pt x="5815" y="22507"/>
                  </a:cubicBezTo>
                  <a:cubicBezTo>
                    <a:pt x="6066" y="22431"/>
                    <a:pt x="6316" y="22306"/>
                    <a:pt x="6542" y="22156"/>
                  </a:cubicBezTo>
                  <a:cubicBezTo>
                    <a:pt x="6742" y="21980"/>
                    <a:pt x="6943" y="21780"/>
                    <a:pt x="7118" y="21504"/>
                  </a:cubicBezTo>
                  <a:cubicBezTo>
                    <a:pt x="7294" y="21253"/>
                    <a:pt x="7444" y="20953"/>
                    <a:pt x="7569" y="20577"/>
                  </a:cubicBezTo>
                  <a:cubicBezTo>
                    <a:pt x="7645" y="20351"/>
                    <a:pt x="7695" y="20076"/>
                    <a:pt x="7745" y="19775"/>
                  </a:cubicBezTo>
                  <a:cubicBezTo>
                    <a:pt x="7795" y="19474"/>
                    <a:pt x="7795" y="19148"/>
                    <a:pt x="7770" y="18722"/>
                  </a:cubicBezTo>
                  <a:cubicBezTo>
                    <a:pt x="7745" y="18471"/>
                    <a:pt x="7695" y="18196"/>
                    <a:pt x="7670" y="17945"/>
                  </a:cubicBezTo>
                  <a:lnTo>
                    <a:pt x="7620" y="17745"/>
                  </a:lnTo>
                  <a:cubicBezTo>
                    <a:pt x="7569" y="17469"/>
                    <a:pt x="7519" y="17093"/>
                    <a:pt x="7519" y="16717"/>
                  </a:cubicBezTo>
                  <a:cubicBezTo>
                    <a:pt x="7494" y="16441"/>
                    <a:pt x="7519" y="16166"/>
                    <a:pt x="7594" y="15890"/>
                  </a:cubicBezTo>
                  <a:cubicBezTo>
                    <a:pt x="7670" y="15539"/>
                    <a:pt x="7795" y="15213"/>
                    <a:pt x="7995" y="14888"/>
                  </a:cubicBezTo>
                  <a:cubicBezTo>
                    <a:pt x="8196" y="14512"/>
                    <a:pt x="8472" y="14161"/>
                    <a:pt x="8797" y="13810"/>
                  </a:cubicBezTo>
                  <a:cubicBezTo>
                    <a:pt x="9424" y="13183"/>
                    <a:pt x="10151" y="12707"/>
                    <a:pt x="10777" y="12281"/>
                  </a:cubicBezTo>
                  <a:lnTo>
                    <a:pt x="10928" y="12181"/>
                  </a:lnTo>
                  <a:cubicBezTo>
                    <a:pt x="11203" y="12005"/>
                    <a:pt x="11529" y="11780"/>
                    <a:pt x="11855" y="11554"/>
                  </a:cubicBezTo>
                  <a:cubicBezTo>
                    <a:pt x="12181" y="11329"/>
                    <a:pt x="12507" y="11053"/>
                    <a:pt x="12808" y="10777"/>
                  </a:cubicBezTo>
                  <a:cubicBezTo>
                    <a:pt x="13409" y="10276"/>
                    <a:pt x="13935" y="9700"/>
                    <a:pt x="14361" y="9123"/>
                  </a:cubicBezTo>
                  <a:cubicBezTo>
                    <a:pt x="14787" y="8522"/>
                    <a:pt x="15113" y="7895"/>
                    <a:pt x="15339" y="7243"/>
                  </a:cubicBezTo>
                  <a:cubicBezTo>
                    <a:pt x="15589" y="6517"/>
                    <a:pt x="15715" y="5740"/>
                    <a:pt x="15690" y="4913"/>
                  </a:cubicBezTo>
                  <a:cubicBezTo>
                    <a:pt x="15690" y="4386"/>
                    <a:pt x="15640" y="3835"/>
                    <a:pt x="15514" y="3258"/>
                  </a:cubicBezTo>
                  <a:lnTo>
                    <a:pt x="15514" y="3258"/>
                  </a:lnTo>
                  <a:cubicBezTo>
                    <a:pt x="15665" y="3384"/>
                    <a:pt x="15815" y="3534"/>
                    <a:pt x="15965" y="3735"/>
                  </a:cubicBezTo>
                  <a:cubicBezTo>
                    <a:pt x="16116" y="3935"/>
                    <a:pt x="16241" y="4111"/>
                    <a:pt x="16391" y="4361"/>
                  </a:cubicBezTo>
                  <a:lnTo>
                    <a:pt x="16442" y="4436"/>
                  </a:lnTo>
                  <a:cubicBezTo>
                    <a:pt x="16492" y="4512"/>
                    <a:pt x="16542" y="4587"/>
                    <a:pt x="16567" y="4662"/>
                  </a:cubicBezTo>
                  <a:cubicBezTo>
                    <a:pt x="16642" y="4762"/>
                    <a:pt x="16742" y="4887"/>
                    <a:pt x="16818" y="4988"/>
                  </a:cubicBezTo>
                  <a:cubicBezTo>
                    <a:pt x="17194" y="5539"/>
                    <a:pt x="17670" y="6191"/>
                    <a:pt x="18246" y="6767"/>
                  </a:cubicBezTo>
                  <a:cubicBezTo>
                    <a:pt x="18747" y="7268"/>
                    <a:pt x="19299" y="7644"/>
                    <a:pt x="19875" y="7895"/>
                  </a:cubicBezTo>
                  <a:cubicBezTo>
                    <a:pt x="20151" y="8020"/>
                    <a:pt x="20452" y="8121"/>
                    <a:pt x="20777" y="8196"/>
                  </a:cubicBezTo>
                  <a:cubicBezTo>
                    <a:pt x="21053" y="8246"/>
                    <a:pt x="21329" y="8296"/>
                    <a:pt x="21605" y="8321"/>
                  </a:cubicBezTo>
                  <a:lnTo>
                    <a:pt x="21805" y="8346"/>
                  </a:lnTo>
                  <a:lnTo>
                    <a:pt x="21780" y="8346"/>
                  </a:lnTo>
                  <a:cubicBezTo>
                    <a:pt x="22331" y="8421"/>
                    <a:pt x="22833" y="8547"/>
                    <a:pt x="23259" y="8697"/>
                  </a:cubicBezTo>
                  <a:cubicBezTo>
                    <a:pt x="23610" y="8872"/>
                    <a:pt x="23960" y="9048"/>
                    <a:pt x="24286" y="9299"/>
                  </a:cubicBezTo>
                  <a:cubicBezTo>
                    <a:pt x="24587" y="9524"/>
                    <a:pt x="24863" y="9775"/>
                    <a:pt x="25163" y="10075"/>
                  </a:cubicBezTo>
                  <a:cubicBezTo>
                    <a:pt x="25314" y="10226"/>
                    <a:pt x="25439" y="10376"/>
                    <a:pt x="25590" y="10527"/>
                  </a:cubicBezTo>
                  <a:cubicBezTo>
                    <a:pt x="25615" y="10577"/>
                    <a:pt x="25665" y="10627"/>
                    <a:pt x="25690" y="10677"/>
                  </a:cubicBezTo>
                  <a:cubicBezTo>
                    <a:pt x="25765" y="10752"/>
                    <a:pt x="25815" y="10802"/>
                    <a:pt x="25865" y="10877"/>
                  </a:cubicBezTo>
                  <a:cubicBezTo>
                    <a:pt x="25991" y="11028"/>
                    <a:pt x="26116" y="11128"/>
                    <a:pt x="26241" y="11203"/>
                  </a:cubicBezTo>
                  <a:cubicBezTo>
                    <a:pt x="26316" y="11253"/>
                    <a:pt x="26366" y="11304"/>
                    <a:pt x="26442" y="11329"/>
                  </a:cubicBezTo>
                  <a:cubicBezTo>
                    <a:pt x="26517" y="11354"/>
                    <a:pt x="26592" y="11379"/>
                    <a:pt x="26667" y="11379"/>
                  </a:cubicBezTo>
                  <a:lnTo>
                    <a:pt x="26692" y="11379"/>
                  </a:lnTo>
                  <a:cubicBezTo>
                    <a:pt x="26767" y="11379"/>
                    <a:pt x="26818" y="11354"/>
                    <a:pt x="26893" y="11329"/>
                  </a:cubicBezTo>
                  <a:cubicBezTo>
                    <a:pt x="26943" y="11304"/>
                    <a:pt x="26993" y="11278"/>
                    <a:pt x="27043" y="11228"/>
                  </a:cubicBezTo>
                  <a:cubicBezTo>
                    <a:pt x="27143" y="11153"/>
                    <a:pt x="27168" y="11028"/>
                    <a:pt x="27194" y="10953"/>
                  </a:cubicBezTo>
                  <a:cubicBezTo>
                    <a:pt x="27219" y="10877"/>
                    <a:pt x="27244" y="10777"/>
                    <a:pt x="27219" y="10652"/>
                  </a:cubicBezTo>
                  <a:cubicBezTo>
                    <a:pt x="27219" y="10527"/>
                    <a:pt x="27194" y="10401"/>
                    <a:pt x="27143" y="10251"/>
                  </a:cubicBezTo>
                  <a:cubicBezTo>
                    <a:pt x="27068" y="9950"/>
                    <a:pt x="26943" y="9674"/>
                    <a:pt x="26818" y="9399"/>
                  </a:cubicBezTo>
                  <a:cubicBezTo>
                    <a:pt x="26642" y="9023"/>
                    <a:pt x="26417" y="8647"/>
                    <a:pt x="26216" y="8296"/>
                  </a:cubicBezTo>
                  <a:lnTo>
                    <a:pt x="26041" y="7995"/>
                  </a:lnTo>
                  <a:cubicBezTo>
                    <a:pt x="25991" y="7920"/>
                    <a:pt x="25940" y="7845"/>
                    <a:pt x="25915" y="7745"/>
                  </a:cubicBezTo>
                  <a:lnTo>
                    <a:pt x="25865" y="7669"/>
                  </a:lnTo>
                  <a:cubicBezTo>
                    <a:pt x="25765" y="7469"/>
                    <a:pt x="25640" y="7268"/>
                    <a:pt x="25539" y="7068"/>
                  </a:cubicBezTo>
                  <a:cubicBezTo>
                    <a:pt x="25314" y="6692"/>
                    <a:pt x="25088" y="6316"/>
                    <a:pt x="24863" y="5940"/>
                  </a:cubicBezTo>
                  <a:cubicBezTo>
                    <a:pt x="24361" y="5163"/>
                    <a:pt x="23835" y="4461"/>
                    <a:pt x="23284" y="3835"/>
                  </a:cubicBezTo>
                  <a:cubicBezTo>
                    <a:pt x="22707" y="3158"/>
                    <a:pt x="22056" y="2582"/>
                    <a:pt x="21379" y="2055"/>
                  </a:cubicBezTo>
                  <a:cubicBezTo>
                    <a:pt x="20677" y="1554"/>
                    <a:pt x="19900" y="1128"/>
                    <a:pt x="19073" y="802"/>
                  </a:cubicBezTo>
                  <a:cubicBezTo>
                    <a:pt x="18798" y="702"/>
                    <a:pt x="18522" y="602"/>
                    <a:pt x="18171" y="476"/>
                  </a:cubicBezTo>
                  <a:cubicBezTo>
                    <a:pt x="17770" y="351"/>
                    <a:pt x="17419" y="251"/>
                    <a:pt x="17068" y="176"/>
                  </a:cubicBezTo>
                  <a:cubicBezTo>
                    <a:pt x="16667" y="75"/>
                    <a:pt x="16316" y="25"/>
                    <a:pt x="1596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4362300" y="1887875"/>
              <a:ext cx="110300" cy="97150"/>
            </a:xfrm>
            <a:custGeom>
              <a:avLst/>
              <a:gdLst/>
              <a:ahLst/>
              <a:cxnLst/>
              <a:rect l="l" t="t" r="r" b="b"/>
              <a:pathLst>
                <a:path w="4412" h="3886" extrusionOk="0">
                  <a:moveTo>
                    <a:pt x="2457" y="0"/>
                  </a:moveTo>
                  <a:cubicBezTo>
                    <a:pt x="2181" y="50"/>
                    <a:pt x="1906" y="201"/>
                    <a:pt x="1680" y="326"/>
                  </a:cubicBezTo>
                  <a:cubicBezTo>
                    <a:pt x="1429" y="477"/>
                    <a:pt x="1179" y="652"/>
                    <a:pt x="928" y="878"/>
                  </a:cubicBezTo>
                  <a:cubicBezTo>
                    <a:pt x="678" y="1103"/>
                    <a:pt x="477" y="1329"/>
                    <a:pt x="327" y="1579"/>
                  </a:cubicBezTo>
                  <a:cubicBezTo>
                    <a:pt x="251" y="1680"/>
                    <a:pt x="176" y="1805"/>
                    <a:pt x="126" y="1930"/>
                  </a:cubicBezTo>
                  <a:cubicBezTo>
                    <a:pt x="101" y="2005"/>
                    <a:pt x="76" y="2055"/>
                    <a:pt x="51" y="2131"/>
                  </a:cubicBezTo>
                  <a:cubicBezTo>
                    <a:pt x="51" y="2181"/>
                    <a:pt x="26" y="2256"/>
                    <a:pt x="26" y="2306"/>
                  </a:cubicBezTo>
                  <a:cubicBezTo>
                    <a:pt x="1" y="2582"/>
                    <a:pt x="76" y="2857"/>
                    <a:pt x="226" y="3083"/>
                  </a:cubicBezTo>
                  <a:cubicBezTo>
                    <a:pt x="452" y="3359"/>
                    <a:pt x="803" y="3534"/>
                    <a:pt x="1053" y="3634"/>
                  </a:cubicBezTo>
                  <a:cubicBezTo>
                    <a:pt x="1379" y="3785"/>
                    <a:pt x="1755" y="3860"/>
                    <a:pt x="2181" y="3885"/>
                  </a:cubicBezTo>
                  <a:lnTo>
                    <a:pt x="2332" y="3885"/>
                  </a:lnTo>
                  <a:cubicBezTo>
                    <a:pt x="2683" y="3885"/>
                    <a:pt x="3008" y="3835"/>
                    <a:pt x="3334" y="3735"/>
                  </a:cubicBezTo>
                  <a:cubicBezTo>
                    <a:pt x="3710" y="3609"/>
                    <a:pt x="4061" y="3434"/>
                    <a:pt x="4362" y="3158"/>
                  </a:cubicBezTo>
                  <a:cubicBezTo>
                    <a:pt x="4412" y="3133"/>
                    <a:pt x="4412" y="3083"/>
                    <a:pt x="4412" y="3033"/>
                  </a:cubicBezTo>
                  <a:cubicBezTo>
                    <a:pt x="4412" y="2983"/>
                    <a:pt x="4412" y="2933"/>
                    <a:pt x="4362" y="2908"/>
                  </a:cubicBezTo>
                  <a:cubicBezTo>
                    <a:pt x="4337" y="2883"/>
                    <a:pt x="4287" y="2857"/>
                    <a:pt x="4262" y="2857"/>
                  </a:cubicBezTo>
                  <a:cubicBezTo>
                    <a:pt x="4211" y="2857"/>
                    <a:pt x="4161" y="2883"/>
                    <a:pt x="4136" y="2908"/>
                  </a:cubicBezTo>
                  <a:cubicBezTo>
                    <a:pt x="4161" y="2807"/>
                    <a:pt x="4186" y="2682"/>
                    <a:pt x="4186" y="2557"/>
                  </a:cubicBezTo>
                  <a:cubicBezTo>
                    <a:pt x="4211" y="2356"/>
                    <a:pt x="4186" y="2131"/>
                    <a:pt x="4161" y="1880"/>
                  </a:cubicBezTo>
                  <a:cubicBezTo>
                    <a:pt x="4136" y="1629"/>
                    <a:pt x="4061" y="1379"/>
                    <a:pt x="3986" y="1178"/>
                  </a:cubicBezTo>
                  <a:cubicBezTo>
                    <a:pt x="3861" y="802"/>
                    <a:pt x="3610" y="326"/>
                    <a:pt x="3159" y="126"/>
                  </a:cubicBezTo>
                  <a:cubicBezTo>
                    <a:pt x="3008" y="50"/>
                    <a:pt x="2833" y="0"/>
                    <a:pt x="26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441250" y="1609675"/>
              <a:ext cx="966825" cy="853400"/>
            </a:xfrm>
            <a:custGeom>
              <a:avLst/>
              <a:gdLst/>
              <a:ahLst/>
              <a:cxnLst/>
              <a:rect l="l" t="t" r="r" b="b"/>
              <a:pathLst>
                <a:path w="38673" h="34136" extrusionOk="0">
                  <a:moveTo>
                    <a:pt x="3234" y="0"/>
                  </a:moveTo>
                  <a:cubicBezTo>
                    <a:pt x="3184" y="0"/>
                    <a:pt x="3133" y="26"/>
                    <a:pt x="3108" y="51"/>
                  </a:cubicBezTo>
                  <a:cubicBezTo>
                    <a:pt x="3058" y="101"/>
                    <a:pt x="3058" y="126"/>
                    <a:pt x="3058" y="176"/>
                  </a:cubicBezTo>
                  <a:cubicBezTo>
                    <a:pt x="3108" y="1429"/>
                    <a:pt x="3108" y="2682"/>
                    <a:pt x="3033" y="3910"/>
                  </a:cubicBezTo>
                  <a:cubicBezTo>
                    <a:pt x="2983" y="5088"/>
                    <a:pt x="2883" y="6316"/>
                    <a:pt x="2707" y="7569"/>
                  </a:cubicBezTo>
                  <a:cubicBezTo>
                    <a:pt x="2582" y="8572"/>
                    <a:pt x="2407" y="9625"/>
                    <a:pt x="2181" y="10677"/>
                  </a:cubicBezTo>
                  <a:cubicBezTo>
                    <a:pt x="2081" y="11204"/>
                    <a:pt x="1955" y="11755"/>
                    <a:pt x="1855" y="12281"/>
                  </a:cubicBezTo>
                  <a:cubicBezTo>
                    <a:pt x="1755" y="12632"/>
                    <a:pt x="1680" y="12983"/>
                    <a:pt x="1605" y="13334"/>
                  </a:cubicBezTo>
                  <a:lnTo>
                    <a:pt x="1454" y="13910"/>
                  </a:lnTo>
                  <a:cubicBezTo>
                    <a:pt x="928" y="16141"/>
                    <a:pt x="552" y="18346"/>
                    <a:pt x="301" y="20452"/>
                  </a:cubicBezTo>
                  <a:cubicBezTo>
                    <a:pt x="201" y="21479"/>
                    <a:pt x="101" y="22557"/>
                    <a:pt x="76" y="23685"/>
                  </a:cubicBezTo>
                  <a:cubicBezTo>
                    <a:pt x="26" y="24487"/>
                    <a:pt x="1" y="25339"/>
                    <a:pt x="26" y="26216"/>
                  </a:cubicBezTo>
                  <a:cubicBezTo>
                    <a:pt x="76" y="27194"/>
                    <a:pt x="176" y="28046"/>
                    <a:pt x="326" y="28823"/>
                  </a:cubicBezTo>
                  <a:cubicBezTo>
                    <a:pt x="527" y="29725"/>
                    <a:pt x="853" y="30502"/>
                    <a:pt x="1279" y="31154"/>
                  </a:cubicBezTo>
                  <a:cubicBezTo>
                    <a:pt x="1880" y="32106"/>
                    <a:pt x="2833" y="32883"/>
                    <a:pt x="4036" y="33434"/>
                  </a:cubicBezTo>
                  <a:cubicBezTo>
                    <a:pt x="4612" y="33710"/>
                    <a:pt x="5214" y="33885"/>
                    <a:pt x="5815" y="34011"/>
                  </a:cubicBezTo>
                  <a:cubicBezTo>
                    <a:pt x="6241" y="34086"/>
                    <a:pt x="6667" y="34136"/>
                    <a:pt x="7068" y="34136"/>
                  </a:cubicBezTo>
                  <a:cubicBezTo>
                    <a:pt x="7244" y="34136"/>
                    <a:pt x="7444" y="34136"/>
                    <a:pt x="7620" y="34111"/>
                  </a:cubicBezTo>
                  <a:cubicBezTo>
                    <a:pt x="7670" y="34111"/>
                    <a:pt x="7695" y="34086"/>
                    <a:pt x="7745" y="34061"/>
                  </a:cubicBezTo>
                  <a:cubicBezTo>
                    <a:pt x="7745" y="34061"/>
                    <a:pt x="7745" y="34036"/>
                    <a:pt x="7770" y="34036"/>
                  </a:cubicBezTo>
                  <a:cubicBezTo>
                    <a:pt x="7845" y="34011"/>
                    <a:pt x="7895" y="33961"/>
                    <a:pt x="7920" y="33910"/>
                  </a:cubicBezTo>
                  <a:cubicBezTo>
                    <a:pt x="7996" y="33509"/>
                    <a:pt x="8071" y="33108"/>
                    <a:pt x="8096" y="32707"/>
                  </a:cubicBezTo>
                  <a:cubicBezTo>
                    <a:pt x="8121" y="32306"/>
                    <a:pt x="8121" y="31905"/>
                    <a:pt x="8071" y="31454"/>
                  </a:cubicBezTo>
                  <a:cubicBezTo>
                    <a:pt x="8021" y="30752"/>
                    <a:pt x="7845" y="30026"/>
                    <a:pt x="7595" y="29148"/>
                  </a:cubicBezTo>
                  <a:cubicBezTo>
                    <a:pt x="7469" y="28747"/>
                    <a:pt x="7319" y="28346"/>
                    <a:pt x="7194" y="28021"/>
                  </a:cubicBezTo>
                  <a:cubicBezTo>
                    <a:pt x="7143" y="27870"/>
                    <a:pt x="7068" y="27695"/>
                    <a:pt x="7018" y="27544"/>
                  </a:cubicBezTo>
                  <a:cubicBezTo>
                    <a:pt x="6918" y="27294"/>
                    <a:pt x="6843" y="27043"/>
                    <a:pt x="6742" y="26793"/>
                  </a:cubicBezTo>
                  <a:cubicBezTo>
                    <a:pt x="6492" y="26041"/>
                    <a:pt x="6291" y="25239"/>
                    <a:pt x="6191" y="24462"/>
                  </a:cubicBezTo>
                  <a:cubicBezTo>
                    <a:pt x="6116" y="23960"/>
                    <a:pt x="6091" y="23434"/>
                    <a:pt x="6091" y="22908"/>
                  </a:cubicBezTo>
                  <a:cubicBezTo>
                    <a:pt x="6091" y="22432"/>
                    <a:pt x="6116" y="21905"/>
                    <a:pt x="6191" y="21354"/>
                  </a:cubicBezTo>
                  <a:cubicBezTo>
                    <a:pt x="6417" y="19725"/>
                    <a:pt x="6918" y="18171"/>
                    <a:pt x="7419" y="16717"/>
                  </a:cubicBezTo>
                  <a:cubicBezTo>
                    <a:pt x="8346" y="17519"/>
                    <a:pt x="9274" y="18246"/>
                    <a:pt x="10201" y="18873"/>
                  </a:cubicBezTo>
                  <a:cubicBezTo>
                    <a:pt x="11755" y="19950"/>
                    <a:pt x="13334" y="20803"/>
                    <a:pt x="14888" y="21354"/>
                  </a:cubicBezTo>
                  <a:cubicBezTo>
                    <a:pt x="15715" y="21655"/>
                    <a:pt x="16567" y="21880"/>
                    <a:pt x="17419" y="22031"/>
                  </a:cubicBezTo>
                  <a:cubicBezTo>
                    <a:pt x="18246" y="22181"/>
                    <a:pt x="19123" y="22256"/>
                    <a:pt x="20001" y="22256"/>
                  </a:cubicBezTo>
                  <a:lnTo>
                    <a:pt x="20076" y="22256"/>
                  </a:lnTo>
                  <a:cubicBezTo>
                    <a:pt x="20978" y="22256"/>
                    <a:pt x="21905" y="22156"/>
                    <a:pt x="22833" y="21955"/>
                  </a:cubicBezTo>
                  <a:cubicBezTo>
                    <a:pt x="23259" y="21880"/>
                    <a:pt x="23660" y="21780"/>
                    <a:pt x="24086" y="21680"/>
                  </a:cubicBezTo>
                  <a:cubicBezTo>
                    <a:pt x="24487" y="21580"/>
                    <a:pt x="24888" y="21479"/>
                    <a:pt x="25289" y="21354"/>
                  </a:cubicBezTo>
                  <a:cubicBezTo>
                    <a:pt x="27144" y="20878"/>
                    <a:pt x="28798" y="20326"/>
                    <a:pt x="30377" y="19725"/>
                  </a:cubicBezTo>
                  <a:cubicBezTo>
                    <a:pt x="32231" y="19023"/>
                    <a:pt x="33835" y="18271"/>
                    <a:pt x="35289" y="17444"/>
                  </a:cubicBezTo>
                  <a:cubicBezTo>
                    <a:pt x="36517" y="16717"/>
                    <a:pt x="37595" y="15940"/>
                    <a:pt x="38522" y="15088"/>
                  </a:cubicBezTo>
                  <a:cubicBezTo>
                    <a:pt x="38572" y="15063"/>
                    <a:pt x="38597" y="15013"/>
                    <a:pt x="38597" y="14963"/>
                  </a:cubicBezTo>
                  <a:cubicBezTo>
                    <a:pt x="38672" y="14687"/>
                    <a:pt x="38672" y="14361"/>
                    <a:pt x="38572" y="13960"/>
                  </a:cubicBezTo>
                  <a:cubicBezTo>
                    <a:pt x="38547" y="13785"/>
                    <a:pt x="38472" y="13610"/>
                    <a:pt x="38397" y="13384"/>
                  </a:cubicBezTo>
                  <a:cubicBezTo>
                    <a:pt x="38322" y="13209"/>
                    <a:pt x="38221" y="13008"/>
                    <a:pt x="38121" y="12808"/>
                  </a:cubicBezTo>
                  <a:cubicBezTo>
                    <a:pt x="37895" y="12457"/>
                    <a:pt x="37670" y="12131"/>
                    <a:pt x="37369" y="11880"/>
                  </a:cubicBezTo>
                  <a:cubicBezTo>
                    <a:pt x="37068" y="11605"/>
                    <a:pt x="36768" y="11429"/>
                    <a:pt x="36467" y="11354"/>
                  </a:cubicBezTo>
                  <a:lnTo>
                    <a:pt x="36417" y="11354"/>
                  </a:lnTo>
                  <a:cubicBezTo>
                    <a:pt x="36392" y="11354"/>
                    <a:pt x="36342" y="11354"/>
                    <a:pt x="36317" y="11379"/>
                  </a:cubicBezTo>
                  <a:cubicBezTo>
                    <a:pt x="36317" y="11379"/>
                    <a:pt x="36317" y="11379"/>
                    <a:pt x="36291" y="11404"/>
                  </a:cubicBezTo>
                  <a:cubicBezTo>
                    <a:pt x="34863" y="12306"/>
                    <a:pt x="33259" y="13108"/>
                    <a:pt x="31530" y="13785"/>
                  </a:cubicBezTo>
                  <a:lnTo>
                    <a:pt x="31504" y="13810"/>
                  </a:lnTo>
                  <a:cubicBezTo>
                    <a:pt x="30251" y="14261"/>
                    <a:pt x="28923" y="14687"/>
                    <a:pt x="27494" y="15038"/>
                  </a:cubicBezTo>
                  <a:cubicBezTo>
                    <a:pt x="26342" y="15314"/>
                    <a:pt x="24963" y="15640"/>
                    <a:pt x="23560" y="15790"/>
                  </a:cubicBezTo>
                  <a:cubicBezTo>
                    <a:pt x="22983" y="15865"/>
                    <a:pt x="22457" y="15890"/>
                    <a:pt x="21956" y="15890"/>
                  </a:cubicBezTo>
                  <a:cubicBezTo>
                    <a:pt x="21429" y="15890"/>
                    <a:pt x="20903" y="15865"/>
                    <a:pt x="20427" y="15790"/>
                  </a:cubicBezTo>
                  <a:cubicBezTo>
                    <a:pt x="19775" y="15690"/>
                    <a:pt x="19149" y="15514"/>
                    <a:pt x="18622" y="15289"/>
                  </a:cubicBezTo>
                  <a:cubicBezTo>
                    <a:pt x="18121" y="15088"/>
                    <a:pt x="17645" y="14788"/>
                    <a:pt x="17169" y="14386"/>
                  </a:cubicBezTo>
                  <a:cubicBezTo>
                    <a:pt x="16467" y="13810"/>
                    <a:pt x="15865" y="13133"/>
                    <a:pt x="15364" y="12532"/>
                  </a:cubicBezTo>
                  <a:cubicBezTo>
                    <a:pt x="15214" y="12331"/>
                    <a:pt x="15038" y="12131"/>
                    <a:pt x="14888" y="11955"/>
                  </a:cubicBezTo>
                  <a:cubicBezTo>
                    <a:pt x="14763" y="11805"/>
                    <a:pt x="14637" y="11655"/>
                    <a:pt x="14512" y="11504"/>
                  </a:cubicBezTo>
                  <a:cubicBezTo>
                    <a:pt x="14336" y="11279"/>
                    <a:pt x="14161" y="11053"/>
                    <a:pt x="13986" y="10828"/>
                  </a:cubicBezTo>
                  <a:lnTo>
                    <a:pt x="13610" y="10402"/>
                  </a:lnTo>
                  <a:cubicBezTo>
                    <a:pt x="13259" y="9950"/>
                    <a:pt x="12908" y="9524"/>
                    <a:pt x="12557" y="9098"/>
                  </a:cubicBezTo>
                  <a:cubicBezTo>
                    <a:pt x="11680" y="8046"/>
                    <a:pt x="10778" y="6918"/>
                    <a:pt x="9850" y="5865"/>
                  </a:cubicBezTo>
                  <a:cubicBezTo>
                    <a:pt x="8823" y="4662"/>
                    <a:pt x="7845" y="3660"/>
                    <a:pt x="6893" y="2782"/>
                  </a:cubicBezTo>
                  <a:cubicBezTo>
                    <a:pt x="5765" y="1755"/>
                    <a:pt x="4587" y="853"/>
                    <a:pt x="3384" y="76"/>
                  </a:cubicBezTo>
                  <a:cubicBezTo>
                    <a:pt x="3384" y="51"/>
                    <a:pt x="3359" y="51"/>
                    <a:pt x="3334" y="51"/>
                  </a:cubicBezTo>
                  <a:cubicBezTo>
                    <a:pt x="3309" y="26"/>
                    <a:pt x="3259" y="0"/>
                    <a:pt x="3234"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516450" y="1605925"/>
              <a:ext cx="8150" cy="26950"/>
            </a:xfrm>
            <a:custGeom>
              <a:avLst/>
              <a:gdLst/>
              <a:ahLst/>
              <a:cxnLst/>
              <a:rect l="l" t="t" r="r" b="b"/>
              <a:pathLst>
                <a:path w="326" h="1078" extrusionOk="0">
                  <a:moveTo>
                    <a:pt x="75" y="0"/>
                  </a:moveTo>
                  <a:cubicBezTo>
                    <a:pt x="50" y="0"/>
                    <a:pt x="25" y="25"/>
                    <a:pt x="25" y="50"/>
                  </a:cubicBezTo>
                  <a:cubicBezTo>
                    <a:pt x="0" y="50"/>
                    <a:pt x="0" y="75"/>
                    <a:pt x="0" y="100"/>
                  </a:cubicBezTo>
                  <a:cubicBezTo>
                    <a:pt x="50" y="226"/>
                    <a:pt x="75" y="351"/>
                    <a:pt x="100" y="476"/>
                  </a:cubicBezTo>
                  <a:cubicBezTo>
                    <a:pt x="125" y="652"/>
                    <a:pt x="150" y="827"/>
                    <a:pt x="150" y="978"/>
                  </a:cubicBezTo>
                  <a:cubicBezTo>
                    <a:pt x="150" y="1028"/>
                    <a:pt x="201" y="1078"/>
                    <a:pt x="251" y="1078"/>
                  </a:cubicBezTo>
                  <a:cubicBezTo>
                    <a:pt x="301" y="1053"/>
                    <a:pt x="326" y="1028"/>
                    <a:pt x="326" y="978"/>
                  </a:cubicBezTo>
                  <a:cubicBezTo>
                    <a:pt x="326" y="827"/>
                    <a:pt x="301" y="677"/>
                    <a:pt x="276" y="526"/>
                  </a:cubicBezTo>
                  <a:cubicBezTo>
                    <a:pt x="251" y="376"/>
                    <a:pt x="201" y="201"/>
                    <a:pt x="176" y="50"/>
                  </a:cubicBezTo>
                  <a:cubicBezTo>
                    <a:pt x="176"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516450" y="1604650"/>
              <a:ext cx="6275" cy="18825"/>
            </a:xfrm>
            <a:custGeom>
              <a:avLst/>
              <a:gdLst/>
              <a:ahLst/>
              <a:cxnLst/>
              <a:rect l="l" t="t" r="r" b="b"/>
              <a:pathLst>
                <a:path w="251" h="753" extrusionOk="0">
                  <a:moveTo>
                    <a:pt x="75" y="1"/>
                  </a:moveTo>
                  <a:cubicBezTo>
                    <a:pt x="25" y="1"/>
                    <a:pt x="0" y="51"/>
                    <a:pt x="0" y="101"/>
                  </a:cubicBezTo>
                  <a:cubicBezTo>
                    <a:pt x="25" y="277"/>
                    <a:pt x="50" y="477"/>
                    <a:pt x="75" y="653"/>
                  </a:cubicBezTo>
                  <a:cubicBezTo>
                    <a:pt x="100" y="678"/>
                    <a:pt x="100" y="703"/>
                    <a:pt x="125" y="728"/>
                  </a:cubicBezTo>
                  <a:cubicBezTo>
                    <a:pt x="125" y="728"/>
                    <a:pt x="150" y="753"/>
                    <a:pt x="176" y="753"/>
                  </a:cubicBezTo>
                  <a:cubicBezTo>
                    <a:pt x="201" y="753"/>
                    <a:pt x="226" y="728"/>
                    <a:pt x="226" y="728"/>
                  </a:cubicBezTo>
                  <a:cubicBezTo>
                    <a:pt x="251" y="703"/>
                    <a:pt x="251" y="678"/>
                    <a:pt x="251" y="653"/>
                  </a:cubicBezTo>
                  <a:cubicBezTo>
                    <a:pt x="226" y="477"/>
                    <a:pt x="176" y="277"/>
                    <a:pt x="176" y="101"/>
                  </a:cubicBezTo>
                  <a:cubicBezTo>
                    <a:pt x="150" y="51"/>
                    <a:pt x="125" y="1"/>
                    <a:pt x="75"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516450" y="1605300"/>
              <a:ext cx="18175" cy="14050"/>
            </a:xfrm>
            <a:custGeom>
              <a:avLst/>
              <a:gdLst/>
              <a:ahLst/>
              <a:cxnLst/>
              <a:rect l="l" t="t" r="r" b="b"/>
              <a:pathLst>
                <a:path w="727" h="562" extrusionOk="0">
                  <a:moveTo>
                    <a:pt x="100" y="0"/>
                  </a:moveTo>
                  <a:cubicBezTo>
                    <a:pt x="75" y="0"/>
                    <a:pt x="50" y="25"/>
                    <a:pt x="25" y="50"/>
                  </a:cubicBezTo>
                  <a:cubicBezTo>
                    <a:pt x="25" y="50"/>
                    <a:pt x="0" y="75"/>
                    <a:pt x="0" y="100"/>
                  </a:cubicBezTo>
                  <a:cubicBezTo>
                    <a:pt x="0" y="125"/>
                    <a:pt x="25" y="150"/>
                    <a:pt x="50" y="150"/>
                  </a:cubicBezTo>
                  <a:cubicBezTo>
                    <a:pt x="226" y="301"/>
                    <a:pt x="401" y="426"/>
                    <a:pt x="602" y="551"/>
                  </a:cubicBezTo>
                  <a:cubicBezTo>
                    <a:pt x="608" y="558"/>
                    <a:pt x="617" y="561"/>
                    <a:pt x="626" y="561"/>
                  </a:cubicBezTo>
                  <a:cubicBezTo>
                    <a:pt x="652" y="561"/>
                    <a:pt x="684" y="538"/>
                    <a:pt x="702" y="501"/>
                  </a:cubicBezTo>
                  <a:cubicBezTo>
                    <a:pt x="727" y="476"/>
                    <a:pt x="727" y="451"/>
                    <a:pt x="702" y="426"/>
                  </a:cubicBezTo>
                  <a:cubicBezTo>
                    <a:pt x="702" y="401"/>
                    <a:pt x="702" y="401"/>
                    <a:pt x="677" y="376"/>
                  </a:cubicBezTo>
                  <a:cubicBezTo>
                    <a:pt x="627" y="376"/>
                    <a:pt x="602" y="351"/>
                    <a:pt x="551" y="326"/>
                  </a:cubicBezTo>
                  <a:lnTo>
                    <a:pt x="577" y="326"/>
                  </a:lnTo>
                  <a:cubicBezTo>
                    <a:pt x="426" y="226"/>
                    <a:pt x="301" y="125"/>
                    <a:pt x="150" y="25"/>
                  </a:cubicBezTo>
                  <a:cubicBezTo>
                    <a:pt x="125"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517075" y="1605300"/>
              <a:ext cx="62675" cy="49600"/>
            </a:xfrm>
            <a:custGeom>
              <a:avLst/>
              <a:gdLst/>
              <a:ahLst/>
              <a:cxnLst/>
              <a:rect l="l" t="t" r="r" b="b"/>
              <a:pathLst>
                <a:path w="2507" h="1984" extrusionOk="0">
                  <a:moveTo>
                    <a:pt x="100" y="0"/>
                  </a:moveTo>
                  <a:cubicBezTo>
                    <a:pt x="50" y="0"/>
                    <a:pt x="25" y="25"/>
                    <a:pt x="25" y="50"/>
                  </a:cubicBezTo>
                  <a:cubicBezTo>
                    <a:pt x="0" y="100"/>
                    <a:pt x="0" y="150"/>
                    <a:pt x="50" y="150"/>
                  </a:cubicBezTo>
                  <a:cubicBezTo>
                    <a:pt x="176" y="226"/>
                    <a:pt x="301" y="301"/>
                    <a:pt x="401" y="376"/>
                  </a:cubicBezTo>
                  <a:cubicBezTo>
                    <a:pt x="752" y="602"/>
                    <a:pt x="1053" y="852"/>
                    <a:pt x="1379" y="1128"/>
                  </a:cubicBezTo>
                  <a:cubicBezTo>
                    <a:pt x="1704" y="1404"/>
                    <a:pt x="2030" y="1679"/>
                    <a:pt x="2356" y="1955"/>
                  </a:cubicBezTo>
                  <a:cubicBezTo>
                    <a:pt x="2377" y="1976"/>
                    <a:pt x="2398" y="1984"/>
                    <a:pt x="2418" y="1984"/>
                  </a:cubicBezTo>
                  <a:cubicBezTo>
                    <a:pt x="2444" y="1984"/>
                    <a:pt x="2467" y="1969"/>
                    <a:pt x="2481" y="1955"/>
                  </a:cubicBezTo>
                  <a:cubicBezTo>
                    <a:pt x="2506" y="1930"/>
                    <a:pt x="2506" y="1855"/>
                    <a:pt x="2481" y="1830"/>
                  </a:cubicBezTo>
                  <a:cubicBezTo>
                    <a:pt x="2105" y="1504"/>
                    <a:pt x="1729" y="1178"/>
                    <a:pt x="1354" y="877"/>
                  </a:cubicBezTo>
                  <a:cubicBezTo>
                    <a:pt x="953" y="551"/>
                    <a:pt x="552" y="251"/>
                    <a:pt x="12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532725" y="1615950"/>
              <a:ext cx="38250" cy="30175"/>
            </a:xfrm>
            <a:custGeom>
              <a:avLst/>
              <a:gdLst/>
              <a:ahLst/>
              <a:cxnLst/>
              <a:rect l="l" t="t" r="r" b="b"/>
              <a:pathLst>
                <a:path w="1530" h="1207" extrusionOk="0">
                  <a:moveTo>
                    <a:pt x="101" y="0"/>
                  </a:moveTo>
                  <a:cubicBezTo>
                    <a:pt x="51" y="0"/>
                    <a:pt x="26" y="25"/>
                    <a:pt x="1" y="50"/>
                  </a:cubicBezTo>
                  <a:cubicBezTo>
                    <a:pt x="1" y="75"/>
                    <a:pt x="1" y="125"/>
                    <a:pt x="51" y="150"/>
                  </a:cubicBezTo>
                  <a:cubicBezTo>
                    <a:pt x="126" y="201"/>
                    <a:pt x="176" y="251"/>
                    <a:pt x="251" y="276"/>
                  </a:cubicBezTo>
                  <a:lnTo>
                    <a:pt x="226" y="276"/>
                  </a:lnTo>
                  <a:cubicBezTo>
                    <a:pt x="627" y="551"/>
                    <a:pt x="1003" y="877"/>
                    <a:pt x="1354" y="1178"/>
                  </a:cubicBezTo>
                  <a:cubicBezTo>
                    <a:pt x="1375" y="1199"/>
                    <a:pt x="1396" y="1207"/>
                    <a:pt x="1416" y="1207"/>
                  </a:cubicBezTo>
                  <a:cubicBezTo>
                    <a:pt x="1442" y="1207"/>
                    <a:pt x="1465" y="1193"/>
                    <a:pt x="1479" y="1178"/>
                  </a:cubicBezTo>
                  <a:cubicBezTo>
                    <a:pt x="1530" y="1153"/>
                    <a:pt x="1504" y="1078"/>
                    <a:pt x="1479" y="1053"/>
                  </a:cubicBezTo>
                  <a:cubicBezTo>
                    <a:pt x="1053" y="677"/>
                    <a:pt x="627" y="301"/>
                    <a:pt x="126"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540250" y="1622200"/>
              <a:ext cx="38250" cy="31200"/>
            </a:xfrm>
            <a:custGeom>
              <a:avLst/>
              <a:gdLst/>
              <a:ahLst/>
              <a:cxnLst/>
              <a:rect l="l" t="t" r="r" b="b"/>
              <a:pathLst>
                <a:path w="1530" h="1248" extrusionOk="0">
                  <a:moveTo>
                    <a:pt x="101" y="1"/>
                  </a:moveTo>
                  <a:cubicBezTo>
                    <a:pt x="76" y="1"/>
                    <a:pt x="51" y="1"/>
                    <a:pt x="26" y="26"/>
                  </a:cubicBezTo>
                  <a:cubicBezTo>
                    <a:pt x="26" y="51"/>
                    <a:pt x="0" y="76"/>
                    <a:pt x="0" y="76"/>
                  </a:cubicBezTo>
                  <a:cubicBezTo>
                    <a:pt x="0" y="101"/>
                    <a:pt x="26" y="126"/>
                    <a:pt x="51" y="151"/>
                  </a:cubicBezTo>
                  <a:cubicBezTo>
                    <a:pt x="276" y="301"/>
                    <a:pt x="502" y="477"/>
                    <a:pt x="702" y="627"/>
                  </a:cubicBezTo>
                  <a:cubicBezTo>
                    <a:pt x="928" y="828"/>
                    <a:pt x="1153" y="1028"/>
                    <a:pt x="1379" y="1229"/>
                  </a:cubicBezTo>
                  <a:cubicBezTo>
                    <a:pt x="1391" y="1241"/>
                    <a:pt x="1417" y="1248"/>
                    <a:pt x="1442" y="1248"/>
                  </a:cubicBezTo>
                  <a:cubicBezTo>
                    <a:pt x="1467" y="1248"/>
                    <a:pt x="1492" y="1241"/>
                    <a:pt x="1504" y="1229"/>
                  </a:cubicBezTo>
                  <a:cubicBezTo>
                    <a:pt x="1529" y="1179"/>
                    <a:pt x="1529" y="1129"/>
                    <a:pt x="1479" y="1103"/>
                  </a:cubicBezTo>
                  <a:cubicBezTo>
                    <a:pt x="1279" y="903"/>
                    <a:pt x="1078" y="728"/>
                    <a:pt x="878" y="552"/>
                  </a:cubicBezTo>
                  <a:cubicBezTo>
                    <a:pt x="627" y="352"/>
                    <a:pt x="401" y="176"/>
                    <a:pt x="151" y="26"/>
                  </a:cubicBezTo>
                  <a:cubicBezTo>
                    <a:pt x="126" y="1"/>
                    <a:pt x="126"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544625" y="1624700"/>
              <a:ext cx="36375" cy="30525"/>
            </a:xfrm>
            <a:custGeom>
              <a:avLst/>
              <a:gdLst/>
              <a:ahLst/>
              <a:cxnLst/>
              <a:rect l="l" t="t" r="r" b="b"/>
              <a:pathLst>
                <a:path w="1455" h="1221" extrusionOk="0">
                  <a:moveTo>
                    <a:pt x="76" y="1"/>
                  </a:moveTo>
                  <a:cubicBezTo>
                    <a:pt x="51" y="1"/>
                    <a:pt x="26" y="1"/>
                    <a:pt x="1" y="26"/>
                  </a:cubicBezTo>
                  <a:cubicBezTo>
                    <a:pt x="1" y="51"/>
                    <a:pt x="1" y="76"/>
                    <a:pt x="1" y="101"/>
                  </a:cubicBezTo>
                  <a:cubicBezTo>
                    <a:pt x="1" y="101"/>
                    <a:pt x="1" y="126"/>
                    <a:pt x="26" y="151"/>
                  </a:cubicBezTo>
                  <a:cubicBezTo>
                    <a:pt x="252" y="302"/>
                    <a:pt x="452" y="452"/>
                    <a:pt x="653" y="628"/>
                  </a:cubicBezTo>
                  <a:cubicBezTo>
                    <a:pt x="878" y="803"/>
                    <a:pt x="1104" y="978"/>
                    <a:pt x="1304" y="1204"/>
                  </a:cubicBezTo>
                  <a:cubicBezTo>
                    <a:pt x="1315" y="1214"/>
                    <a:pt x="1334" y="1220"/>
                    <a:pt x="1354" y="1220"/>
                  </a:cubicBezTo>
                  <a:cubicBezTo>
                    <a:pt x="1383" y="1220"/>
                    <a:pt x="1415" y="1208"/>
                    <a:pt x="1429" y="1179"/>
                  </a:cubicBezTo>
                  <a:cubicBezTo>
                    <a:pt x="1429" y="1179"/>
                    <a:pt x="1455" y="1154"/>
                    <a:pt x="1455" y="1129"/>
                  </a:cubicBezTo>
                  <a:cubicBezTo>
                    <a:pt x="1455" y="1104"/>
                    <a:pt x="1429" y="1079"/>
                    <a:pt x="1404" y="1054"/>
                  </a:cubicBezTo>
                  <a:cubicBezTo>
                    <a:pt x="1229" y="878"/>
                    <a:pt x="1028" y="703"/>
                    <a:pt x="828" y="527"/>
                  </a:cubicBezTo>
                  <a:cubicBezTo>
                    <a:pt x="602" y="352"/>
                    <a:pt x="377" y="176"/>
                    <a:pt x="126" y="26"/>
                  </a:cubicBezTo>
                  <a:cubicBezTo>
                    <a:pt x="126" y="1"/>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542750" y="1622825"/>
              <a:ext cx="27600" cy="22375"/>
            </a:xfrm>
            <a:custGeom>
              <a:avLst/>
              <a:gdLst/>
              <a:ahLst/>
              <a:cxnLst/>
              <a:rect l="l" t="t" r="r" b="b"/>
              <a:pathLst>
                <a:path w="1104" h="895" extrusionOk="0">
                  <a:moveTo>
                    <a:pt x="76" y="1"/>
                  </a:moveTo>
                  <a:cubicBezTo>
                    <a:pt x="51" y="1"/>
                    <a:pt x="26" y="26"/>
                    <a:pt x="26" y="51"/>
                  </a:cubicBezTo>
                  <a:cubicBezTo>
                    <a:pt x="1" y="76"/>
                    <a:pt x="1" y="126"/>
                    <a:pt x="26" y="151"/>
                  </a:cubicBezTo>
                  <a:cubicBezTo>
                    <a:pt x="327" y="402"/>
                    <a:pt x="652" y="627"/>
                    <a:pt x="953" y="878"/>
                  </a:cubicBezTo>
                  <a:cubicBezTo>
                    <a:pt x="963" y="888"/>
                    <a:pt x="978" y="894"/>
                    <a:pt x="994" y="894"/>
                  </a:cubicBezTo>
                  <a:cubicBezTo>
                    <a:pt x="1015" y="894"/>
                    <a:pt x="1039" y="882"/>
                    <a:pt x="1053" y="853"/>
                  </a:cubicBezTo>
                  <a:cubicBezTo>
                    <a:pt x="1103" y="828"/>
                    <a:pt x="1103" y="778"/>
                    <a:pt x="1053" y="728"/>
                  </a:cubicBezTo>
                  <a:cubicBezTo>
                    <a:pt x="753" y="477"/>
                    <a:pt x="452" y="276"/>
                    <a:pt x="151" y="26"/>
                  </a:cubicBezTo>
                  <a:cubicBezTo>
                    <a:pt x="126" y="26"/>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543375" y="1624075"/>
              <a:ext cx="35125" cy="28550"/>
            </a:xfrm>
            <a:custGeom>
              <a:avLst/>
              <a:gdLst/>
              <a:ahLst/>
              <a:cxnLst/>
              <a:rect l="l" t="t" r="r" b="b"/>
              <a:pathLst>
                <a:path w="1405" h="1142" extrusionOk="0">
                  <a:moveTo>
                    <a:pt x="76" y="1"/>
                  </a:moveTo>
                  <a:cubicBezTo>
                    <a:pt x="51" y="1"/>
                    <a:pt x="26" y="26"/>
                    <a:pt x="26" y="51"/>
                  </a:cubicBezTo>
                  <a:cubicBezTo>
                    <a:pt x="1" y="76"/>
                    <a:pt x="1" y="101"/>
                    <a:pt x="1" y="101"/>
                  </a:cubicBezTo>
                  <a:cubicBezTo>
                    <a:pt x="26" y="126"/>
                    <a:pt x="26" y="151"/>
                    <a:pt x="51" y="151"/>
                  </a:cubicBezTo>
                  <a:cubicBezTo>
                    <a:pt x="101" y="176"/>
                    <a:pt x="126" y="201"/>
                    <a:pt x="151" y="226"/>
                  </a:cubicBezTo>
                  <a:cubicBezTo>
                    <a:pt x="327" y="352"/>
                    <a:pt x="502" y="477"/>
                    <a:pt x="703" y="627"/>
                  </a:cubicBezTo>
                  <a:cubicBezTo>
                    <a:pt x="878" y="778"/>
                    <a:pt x="1078" y="928"/>
                    <a:pt x="1254" y="1104"/>
                  </a:cubicBezTo>
                  <a:cubicBezTo>
                    <a:pt x="1266" y="1129"/>
                    <a:pt x="1285" y="1141"/>
                    <a:pt x="1307" y="1141"/>
                  </a:cubicBezTo>
                  <a:cubicBezTo>
                    <a:pt x="1329" y="1141"/>
                    <a:pt x="1354" y="1129"/>
                    <a:pt x="1379" y="1104"/>
                  </a:cubicBezTo>
                  <a:cubicBezTo>
                    <a:pt x="1404" y="1079"/>
                    <a:pt x="1404" y="1028"/>
                    <a:pt x="1354" y="978"/>
                  </a:cubicBezTo>
                  <a:cubicBezTo>
                    <a:pt x="1179" y="803"/>
                    <a:pt x="978" y="627"/>
                    <a:pt x="753" y="452"/>
                  </a:cubicBezTo>
                  <a:cubicBezTo>
                    <a:pt x="552" y="302"/>
                    <a:pt x="352" y="151"/>
                    <a:pt x="1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545900" y="1625975"/>
              <a:ext cx="43875" cy="36825"/>
            </a:xfrm>
            <a:custGeom>
              <a:avLst/>
              <a:gdLst/>
              <a:ahLst/>
              <a:cxnLst/>
              <a:rect l="l" t="t" r="r" b="b"/>
              <a:pathLst>
                <a:path w="1755" h="1473" extrusionOk="0">
                  <a:moveTo>
                    <a:pt x="75" y="0"/>
                  </a:moveTo>
                  <a:cubicBezTo>
                    <a:pt x="50" y="0"/>
                    <a:pt x="25" y="25"/>
                    <a:pt x="0" y="25"/>
                  </a:cubicBezTo>
                  <a:cubicBezTo>
                    <a:pt x="0" y="50"/>
                    <a:pt x="0" y="75"/>
                    <a:pt x="0" y="100"/>
                  </a:cubicBezTo>
                  <a:cubicBezTo>
                    <a:pt x="0" y="125"/>
                    <a:pt x="0" y="150"/>
                    <a:pt x="25" y="150"/>
                  </a:cubicBezTo>
                  <a:cubicBezTo>
                    <a:pt x="576" y="551"/>
                    <a:pt x="1103" y="978"/>
                    <a:pt x="1604" y="1454"/>
                  </a:cubicBezTo>
                  <a:cubicBezTo>
                    <a:pt x="1629" y="1466"/>
                    <a:pt x="1654" y="1473"/>
                    <a:pt x="1676" y="1473"/>
                  </a:cubicBezTo>
                  <a:cubicBezTo>
                    <a:pt x="1698" y="1473"/>
                    <a:pt x="1717" y="1466"/>
                    <a:pt x="1729" y="1454"/>
                  </a:cubicBezTo>
                  <a:cubicBezTo>
                    <a:pt x="1754" y="1404"/>
                    <a:pt x="1754" y="1353"/>
                    <a:pt x="1729" y="1328"/>
                  </a:cubicBezTo>
                  <a:cubicBezTo>
                    <a:pt x="1228" y="852"/>
                    <a:pt x="702" y="426"/>
                    <a:pt x="125" y="25"/>
                  </a:cubicBezTo>
                  <a:cubicBezTo>
                    <a:pt x="125" y="25"/>
                    <a:pt x="100" y="0"/>
                    <a:pt x="7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560925" y="1637250"/>
              <a:ext cx="28850" cy="24250"/>
            </a:xfrm>
            <a:custGeom>
              <a:avLst/>
              <a:gdLst/>
              <a:ahLst/>
              <a:cxnLst/>
              <a:rect l="l" t="t" r="r" b="b"/>
              <a:pathLst>
                <a:path w="1154" h="970" extrusionOk="0">
                  <a:moveTo>
                    <a:pt x="101" y="0"/>
                  </a:moveTo>
                  <a:cubicBezTo>
                    <a:pt x="76" y="0"/>
                    <a:pt x="51" y="25"/>
                    <a:pt x="26" y="50"/>
                  </a:cubicBezTo>
                  <a:cubicBezTo>
                    <a:pt x="1" y="75"/>
                    <a:pt x="1" y="126"/>
                    <a:pt x="51" y="151"/>
                  </a:cubicBezTo>
                  <a:cubicBezTo>
                    <a:pt x="376" y="401"/>
                    <a:pt x="677" y="677"/>
                    <a:pt x="1003" y="953"/>
                  </a:cubicBezTo>
                  <a:cubicBezTo>
                    <a:pt x="1013" y="963"/>
                    <a:pt x="1032" y="969"/>
                    <a:pt x="1053" y="969"/>
                  </a:cubicBezTo>
                  <a:cubicBezTo>
                    <a:pt x="1082" y="969"/>
                    <a:pt x="1114" y="957"/>
                    <a:pt x="1128" y="928"/>
                  </a:cubicBezTo>
                  <a:cubicBezTo>
                    <a:pt x="1153" y="902"/>
                    <a:pt x="1153" y="852"/>
                    <a:pt x="1103" y="827"/>
                  </a:cubicBezTo>
                  <a:cubicBezTo>
                    <a:pt x="803" y="552"/>
                    <a:pt x="477" y="276"/>
                    <a:pt x="151" y="25"/>
                  </a:cubicBezTo>
                  <a:cubicBezTo>
                    <a:pt x="151" y="25"/>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562800" y="1639125"/>
              <a:ext cx="24475" cy="21650"/>
            </a:xfrm>
            <a:custGeom>
              <a:avLst/>
              <a:gdLst/>
              <a:ahLst/>
              <a:cxnLst/>
              <a:rect l="l" t="t" r="r" b="b"/>
              <a:pathLst>
                <a:path w="979" h="866" extrusionOk="0">
                  <a:moveTo>
                    <a:pt x="101" y="0"/>
                  </a:moveTo>
                  <a:cubicBezTo>
                    <a:pt x="76" y="0"/>
                    <a:pt x="51" y="0"/>
                    <a:pt x="51" y="25"/>
                  </a:cubicBezTo>
                  <a:cubicBezTo>
                    <a:pt x="1" y="51"/>
                    <a:pt x="1" y="126"/>
                    <a:pt x="51" y="151"/>
                  </a:cubicBezTo>
                  <a:cubicBezTo>
                    <a:pt x="327" y="376"/>
                    <a:pt x="577" y="602"/>
                    <a:pt x="828" y="827"/>
                  </a:cubicBezTo>
                  <a:cubicBezTo>
                    <a:pt x="840" y="853"/>
                    <a:pt x="859" y="865"/>
                    <a:pt x="881" y="865"/>
                  </a:cubicBezTo>
                  <a:cubicBezTo>
                    <a:pt x="903" y="865"/>
                    <a:pt x="928" y="853"/>
                    <a:pt x="953" y="827"/>
                  </a:cubicBezTo>
                  <a:cubicBezTo>
                    <a:pt x="978" y="802"/>
                    <a:pt x="978" y="752"/>
                    <a:pt x="928" y="702"/>
                  </a:cubicBezTo>
                  <a:cubicBezTo>
                    <a:pt x="677" y="477"/>
                    <a:pt x="427" y="226"/>
                    <a:pt x="151" y="25"/>
                  </a:cubicBezTo>
                  <a:cubicBezTo>
                    <a:pt x="151" y="0"/>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455650" y="1944900"/>
              <a:ext cx="953050" cy="518175"/>
            </a:xfrm>
            <a:custGeom>
              <a:avLst/>
              <a:gdLst/>
              <a:ahLst/>
              <a:cxnLst/>
              <a:rect l="l" t="t" r="r" b="b"/>
              <a:pathLst>
                <a:path w="38122" h="20727" extrusionOk="0">
                  <a:moveTo>
                    <a:pt x="37821" y="0"/>
                  </a:moveTo>
                  <a:cubicBezTo>
                    <a:pt x="37746" y="100"/>
                    <a:pt x="37645" y="201"/>
                    <a:pt x="37545" y="301"/>
                  </a:cubicBezTo>
                  <a:cubicBezTo>
                    <a:pt x="37244" y="602"/>
                    <a:pt x="36918" y="877"/>
                    <a:pt x="36593" y="1153"/>
                  </a:cubicBezTo>
                  <a:cubicBezTo>
                    <a:pt x="35941" y="1654"/>
                    <a:pt x="35264" y="2130"/>
                    <a:pt x="34563" y="2556"/>
                  </a:cubicBezTo>
                  <a:cubicBezTo>
                    <a:pt x="33886" y="3008"/>
                    <a:pt x="33184" y="3409"/>
                    <a:pt x="32482" y="3810"/>
                  </a:cubicBezTo>
                  <a:cubicBezTo>
                    <a:pt x="31756" y="4186"/>
                    <a:pt x="31029" y="4561"/>
                    <a:pt x="30277" y="4887"/>
                  </a:cubicBezTo>
                  <a:cubicBezTo>
                    <a:pt x="28297" y="5764"/>
                    <a:pt x="26217" y="6416"/>
                    <a:pt x="24086" y="6767"/>
                  </a:cubicBezTo>
                  <a:cubicBezTo>
                    <a:pt x="23059" y="6942"/>
                    <a:pt x="21981" y="7068"/>
                    <a:pt x="20928" y="7093"/>
                  </a:cubicBezTo>
                  <a:cubicBezTo>
                    <a:pt x="19876" y="7093"/>
                    <a:pt x="18823" y="7043"/>
                    <a:pt x="17796" y="6867"/>
                  </a:cubicBezTo>
                  <a:cubicBezTo>
                    <a:pt x="16743" y="6717"/>
                    <a:pt x="15690" y="6466"/>
                    <a:pt x="14688" y="6090"/>
                  </a:cubicBezTo>
                  <a:cubicBezTo>
                    <a:pt x="14187" y="5915"/>
                    <a:pt x="13710" y="5714"/>
                    <a:pt x="13234" y="5464"/>
                  </a:cubicBezTo>
                  <a:cubicBezTo>
                    <a:pt x="12758" y="5263"/>
                    <a:pt x="12307" y="5013"/>
                    <a:pt x="11881" y="4737"/>
                  </a:cubicBezTo>
                  <a:cubicBezTo>
                    <a:pt x="11079" y="4236"/>
                    <a:pt x="10352" y="3684"/>
                    <a:pt x="9575" y="3158"/>
                  </a:cubicBezTo>
                  <a:cubicBezTo>
                    <a:pt x="8798" y="2632"/>
                    <a:pt x="8021" y="2130"/>
                    <a:pt x="7144" y="1754"/>
                  </a:cubicBezTo>
                  <a:cubicBezTo>
                    <a:pt x="6918" y="1654"/>
                    <a:pt x="6693" y="1579"/>
                    <a:pt x="6467" y="1504"/>
                  </a:cubicBezTo>
                  <a:cubicBezTo>
                    <a:pt x="6242" y="1454"/>
                    <a:pt x="6016" y="1404"/>
                    <a:pt x="5791" y="1353"/>
                  </a:cubicBezTo>
                  <a:cubicBezTo>
                    <a:pt x="5640" y="1353"/>
                    <a:pt x="5490" y="1328"/>
                    <a:pt x="5314" y="1328"/>
                  </a:cubicBezTo>
                  <a:cubicBezTo>
                    <a:pt x="5189" y="1328"/>
                    <a:pt x="5039" y="1353"/>
                    <a:pt x="4913" y="1353"/>
                  </a:cubicBezTo>
                  <a:cubicBezTo>
                    <a:pt x="4763" y="1379"/>
                    <a:pt x="4613" y="1404"/>
                    <a:pt x="4487" y="1454"/>
                  </a:cubicBezTo>
                  <a:cubicBezTo>
                    <a:pt x="4362" y="1479"/>
                    <a:pt x="4237" y="1529"/>
                    <a:pt x="4111" y="1579"/>
                  </a:cubicBezTo>
                  <a:cubicBezTo>
                    <a:pt x="3961" y="1629"/>
                    <a:pt x="3836" y="1704"/>
                    <a:pt x="3685" y="1805"/>
                  </a:cubicBezTo>
                  <a:cubicBezTo>
                    <a:pt x="3560" y="1880"/>
                    <a:pt x="3435" y="1955"/>
                    <a:pt x="3309" y="2055"/>
                  </a:cubicBezTo>
                  <a:cubicBezTo>
                    <a:pt x="3134" y="2206"/>
                    <a:pt x="2933" y="2356"/>
                    <a:pt x="2783" y="2531"/>
                  </a:cubicBezTo>
                  <a:cubicBezTo>
                    <a:pt x="2608" y="2707"/>
                    <a:pt x="2457" y="2907"/>
                    <a:pt x="2307" y="3108"/>
                  </a:cubicBezTo>
                  <a:cubicBezTo>
                    <a:pt x="2307" y="3083"/>
                    <a:pt x="2307" y="3083"/>
                    <a:pt x="2307" y="3083"/>
                  </a:cubicBezTo>
                  <a:cubicBezTo>
                    <a:pt x="2056" y="3434"/>
                    <a:pt x="1806" y="3810"/>
                    <a:pt x="1580" y="4186"/>
                  </a:cubicBezTo>
                  <a:cubicBezTo>
                    <a:pt x="1379" y="4561"/>
                    <a:pt x="1179" y="4937"/>
                    <a:pt x="1029" y="5313"/>
                  </a:cubicBezTo>
                  <a:cubicBezTo>
                    <a:pt x="1029" y="5313"/>
                    <a:pt x="1029" y="5313"/>
                    <a:pt x="1029" y="5288"/>
                  </a:cubicBezTo>
                  <a:cubicBezTo>
                    <a:pt x="828" y="5815"/>
                    <a:pt x="653" y="6341"/>
                    <a:pt x="502" y="6867"/>
                  </a:cubicBezTo>
                  <a:cubicBezTo>
                    <a:pt x="377" y="7394"/>
                    <a:pt x="277" y="7920"/>
                    <a:pt x="202" y="8471"/>
                  </a:cubicBezTo>
                  <a:cubicBezTo>
                    <a:pt x="202" y="8447"/>
                    <a:pt x="202" y="8446"/>
                    <a:pt x="202" y="8446"/>
                  </a:cubicBezTo>
                  <a:lnTo>
                    <a:pt x="202" y="8446"/>
                  </a:lnTo>
                  <a:cubicBezTo>
                    <a:pt x="1" y="9925"/>
                    <a:pt x="26" y="11429"/>
                    <a:pt x="227" y="12907"/>
                  </a:cubicBezTo>
                  <a:cubicBezTo>
                    <a:pt x="227" y="12882"/>
                    <a:pt x="227" y="12882"/>
                    <a:pt x="227" y="12882"/>
                  </a:cubicBezTo>
                  <a:cubicBezTo>
                    <a:pt x="477" y="14762"/>
                    <a:pt x="1004" y="16617"/>
                    <a:pt x="1730" y="18371"/>
                  </a:cubicBezTo>
                  <a:cubicBezTo>
                    <a:pt x="1856" y="18672"/>
                    <a:pt x="1981" y="18973"/>
                    <a:pt x="2131" y="19248"/>
                  </a:cubicBezTo>
                  <a:cubicBezTo>
                    <a:pt x="2532" y="19549"/>
                    <a:pt x="2983" y="19825"/>
                    <a:pt x="3460" y="20050"/>
                  </a:cubicBezTo>
                  <a:cubicBezTo>
                    <a:pt x="4036" y="20301"/>
                    <a:pt x="4638" y="20501"/>
                    <a:pt x="5239" y="20627"/>
                  </a:cubicBezTo>
                  <a:cubicBezTo>
                    <a:pt x="5665" y="20702"/>
                    <a:pt x="6091" y="20727"/>
                    <a:pt x="6492" y="20727"/>
                  </a:cubicBezTo>
                  <a:cubicBezTo>
                    <a:pt x="6693" y="20727"/>
                    <a:pt x="6868" y="20727"/>
                    <a:pt x="7044" y="20702"/>
                  </a:cubicBezTo>
                  <a:cubicBezTo>
                    <a:pt x="7094" y="20702"/>
                    <a:pt x="7119" y="20702"/>
                    <a:pt x="7169" y="20652"/>
                  </a:cubicBezTo>
                  <a:cubicBezTo>
                    <a:pt x="7169" y="20652"/>
                    <a:pt x="7194" y="20627"/>
                    <a:pt x="7194" y="20627"/>
                  </a:cubicBezTo>
                  <a:cubicBezTo>
                    <a:pt x="7269" y="20602"/>
                    <a:pt x="7319" y="20552"/>
                    <a:pt x="7344" y="20501"/>
                  </a:cubicBezTo>
                  <a:cubicBezTo>
                    <a:pt x="7420" y="20100"/>
                    <a:pt x="7495" y="19699"/>
                    <a:pt x="7520" y="19298"/>
                  </a:cubicBezTo>
                  <a:cubicBezTo>
                    <a:pt x="7545" y="18922"/>
                    <a:pt x="7545" y="18496"/>
                    <a:pt x="7495" y="18045"/>
                  </a:cubicBezTo>
                  <a:cubicBezTo>
                    <a:pt x="7445" y="17343"/>
                    <a:pt x="7294" y="16617"/>
                    <a:pt x="7019" y="15739"/>
                  </a:cubicBezTo>
                  <a:cubicBezTo>
                    <a:pt x="6918" y="15389"/>
                    <a:pt x="6793" y="15013"/>
                    <a:pt x="6618" y="14612"/>
                  </a:cubicBezTo>
                  <a:cubicBezTo>
                    <a:pt x="6593" y="14486"/>
                    <a:pt x="6542" y="14361"/>
                    <a:pt x="6492" y="14236"/>
                  </a:cubicBezTo>
                  <a:lnTo>
                    <a:pt x="6442" y="14135"/>
                  </a:lnTo>
                  <a:cubicBezTo>
                    <a:pt x="6367" y="13885"/>
                    <a:pt x="6267" y="13634"/>
                    <a:pt x="6166" y="13384"/>
                  </a:cubicBezTo>
                  <a:cubicBezTo>
                    <a:pt x="5916" y="12607"/>
                    <a:pt x="5715" y="11830"/>
                    <a:pt x="5615" y="11053"/>
                  </a:cubicBezTo>
                  <a:cubicBezTo>
                    <a:pt x="5540" y="10551"/>
                    <a:pt x="5515" y="10025"/>
                    <a:pt x="5515" y="9499"/>
                  </a:cubicBezTo>
                  <a:cubicBezTo>
                    <a:pt x="5515" y="8998"/>
                    <a:pt x="5540" y="8496"/>
                    <a:pt x="5615" y="7945"/>
                  </a:cubicBezTo>
                  <a:cubicBezTo>
                    <a:pt x="5841" y="6316"/>
                    <a:pt x="6342" y="4762"/>
                    <a:pt x="6843" y="3308"/>
                  </a:cubicBezTo>
                  <a:cubicBezTo>
                    <a:pt x="7745" y="4110"/>
                    <a:pt x="8673" y="4837"/>
                    <a:pt x="9625" y="5489"/>
                  </a:cubicBezTo>
                  <a:cubicBezTo>
                    <a:pt x="11179" y="6566"/>
                    <a:pt x="12758" y="7394"/>
                    <a:pt x="14312" y="7945"/>
                  </a:cubicBezTo>
                  <a:cubicBezTo>
                    <a:pt x="15139" y="8246"/>
                    <a:pt x="15991" y="8471"/>
                    <a:pt x="16843" y="8622"/>
                  </a:cubicBezTo>
                  <a:cubicBezTo>
                    <a:pt x="17670" y="8772"/>
                    <a:pt x="18547" y="8847"/>
                    <a:pt x="19425" y="8847"/>
                  </a:cubicBezTo>
                  <a:lnTo>
                    <a:pt x="19475" y="8847"/>
                  </a:lnTo>
                  <a:cubicBezTo>
                    <a:pt x="20377" y="8847"/>
                    <a:pt x="21329" y="8747"/>
                    <a:pt x="22257" y="8572"/>
                  </a:cubicBezTo>
                  <a:cubicBezTo>
                    <a:pt x="22658" y="8471"/>
                    <a:pt x="23059" y="8371"/>
                    <a:pt x="23460" y="8296"/>
                  </a:cubicBezTo>
                  <a:cubicBezTo>
                    <a:pt x="23911" y="8171"/>
                    <a:pt x="24337" y="8070"/>
                    <a:pt x="24713" y="7970"/>
                  </a:cubicBezTo>
                  <a:cubicBezTo>
                    <a:pt x="26568" y="7469"/>
                    <a:pt x="28247" y="6917"/>
                    <a:pt x="29801" y="6341"/>
                  </a:cubicBezTo>
                  <a:cubicBezTo>
                    <a:pt x="31655" y="5639"/>
                    <a:pt x="33259" y="4887"/>
                    <a:pt x="34713" y="4035"/>
                  </a:cubicBezTo>
                  <a:cubicBezTo>
                    <a:pt x="35941" y="3308"/>
                    <a:pt x="36994" y="2531"/>
                    <a:pt x="37946" y="1679"/>
                  </a:cubicBezTo>
                  <a:cubicBezTo>
                    <a:pt x="37996" y="1654"/>
                    <a:pt x="38021" y="1629"/>
                    <a:pt x="38046" y="1579"/>
                  </a:cubicBezTo>
                  <a:cubicBezTo>
                    <a:pt x="38122" y="1278"/>
                    <a:pt x="38096" y="952"/>
                    <a:pt x="38021" y="551"/>
                  </a:cubicBezTo>
                  <a:cubicBezTo>
                    <a:pt x="37971" y="376"/>
                    <a:pt x="37921" y="201"/>
                    <a:pt x="3782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4290250" y="1520075"/>
              <a:ext cx="1134750" cy="483725"/>
            </a:xfrm>
            <a:custGeom>
              <a:avLst/>
              <a:gdLst/>
              <a:ahLst/>
              <a:cxnLst/>
              <a:rect l="l" t="t" r="r" b="b"/>
              <a:pathLst>
                <a:path w="45390" h="19349" extrusionOk="0">
                  <a:moveTo>
                    <a:pt x="2382" y="18346"/>
                  </a:moveTo>
                  <a:lnTo>
                    <a:pt x="803" y="18973"/>
                  </a:lnTo>
                  <a:lnTo>
                    <a:pt x="778" y="18973"/>
                  </a:lnTo>
                  <a:lnTo>
                    <a:pt x="2382" y="18346"/>
                  </a:lnTo>
                  <a:close/>
                  <a:moveTo>
                    <a:pt x="44813" y="0"/>
                  </a:moveTo>
                  <a:cubicBezTo>
                    <a:pt x="44788" y="0"/>
                    <a:pt x="44763" y="26"/>
                    <a:pt x="44738" y="26"/>
                  </a:cubicBezTo>
                  <a:cubicBezTo>
                    <a:pt x="44111" y="276"/>
                    <a:pt x="43510" y="527"/>
                    <a:pt x="42883" y="777"/>
                  </a:cubicBezTo>
                  <a:lnTo>
                    <a:pt x="36367" y="3384"/>
                  </a:lnTo>
                  <a:lnTo>
                    <a:pt x="31705" y="5264"/>
                  </a:lnTo>
                  <a:lnTo>
                    <a:pt x="24512" y="8146"/>
                  </a:lnTo>
                  <a:lnTo>
                    <a:pt x="17269" y="11053"/>
                  </a:lnTo>
                  <a:lnTo>
                    <a:pt x="10728" y="13685"/>
                  </a:lnTo>
                  <a:lnTo>
                    <a:pt x="4186" y="16316"/>
                  </a:lnTo>
                  <a:lnTo>
                    <a:pt x="101" y="17945"/>
                  </a:lnTo>
                  <a:cubicBezTo>
                    <a:pt x="51" y="17970"/>
                    <a:pt x="26" y="18021"/>
                    <a:pt x="1" y="18046"/>
                  </a:cubicBezTo>
                  <a:cubicBezTo>
                    <a:pt x="1" y="18071"/>
                    <a:pt x="1" y="18071"/>
                    <a:pt x="1" y="18096"/>
                  </a:cubicBezTo>
                  <a:cubicBezTo>
                    <a:pt x="1" y="18121"/>
                    <a:pt x="1" y="18146"/>
                    <a:pt x="1" y="18171"/>
                  </a:cubicBezTo>
                  <a:cubicBezTo>
                    <a:pt x="51" y="18572"/>
                    <a:pt x="276" y="18998"/>
                    <a:pt x="627" y="19299"/>
                  </a:cubicBezTo>
                  <a:cubicBezTo>
                    <a:pt x="652" y="19324"/>
                    <a:pt x="677" y="19324"/>
                    <a:pt x="702" y="19349"/>
                  </a:cubicBezTo>
                  <a:lnTo>
                    <a:pt x="778" y="19349"/>
                  </a:lnTo>
                  <a:cubicBezTo>
                    <a:pt x="803" y="19349"/>
                    <a:pt x="828" y="19349"/>
                    <a:pt x="853" y="19324"/>
                  </a:cubicBezTo>
                  <a:lnTo>
                    <a:pt x="3710" y="18171"/>
                  </a:lnTo>
                  <a:lnTo>
                    <a:pt x="6542" y="16993"/>
                  </a:lnTo>
                  <a:lnTo>
                    <a:pt x="16943" y="12732"/>
                  </a:lnTo>
                  <a:lnTo>
                    <a:pt x="19951" y="11479"/>
                  </a:lnTo>
                  <a:cubicBezTo>
                    <a:pt x="24312" y="9700"/>
                    <a:pt x="28672" y="7920"/>
                    <a:pt x="33033" y="6116"/>
                  </a:cubicBezTo>
                  <a:lnTo>
                    <a:pt x="39149" y="3610"/>
                  </a:lnTo>
                  <a:lnTo>
                    <a:pt x="45289" y="1103"/>
                  </a:lnTo>
                  <a:cubicBezTo>
                    <a:pt x="45314" y="1078"/>
                    <a:pt x="45364" y="1028"/>
                    <a:pt x="45364" y="953"/>
                  </a:cubicBezTo>
                  <a:cubicBezTo>
                    <a:pt x="45389" y="953"/>
                    <a:pt x="45389" y="903"/>
                    <a:pt x="45389" y="878"/>
                  </a:cubicBezTo>
                  <a:cubicBezTo>
                    <a:pt x="45364" y="802"/>
                    <a:pt x="45364" y="727"/>
                    <a:pt x="45339" y="652"/>
                  </a:cubicBezTo>
                  <a:cubicBezTo>
                    <a:pt x="45314" y="577"/>
                    <a:pt x="45289" y="502"/>
                    <a:pt x="45264" y="427"/>
                  </a:cubicBezTo>
                  <a:cubicBezTo>
                    <a:pt x="45239" y="351"/>
                    <a:pt x="45189" y="301"/>
                    <a:pt x="45139" y="251"/>
                  </a:cubicBezTo>
                  <a:cubicBezTo>
                    <a:pt x="45089" y="176"/>
                    <a:pt x="45038" y="126"/>
                    <a:pt x="44963" y="76"/>
                  </a:cubicBezTo>
                  <a:cubicBezTo>
                    <a:pt x="44913" y="51"/>
                    <a:pt x="44888" y="26"/>
                    <a:pt x="44863" y="26"/>
                  </a:cubicBezTo>
                  <a:cubicBezTo>
                    <a:pt x="44838" y="26"/>
                    <a:pt x="44838" y="0"/>
                    <a:pt x="44813"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4304050" y="1975600"/>
              <a:ext cx="45750" cy="24575"/>
            </a:xfrm>
            <a:custGeom>
              <a:avLst/>
              <a:gdLst/>
              <a:ahLst/>
              <a:cxnLst/>
              <a:rect l="l" t="t" r="r" b="b"/>
              <a:pathLst>
                <a:path w="1830" h="983" extrusionOk="0">
                  <a:moveTo>
                    <a:pt x="1629" y="0"/>
                  </a:moveTo>
                  <a:cubicBezTo>
                    <a:pt x="1604" y="0"/>
                    <a:pt x="1579" y="25"/>
                    <a:pt x="1554" y="25"/>
                  </a:cubicBezTo>
                  <a:cubicBezTo>
                    <a:pt x="1303" y="125"/>
                    <a:pt x="1078" y="226"/>
                    <a:pt x="827" y="326"/>
                  </a:cubicBezTo>
                  <a:cubicBezTo>
                    <a:pt x="727" y="376"/>
                    <a:pt x="602" y="426"/>
                    <a:pt x="501" y="476"/>
                  </a:cubicBezTo>
                  <a:cubicBezTo>
                    <a:pt x="401" y="526"/>
                    <a:pt x="301" y="577"/>
                    <a:pt x="201" y="627"/>
                  </a:cubicBezTo>
                  <a:lnTo>
                    <a:pt x="175" y="627"/>
                  </a:lnTo>
                  <a:cubicBezTo>
                    <a:pt x="75" y="652"/>
                    <a:pt x="0" y="727"/>
                    <a:pt x="25" y="827"/>
                  </a:cubicBezTo>
                  <a:cubicBezTo>
                    <a:pt x="47" y="914"/>
                    <a:pt x="106" y="982"/>
                    <a:pt x="187" y="982"/>
                  </a:cubicBezTo>
                  <a:cubicBezTo>
                    <a:pt x="200" y="982"/>
                    <a:pt x="212" y="981"/>
                    <a:pt x="226" y="978"/>
                  </a:cubicBezTo>
                  <a:cubicBezTo>
                    <a:pt x="276" y="953"/>
                    <a:pt x="326" y="953"/>
                    <a:pt x="376" y="927"/>
                  </a:cubicBezTo>
                  <a:cubicBezTo>
                    <a:pt x="426" y="902"/>
                    <a:pt x="476" y="877"/>
                    <a:pt x="526" y="852"/>
                  </a:cubicBezTo>
                  <a:cubicBezTo>
                    <a:pt x="576" y="827"/>
                    <a:pt x="627" y="802"/>
                    <a:pt x="677" y="777"/>
                  </a:cubicBezTo>
                  <a:cubicBezTo>
                    <a:pt x="752" y="727"/>
                    <a:pt x="827" y="702"/>
                    <a:pt x="902" y="677"/>
                  </a:cubicBezTo>
                  <a:cubicBezTo>
                    <a:pt x="1178" y="552"/>
                    <a:pt x="1429" y="451"/>
                    <a:pt x="1704" y="351"/>
                  </a:cubicBezTo>
                  <a:cubicBezTo>
                    <a:pt x="1779" y="301"/>
                    <a:pt x="1830" y="201"/>
                    <a:pt x="1779" y="100"/>
                  </a:cubicBezTo>
                  <a:cubicBezTo>
                    <a:pt x="1754" y="50"/>
                    <a:pt x="1679" y="0"/>
                    <a:pt x="1629"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4431225" y="1855925"/>
              <a:ext cx="149150" cy="129725"/>
            </a:xfrm>
            <a:custGeom>
              <a:avLst/>
              <a:gdLst/>
              <a:ahLst/>
              <a:cxnLst/>
              <a:rect l="l" t="t" r="r" b="b"/>
              <a:pathLst>
                <a:path w="5966" h="5189" extrusionOk="0">
                  <a:moveTo>
                    <a:pt x="2708" y="0"/>
                  </a:moveTo>
                  <a:cubicBezTo>
                    <a:pt x="2582" y="0"/>
                    <a:pt x="2407" y="0"/>
                    <a:pt x="2256" y="25"/>
                  </a:cubicBezTo>
                  <a:cubicBezTo>
                    <a:pt x="1880" y="50"/>
                    <a:pt x="1479" y="176"/>
                    <a:pt x="1104" y="351"/>
                  </a:cubicBezTo>
                  <a:cubicBezTo>
                    <a:pt x="928" y="451"/>
                    <a:pt x="753" y="552"/>
                    <a:pt x="602" y="677"/>
                  </a:cubicBezTo>
                  <a:cubicBezTo>
                    <a:pt x="527" y="727"/>
                    <a:pt x="452" y="802"/>
                    <a:pt x="377" y="902"/>
                  </a:cubicBezTo>
                  <a:cubicBezTo>
                    <a:pt x="302" y="1003"/>
                    <a:pt x="226" y="1103"/>
                    <a:pt x="176" y="1203"/>
                  </a:cubicBezTo>
                  <a:cubicBezTo>
                    <a:pt x="176" y="1253"/>
                    <a:pt x="151" y="1303"/>
                    <a:pt x="126" y="1328"/>
                  </a:cubicBezTo>
                  <a:cubicBezTo>
                    <a:pt x="101" y="1379"/>
                    <a:pt x="76" y="1404"/>
                    <a:pt x="76" y="1454"/>
                  </a:cubicBezTo>
                  <a:cubicBezTo>
                    <a:pt x="1" y="1880"/>
                    <a:pt x="1" y="2331"/>
                    <a:pt x="76" y="2807"/>
                  </a:cubicBezTo>
                  <a:cubicBezTo>
                    <a:pt x="101" y="3033"/>
                    <a:pt x="151" y="3283"/>
                    <a:pt x="251" y="3534"/>
                  </a:cubicBezTo>
                  <a:cubicBezTo>
                    <a:pt x="302" y="3734"/>
                    <a:pt x="402" y="3935"/>
                    <a:pt x="527" y="4135"/>
                  </a:cubicBezTo>
                  <a:cubicBezTo>
                    <a:pt x="502" y="4161"/>
                    <a:pt x="477" y="4186"/>
                    <a:pt x="477" y="4236"/>
                  </a:cubicBezTo>
                  <a:cubicBezTo>
                    <a:pt x="477" y="4286"/>
                    <a:pt x="502" y="4311"/>
                    <a:pt x="527" y="4361"/>
                  </a:cubicBezTo>
                  <a:cubicBezTo>
                    <a:pt x="577" y="4436"/>
                    <a:pt x="627" y="4486"/>
                    <a:pt x="703" y="4562"/>
                  </a:cubicBezTo>
                  <a:cubicBezTo>
                    <a:pt x="753" y="4612"/>
                    <a:pt x="803" y="4637"/>
                    <a:pt x="853" y="4687"/>
                  </a:cubicBezTo>
                  <a:cubicBezTo>
                    <a:pt x="878" y="4712"/>
                    <a:pt x="903" y="4737"/>
                    <a:pt x="903" y="4737"/>
                  </a:cubicBezTo>
                  <a:lnTo>
                    <a:pt x="928" y="4762"/>
                  </a:lnTo>
                  <a:cubicBezTo>
                    <a:pt x="1028" y="4837"/>
                    <a:pt x="1104" y="4887"/>
                    <a:pt x="1179" y="4938"/>
                  </a:cubicBezTo>
                  <a:cubicBezTo>
                    <a:pt x="1204" y="4963"/>
                    <a:pt x="1229" y="4963"/>
                    <a:pt x="1254" y="4988"/>
                  </a:cubicBezTo>
                  <a:cubicBezTo>
                    <a:pt x="1329" y="5038"/>
                    <a:pt x="1429" y="5063"/>
                    <a:pt x="1530" y="5113"/>
                  </a:cubicBezTo>
                  <a:cubicBezTo>
                    <a:pt x="1680" y="5163"/>
                    <a:pt x="1830" y="5188"/>
                    <a:pt x="1981" y="5188"/>
                  </a:cubicBezTo>
                  <a:lnTo>
                    <a:pt x="2131" y="5188"/>
                  </a:lnTo>
                  <a:cubicBezTo>
                    <a:pt x="2281" y="5163"/>
                    <a:pt x="2382" y="5138"/>
                    <a:pt x="2482" y="5113"/>
                  </a:cubicBezTo>
                  <a:cubicBezTo>
                    <a:pt x="2582" y="5063"/>
                    <a:pt x="2682" y="4988"/>
                    <a:pt x="2758" y="4862"/>
                  </a:cubicBezTo>
                  <a:cubicBezTo>
                    <a:pt x="2833" y="4787"/>
                    <a:pt x="2858" y="4662"/>
                    <a:pt x="2883" y="4536"/>
                  </a:cubicBezTo>
                  <a:lnTo>
                    <a:pt x="2933" y="4562"/>
                  </a:lnTo>
                  <a:cubicBezTo>
                    <a:pt x="3058" y="4587"/>
                    <a:pt x="3209" y="4612"/>
                    <a:pt x="3359" y="4612"/>
                  </a:cubicBezTo>
                  <a:cubicBezTo>
                    <a:pt x="3510" y="4612"/>
                    <a:pt x="3635" y="4612"/>
                    <a:pt x="3760" y="4562"/>
                  </a:cubicBezTo>
                  <a:cubicBezTo>
                    <a:pt x="4036" y="4486"/>
                    <a:pt x="4287" y="4336"/>
                    <a:pt x="4487" y="4135"/>
                  </a:cubicBezTo>
                  <a:cubicBezTo>
                    <a:pt x="4537" y="4085"/>
                    <a:pt x="4562" y="4035"/>
                    <a:pt x="4612" y="3985"/>
                  </a:cubicBezTo>
                  <a:cubicBezTo>
                    <a:pt x="4662" y="3910"/>
                    <a:pt x="4688" y="3835"/>
                    <a:pt x="4713" y="3760"/>
                  </a:cubicBezTo>
                  <a:cubicBezTo>
                    <a:pt x="4788" y="3609"/>
                    <a:pt x="4813" y="3434"/>
                    <a:pt x="4813" y="3258"/>
                  </a:cubicBezTo>
                  <a:lnTo>
                    <a:pt x="4938" y="3258"/>
                  </a:lnTo>
                  <a:cubicBezTo>
                    <a:pt x="5063" y="3258"/>
                    <a:pt x="5189" y="3233"/>
                    <a:pt x="5314" y="3208"/>
                  </a:cubicBezTo>
                  <a:cubicBezTo>
                    <a:pt x="5490" y="3133"/>
                    <a:pt x="5640" y="3058"/>
                    <a:pt x="5740" y="2932"/>
                  </a:cubicBezTo>
                  <a:cubicBezTo>
                    <a:pt x="5815" y="2832"/>
                    <a:pt x="5865" y="2757"/>
                    <a:pt x="5891" y="2682"/>
                  </a:cubicBezTo>
                  <a:cubicBezTo>
                    <a:pt x="5941" y="2607"/>
                    <a:pt x="5966" y="2506"/>
                    <a:pt x="5966" y="2356"/>
                  </a:cubicBezTo>
                  <a:cubicBezTo>
                    <a:pt x="5966" y="2206"/>
                    <a:pt x="5916" y="2005"/>
                    <a:pt x="5815" y="1805"/>
                  </a:cubicBezTo>
                  <a:cubicBezTo>
                    <a:pt x="5765" y="1704"/>
                    <a:pt x="5715" y="1604"/>
                    <a:pt x="5665" y="1529"/>
                  </a:cubicBezTo>
                  <a:cubicBezTo>
                    <a:pt x="5615" y="1429"/>
                    <a:pt x="5540" y="1354"/>
                    <a:pt x="5464" y="1253"/>
                  </a:cubicBezTo>
                  <a:cubicBezTo>
                    <a:pt x="5214" y="953"/>
                    <a:pt x="4913" y="677"/>
                    <a:pt x="4562" y="476"/>
                  </a:cubicBezTo>
                  <a:cubicBezTo>
                    <a:pt x="4412" y="401"/>
                    <a:pt x="4236" y="301"/>
                    <a:pt x="4061" y="251"/>
                  </a:cubicBezTo>
                  <a:cubicBezTo>
                    <a:pt x="3885" y="176"/>
                    <a:pt x="3685" y="125"/>
                    <a:pt x="3459" y="75"/>
                  </a:cubicBezTo>
                  <a:cubicBezTo>
                    <a:pt x="3209" y="25"/>
                    <a:pt x="2958" y="0"/>
                    <a:pt x="270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425600" y="1886625"/>
              <a:ext cx="41375" cy="92625"/>
            </a:xfrm>
            <a:custGeom>
              <a:avLst/>
              <a:gdLst/>
              <a:ahLst/>
              <a:cxnLst/>
              <a:rect l="l" t="t" r="r" b="b"/>
              <a:pathLst>
                <a:path w="1655" h="3705" extrusionOk="0">
                  <a:moveTo>
                    <a:pt x="351" y="0"/>
                  </a:moveTo>
                  <a:cubicBezTo>
                    <a:pt x="276" y="0"/>
                    <a:pt x="201" y="50"/>
                    <a:pt x="176" y="100"/>
                  </a:cubicBezTo>
                  <a:cubicBezTo>
                    <a:pt x="126" y="251"/>
                    <a:pt x="75" y="401"/>
                    <a:pt x="50" y="552"/>
                  </a:cubicBezTo>
                  <a:cubicBezTo>
                    <a:pt x="25" y="702"/>
                    <a:pt x="25" y="877"/>
                    <a:pt x="25" y="1028"/>
                  </a:cubicBezTo>
                  <a:cubicBezTo>
                    <a:pt x="0" y="1404"/>
                    <a:pt x="75" y="1780"/>
                    <a:pt x="176" y="2105"/>
                  </a:cubicBezTo>
                  <a:cubicBezTo>
                    <a:pt x="276" y="2456"/>
                    <a:pt x="426" y="2757"/>
                    <a:pt x="627" y="3058"/>
                  </a:cubicBezTo>
                  <a:cubicBezTo>
                    <a:pt x="827" y="3308"/>
                    <a:pt x="1078" y="3534"/>
                    <a:pt x="1379" y="3684"/>
                  </a:cubicBezTo>
                  <a:cubicBezTo>
                    <a:pt x="1400" y="3698"/>
                    <a:pt x="1425" y="3705"/>
                    <a:pt x="1450" y="3705"/>
                  </a:cubicBezTo>
                  <a:cubicBezTo>
                    <a:pt x="1516" y="3705"/>
                    <a:pt x="1586" y="3663"/>
                    <a:pt x="1604" y="3609"/>
                  </a:cubicBezTo>
                  <a:cubicBezTo>
                    <a:pt x="1654" y="3509"/>
                    <a:pt x="1604" y="3409"/>
                    <a:pt x="1504" y="3384"/>
                  </a:cubicBezTo>
                  <a:cubicBezTo>
                    <a:pt x="1479" y="3359"/>
                    <a:pt x="1454" y="3334"/>
                    <a:pt x="1429" y="3334"/>
                  </a:cubicBezTo>
                  <a:cubicBezTo>
                    <a:pt x="1303" y="3258"/>
                    <a:pt x="1203" y="3183"/>
                    <a:pt x="1103" y="3083"/>
                  </a:cubicBezTo>
                  <a:cubicBezTo>
                    <a:pt x="978" y="2933"/>
                    <a:pt x="877" y="2782"/>
                    <a:pt x="777" y="2607"/>
                  </a:cubicBezTo>
                  <a:cubicBezTo>
                    <a:pt x="752" y="2607"/>
                    <a:pt x="752" y="2607"/>
                    <a:pt x="752" y="2582"/>
                  </a:cubicBezTo>
                  <a:cubicBezTo>
                    <a:pt x="752" y="2607"/>
                    <a:pt x="752" y="2607"/>
                    <a:pt x="752" y="2607"/>
                  </a:cubicBezTo>
                  <a:cubicBezTo>
                    <a:pt x="627" y="2356"/>
                    <a:pt x="527" y="2080"/>
                    <a:pt x="451" y="1780"/>
                  </a:cubicBezTo>
                  <a:cubicBezTo>
                    <a:pt x="376" y="1529"/>
                    <a:pt x="351" y="1253"/>
                    <a:pt x="351" y="978"/>
                  </a:cubicBezTo>
                  <a:cubicBezTo>
                    <a:pt x="376" y="777"/>
                    <a:pt x="401" y="602"/>
                    <a:pt x="451" y="426"/>
                  </a:cubicBezTo>
                  <a:cubicBezTo>
                    <a:pt x="451" y="351"/>
                    <a:pt x="476" y="301"/>
                    <a:pt x="501" y="251"/>
                  </a:cubicBezTo>
                  <a:cubicBezTo>
                    <a:pt x="527" y="151"/>
                    <a:pt x="501" y="50"/>
                    <a:pt x="401" y="25"/>
                  </a:cubicBezTo>
                  <a:cubicBezTo>
                    <a:pt x="401" y="0"/>
                    <a:pt x="376" y="0"/>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4463825" y="1884750"/>
              <a:ext cx="38850" cy="81725"/>
            </a:xfrm>
            <a:custGeom>
              <a:avLst/>
              <a:gdLst/>
              <a:ahLst/>
              <a:cxnLst/>
              <a:rect l="l" t="t" r="r" b="b"/>
              <a:pathLst>
                <a:path w="1554" h="3269" extrusionOk="0">
                  <a:moveTo>
                    <a:pt x="301" y="0"/>
                  </a:moveTo>
                  <a:cubicBezTo>
                    <a:pt x="226" y="0"/>
                    <a:pt x="150" y="75"/>
                    <a:pt x="125" y="150"/>
                  </a:cubicBezTo>
                  <a:cubicBezTo>
                    <a:pt x="0" y="702"/>
                    <a:pt x="75" y="1303"/>
                    <a:pt x="251" y="1830"/>
                  </a:cubicBezTo>
                  <a:cubicBezTo>
                    <a:pt x="351" y="2130"/>
                    <a:pt x="476" y="2381"/>
                    <a:pt x="652" y="2632"/>
                  </a:cubicBezTo>
                  <a:cubicBezTo>
                    <a:pt x="802" y="2882"/>
                    <a:pt x="1028" y="3083"/>
                    <a:pt x="1253" y="3233"/>
                  </a:cubicBezTo>
                  <a:cubicBezTo>
                    <a:pt x="1287" y="3256"/>
                    <a:pt x="1326" y="3268"/>
                    <a:pt x="1365" y="3268"/>
                  </a:cubicBezTo>
                  <a:cubicBezTo>
                    <a:pt x="1413" y="3268"/>
                    <a:pt x="1462" y="3249"/>
                    <a:pt x="1504" y="3208"/>
                  </a:cubicBezTo>
                  <a:cubicBezTo>
                    <a:pt x="1554" y="3133"/>
                    <a:pt x="1554" y="3008"/>
                    <a:pt x="1479" y="2957"/>
                  </a:cubicBezTo>
                  <a:cubicBezTo>
                    <a:pt x="1353" y="2882"/>
                    <a:pt x="1253" y="2807"/>
                    <a:pt x="1153" y="2707"/>
                  </a:cubicBezTo>
                  <a:cubicBezTo>
                    <a:pt x="1028" y="2556"/>
                    <a:pt x="902" y="2406"/>
                    <a:pt x="802" y="2206"/>
                  </a:cubicBezTo>
                  <a:cubicBezTo>
                    <a:pt x="652" y="1980"/>
                    <a:pt x="576" y="1729"/>
                    <a:pt x="501" y="1454"/>
                  </a:cubicBezTo>
                  <a:cubicBezTo>
                    <a:pt x="451" y="1203"/>
                    <a:pt x="401" y="977"/>
                    <a:pt x="401" y="727"/>
                  </a:cubicBezTo>
                  <a:cubicBezTo>
                    <a:pt x="426" y="551"/>
                    <a:pt x="426" y="376"/>
                    <a:pt x="476" y="201"/>
                  </a:cubicBezTo>
                  <a:cubicBezTo>
                    <a:pt x="501" y="100"/>
                    <a:pt x="426" y="25"/>
                    <a:pt x="326"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503275" y="1876600"/>
              <a:ext cx="48900" cy="60000"/>
            </a:xfrm>
            <a:custGeom>
              <a:avLst/>
              <a:gdLst/>
              <a:ahLst/>
              <a:cxnLst/>
              <a:rect l="l" t="t" r="r" b="b"/>
              <a:pathLst>
                <a:path w="1956" h="2400" extrusionOk="0">
                  <a:moveTo>
                    <a:pt x="176" y="0"/>
                  </a:moveTo>
                  <a:cubicBezTo>
                    <a:pt x="76" y="25"/>
                    <a:pt x="1" y="100"/>
                    <a:pt x="26" y="201"/>
                  </a:cubicBezTo>
                  <a:cubicBezTo>
                    <a:pt x="101" y="677"/>
                    <a:pt x="277" y="1128"/>
                    <a:pt x="552" y="1504"/>
                  </a:cubicBezTo>
                  <a:cubicBezTo>
                    <a:pt x="703" y="1704"/>
                    <a:pt x="878" y="1880"/>
                    <a:pt x="1079" y="2030"/>
                  </a:cubicBezTo>
                  <a:cubicBezTo>
                    <a:pt x="1254" y="2206"/>
                    <a:pt x="1480" y="2306"/>
                    <a:pt x="1705" y="2381"/>
                  </a:cubicBezTo>
                  <a:cubicBezTo>
                    <a:pt x="1730" y="2394"/>
                    <a:pt x="1749" y="2400"/>
                    <a:pt x="1768" y="2400"/>
                  </a:cubicBezTo>
                  <a:cubicBezTo>
                    <a:pt x="1787" y="2400"/>
                    <a:pt x="1806" y="2394"/>
                    <a:pt x="1831" y="2381"/>
                  </a:cubicBezTo>
                  <a:cubicBezTo>
                    <a:pt x="1881" y="2381"/>
                    <a:pt x="1906" y="2331"/>
                    <a:pt x="1931" y="2306"/>
                  </a:cubicBezTo>
                  <a:cubicBezTo>
                    <a:pt x="1956" y="2206"/>
                    <a:pt x="1931" y="2105"/>
                    <a:pt x="1831" y="2080"/>
                  </a:cubicBezTo>
                  <a:cubicBezTo>
                    <a:pt x="1705" y="2030"/>
                    <a:pt x="1580" y="1980"/>
                    <a:pt x="1455" y="1905"/>
                  </a:cubicBezTo>
                  <a:cubicBezTo>
                    <a:pt x="1329" y="1805"/>
                    <a:pt x="1179" y="1704"/>
                    <a:pt x="1054" y="1579"/>
                  </a:cubicBezTo>
                  <a:cubicBezTo>
                    <a:pt x="1079" y="1579"/>
                    <a:pt x="1079" y="1604"/>
                    <a:pt x="1104" y="1604"/>
                  </a:cubicBezTo>
                  <a:cubicBezTo>
                    <a:pt x="928" y="1429"/>
                    <a:pt x="778" y="1253"/>
                    <a:pt x="653" y="1028"/>
                  </a:cubicBezTo>
                  <a:cubicBezTo>
                    <a:pt x="552" y="827"/>
                    <a:pt x="452" y="602"/>
                    <a:pt x="402" y="376"/>
                  </a:cubicBezTo>
                  <a:cubicBezTo>
                    <a:pt x="377" y="301"/>
                    <a:pt x="377" y="226"/>
                    <a:pt x="352" y="151"/>
                  </a:cubicBezTo>
                  <a:cubicBezTo>
                    <a:pt x="352" y="75"/>
                    <a:pt x="277" y="0"/>
                    <a:pt x="20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4362300" y="1825225"/>
              <a:ext cx="169825" cy="95875"/>
            </a:xfrm>
            <a:custGeom>
              <a:avLst/>
              <a:gdLst/>
              <a:ahLst/>
              <a:cxnLst/>
              <a:rect l="l" t="t" r="r" b="b"/>
              <a:pathLst>
                <a:path w="6793" h="3835" extrusionOk="0">
                  <a:moveTo>
                    <a:pt x="3961" y="0"/>
                  </a:moveTo>
                  <a:cubicBezTo>
                    <a:pt x="3710" y="0"/>
                    <a:pt x="3460" y="25"/>
                    <a:pt x="3234" y="75"/>
                  </a:cubicBezTo>
                  <a:cubicBezTo>
                    <a:pt x="2883" y="125"/>
                    <a:pt x="2557" y="226"/>
                    <a:pt x="2257" y="401"/>
                  </a:cubicBezTo>
                  <a:cubicBezTo>
                    <a:pt x="1931" y="576"/>
                    <a:pt x="1605" y="852"/>
                    <a:pt x="1279" y="1228"/>
                  </a:cubicBezTo>
                  <a:cubicBezTo>
                    <a:pt x="1104" y="1454"/>
                    <a:pt x="928" y="1679"/>
                    <a:pt x="753" y="1930"/>
                  </a:cubicBezTo>
                  <a:cubicBezTo>
                    <a:pt x="652" y="2055"/>
                    <a:pt x="577" y="2155"/>
                    <a:pt x="477" y="2281"/>
                  </a:cubicBezTo>
                  <a:cubicBezTo>
                    <a:pt x="302" y="2506"/>
                    <a:pt x="151" y="2707"/>
                    <a:pt x="1" y="2857"/>
                  </a:cubicBezTo>
                  <a:cubicBezTo>
                    <a:pt x="151" y="2932"/>
                    <a:pt x="327" y="3058"/>
                    <a:pt x="452" y="3183"/>
                  </a:cubicBezTo>
                  <a:cubicBezTo>
                    <a:pt x="552" y="3258"/>
                    <a:pt x="627" y="3333"/>
                    <a:pt x="703" y="3409"/>
                  </a:cubicBezTo>
                  <a:cubicBezTo>
                    <a:pt x="703" y="3434"/>
                    <a:pt x="728" y="3434"/>
                    <a:pt x="728" y="3459"/>
                  </a:cubicBezTo>
                  <a:cubicBezTo>
                    <a:pt x="778" y="3509"/>
                    <a:pt x="828" y="3559"/>
                    <a:pt x="878" y="3609"/>
                  </a:cubicBezTo>
                  <a:cubicBezTo>
                    <a:pt x="878" y="3634"/>
                    <a:pt x="903" y="3634"/>
                    <a:pt x="928" y="3659"/>
                  </a:cubicBezTo>
                  <a:cubicBezTo>
                    <a:pt x="978" y="3709"/>
                    <a:pt x="1003" y="3785"/>
                    <a:pt x="1053" y="3835"/>
                  </a:cubicBezTo>
                  <a:cubicBezTo>
                    <a:pt x="1229" y="3734"/>
                    <a:pt x="1379" y="3659"/>
                    <a:pt x="1530" y="3559"/>
                  </a:cubicBezTo>
                  <a:cubicBezTo>
                    <a:pt x="1605" y="3509"/>
                    <a:pt x="1680" y="3459"/>
                    <a:pt x="1755" y="3409"/>
                  </a:cubicBezTo>
                  <a:lnTo>
                    <a:pt x="1956" y="3308"/>
                  </a:lnTo>
                  <a:cubicBezTo>
                    <a:pt x="2257" y="3108"/>
                    <a:pt x="2532" y="2957"/>
                    <a:pt x="2783" y="2857"/>
                  </a:cubicBezTo>
                  <a:cubicBezTo>
                    <a:pt x="3033" y="2757"/>
                    <a:pt x="3234" y="2707"/>
                    <a:pt x="3434" y="2682"/>
                  </a:cubicBezTo>
                  <a:lnTo>
                    <a:pt x="3861" y="2682"/>
                  </a:lnTo>
                  <a:cubicBezTo>
                    <a:pt x="4011" y="2707"/>
                    <a:pt x="4161" y="2732"/>
                    <a:pt x="4312" y="2757"/>
                  </a:cubicBezTo>
                  <a:lnTo>
                    <a:pt x="4512" y="2807"/>
                  </a:lnTo>
                  <a:cubicBezTo>
                    <a:pt x="4688" y="2832"/>
                    <a:pt x="4838" y="2857"/>
                    <a:pt x="4988" y="2857"/>
                  </a:cubicBezTo>
                  <a:lnTo>
                    <a:pt x="5214" y="2857"/>
                  </a:lnTo>
                  <a:cubicBezTo>
                    <a:pt x="5389" y="2832"/>
                    <a:pt x="5590" y="2782"/>
                    <a:pt x="5790" y="2682"/>
                  </a:cubicBezTo>
                  <a:cubicBezTo>
                    <a:pt x="5991" y="2607"/>
                    <a:pt x="6166" y="2506"/>
                    <a:pt x="6317" y="2406"/>
                  </a:cubicBezTo>
                  <a:cubicBezTo>
                    <a:pt x="6467" y="2281"/>
                    <a:pt x="6567" y="2155"/>
                    <a:pt x="6668" y="2005"/>
                  </a:cubicBezTo>
                  <a:cubicBezTo>
                    <a:pt x="6743" y="1880"/>
                    <a:pt x="6793" y="1679"/>
                    <a:pt x="6793" y="1504"/>
                  </a:cubicBezTo>
                  <a:cubicBezTo>
                    <a:pt x="6793" y="1328"/>
                    <a:pt x="6718" y="1153"/>
                    <a:pt x="6617" y="978"/>
                  </a:cubicBezTo>
                  <a:cubicBezTo>
                    <a:pt x="6542" y="852"/>
                    <a:pt x="6417" y="727"/>
                    <a:pt x="6267" y="602"/>
                  </a:cubicBezTo>
                  <a:cubicBezTo>
                    <a:pt x="6041" y="426"/>
                    <a:pt x="5740" y="276"/>
                    <a:pt x="5339" y="175"/>
                  </a:cubicBezTo>
                  <a:cubicBezTo>
                    <a:pt x="5038" y="100"/>
                    <a:pt x="4688" y="50"/>
                    <a:pt x="4262" y="25"/>
                  </a:cubicBezTo>
                  <a:cubicBezTo>
                    <a:pt x="4161" y="0"/>
                    <a:pt x="4061" y="0"/>
                    <a:pt x="396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4427475" y="1880975"/>
              <a:ext cx="95875" cy="19700"/>
            </a:xfrm>
            <a:custGeom>
              <a:avLst/>
              <a:gdLst/>
              <a:ahLst/>
              <a:cxnLst/>
              <a:rect l="l" t="t" r="r" b="b"/>
              <a:pathLst>
                <a:path w="3835" h="788" extrusionOk="0">
                  <a:moveTo>
                    <a:pt x="3309" y="301"/>
                  </a:moveTo>
                  <a:cubicBezTo>
                    <a:pt x="3309" y="301"/>
                    <a:pt x="3291" y="301"/>
                    <a:pt x="3285" y="317"/>
                  </a:cubicBezTo>
                  <a:lnTo>
                    <a:pt x="3285" y="317"/>
                  </a:lnTo>
                  <a:cubicBezTo>
                    <a:pt x="3293" y="312"/>
                    <a:pt x="3301" y="307"/>
                    <a:pt x="3309" y="301"/>
                  </a:cubicBezTo>
                  <a:close/>
                  <a:moveTo>
                    <a:pt x="3735" y="1"/>
                  </a:moveTo>
                  <a:cubicBezTo>
                    <a:pt x="3710" y="1"/>
                    <a:pt x="3685" y="1"/>
                    <a:pt x="3685" y="26"/>
                  </a:cubicBezTo>
                  <a:cubicBezTo>
                    <a:pt x="3660" y="51"/>
                    <a:pt x="3634" y="76"/>
                    <a:pt x="3609" y="101"/>
                  </a:cubicBezTo>
                  <a:cubicBezTo>
                    <a:pt x="3559" y="126"/>
                    <a:pt x="3534" y="176"/>
                    <a:pt x="3484" y="201"/>
                  </a:cubicBezTo>
                  <a:cubicBezTo>
                    <a:pt x="3434" y="251"/>
                    <a:pt x="3359" y="276"/>
                    <a:pt x="3284" y="326"/>
                  </a:cubicBezTo>
                  <a:cubicBezTo>
                    <a:pt x="3284" y="323"/>
                    <a:pt x="3284" y="320"/>
                    <a:pt x="3285" y="317"/>
                  </a:cubicBezTo>
                  <a:lnTo>
                    <a:pt x="3285" y="317"/>
                  </a:lnTo>
                  <a:cubicBezTo>
                    <a:pt x="3222" y="357"/>
                    <a:pt x="3175" y="379"/>
                    <a:pt x="3108" y="402"/>
                  </a:cubicBezTo>
                  <a:cubicBezTo>
                    <a:pt x="3058" y="427"/>
                    <a:pt x="2983" y="452"/>
                    <a:pt x="2908" y="452"/>
                  </a:cubicBezTo>
                  <a:cubicBezTo>
                    <a:pt x="2807" y="477"/>
                    <a:pt x="2682" y="502"/>
                    <a:pt x="2557" y="502"/>
                  </a:cubicBezTo>
                  <a:cubicBezTo>
                    <a:pt x="2440" y="525"/>
                    <a:pt x="2323" y="527"/>
                    <a:pt x="2206" y="527"/>
                  </a:cubicBezTo>
                  <a:lnTo>
                    <a:pt x="2206" y="527"/>
                  </a:lnTo>
                  <a:cubicBezTo>
                    <a:pt x="1855" y="502"/>
                    <a:pt x="1504" y="477"/>
                    <a:pt x="1153" y="452"/>
                  </a:cubicBezTo>
                  <a:cubicBezTo>
                    <a:pt x="953" y="452"/>
                    <a:pt x="777" y="452"/>
                    <a:pt x="602" y="477"/>
                  </a:cubicBezTo>
                  <a:cubicBezTo>
                    <a:pt x="426" y="502"/>
                    <a:pt x="226" y="552"/>
                    <a:pt x="51" y="627"/>
                  </a:cubicBezTo>
                  <a:cubicBezTo>
                    <a:pt x="25" y="652"/>
                    <a:pt x="0" y="702"/>
                    <a:pt x="0" y="727"/>
                  </a:cubicBezTo>
                  <a:cubicBezTo>
                    <a:pt x="19" y="764"/>
                    <a:pt x="51" y="787"/>
                    <a:pt x="86" y="787"/>
                  </a:cubicBezTo>
                  <a:cubicBezTo>
                    <a:pt x="99" y="787"/>
                    <a:pt x="112" y="784"/>
                    <a:pt x="126" y="778"/>
                  </a:cubicBezTo>
                  <a:cubicBezTo>
                    <a:pt x="226" y="753"/>
                    <a:pt x="301" y="727"/>
                    <a:pt x="426" y="702"/>
                  </a:cubicBezTo>
                  <a:cubicBezTo>
                    <a:pt x="527" y="677"/>
                    <a:pt x="652" y="652"/>
                    <a:pt x="777" y="627"/>
                  </a:cubicBezTo>
                  <a:lnTo>
                    <a:pt x="1128" y="627"/>
                  </a:lnTo>
                  <a:cubicBezTo>
                    <a:pt x="1509" y="646"/>
                    <a:pt x="1875" y="694"/>
                    <a:pt x="2238" y="694"/>
                  </a:cubicBezTo>
                  <a:cubicBezTo>
                    <a:pt x="2353" y="694"/>
                    <a:pt x="2467" y="689"/>
                    <a:pt x="2582" y="677"/>
                  </a:cubicBezTo>
                  <a:cubicBezTo>
                    <a:pt x="2807" y="677"/>
                    <a:pt x="3008" y="627"/>
                    <a:pt x="3208" y="527"/>
                  </a:cubicBezTo>
                  <a:cubicBezTo>
                    <a:pt x="3334" y="502"/>
                    <a:pt x="3434" y="427"/>
                    <a:pt x="3534" y="377"/>
                  </a:cubicBezTo>
                  <a:cubicBezTo>
                    <a:pt x="3634" y="301"/>
                    <a:pt x="3735" y="226"/>
                    <a:pt x="3810" y="126"/>
                  </a:cubicBezTo>
                  <a:cubicBezTo>
                    <a:pt x="3835" y="101"/>
                    <a:pt x="3835" y="51"/>
                    <a:pt x="3810" y="26"/>
                  </a:cubicBezTo>
                  <a:cubicBezTo>
                    <a:pt x="3785" y="1"/>
                    <a:pt x="3760" y="1"/>
                    <a:pt x="3735"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458175" y="2400400"/>
              <a:ext cx="897275" cy="1156050"/>
            </a:xfrm>
            <a:custGeom>
              <a:avLst/>
              <a:gdLst/>
              <a:ahLst/>
              <a:cxnLst/>
              <a:rect l="l" t="t" r="r" b="b"/>
              <a:pathLst>
                <a:path w="35891" h="46242" extrusionOk="0">
                  <a:moveTo>
                    <a:pt x="3634" y="1"/>
                  </a:moveTo>
                  <a:cubicBezTo>
                    <a:pt x="3584" y="1"/>
                    <a:pt x="3559" y="26"/>
                    <a:pt x="3534" y="51"/>
                  </a:cubicBezTo>
                  <a:cubicBezTo>
                    <a:pt x="3484" y="76"/>
                    <a:pt x="3459" y="126"/>
                    <a:pt x="3459" y="176"/>
                  </a:cubicBezTo>
                  <a:cubicBezTo>
                    <a:pt x="3459" y="226"/>
                    <a:pt x="3484" y="276"/>
                    <a:pt x="3509" y="301"/>
                  </a:cubicBezTo>
                  <a:cubicBezTo>
                    <a:pt x="3534" y="352"/>
                    <a:pt x="3584" y="352"/>
                    <a:pt x="3634" y="352"/>
                  </a:cubicBezTo>
                  <a:lnTo>
                    <a:pt x="3760" y="377"/>
                  </a:lnTo>
                  <a:lnTo>
                    <a:pt x="3860" y="402"/>
                  </a:lnTo>
                  <a:lnTo>
                    <a:pt x="4436" y="527"/>
                  </a:lnTo>
                  <a:cubicBezTo>
                    <a:pt x="3584" y="928"/>
                    <a:pt x="2832" y="1404"/>
                    <a:pt x="2156" y="1931"/>
                  </a:cubicBezTo>
                  <a:cubicBezTo>
                    <a:pt x="1730" y="2281"/>
                    <a:pt x="1329" y="2657"/>
                    <a:pt x="1003" y="3058"/>
                  </a:cubicBezTo>
                  <a:cubicBezTo>
                    <a:pt x="652" y="3459"/>
                    <a:pt x="401" y="3885"/>
                    <a:pt x="226" y="4362"/>
                  </a:cubicBezTo>
                  <a:cubicBezTo>
                    <a:pt x="75" y="4788"/>
                    <a:pt x="0" y="5264"/>
                    <a:pt x="25" y="5765"/>
                  </a:cubicBezTo>
                  <a:cubicBezTo>
                    <a:pt x="50" y="6191"/>
                    <a:pt x="151" y="6617"/>
                    <a:pt x="351" y="7093"/>
                  </a:cubicBezTo>
                  <a:cubicBezTo>
                    <a:pt x="502" y="7469"/>
                    <a:pt x="727" y="7895"/>
                    <a:pt x="1053" y="8347"/>
                  </a:cubicBezTo>
                  <a:cubicBezTo>
                    <a:pt x="1329" y="8723"/>
                    <a:pt x="1654" y="9098"/>
                    <a:pt x="2055" y="9499"/>
                  </a:cubicBezTo>
                  <a:cubicBezTo>
                    <a:pt x="2707" y="10126"/>
                    <a:pt x="3459" y="10753"/>
                    <a:pt x="4361" y="11404"/>
                  </a:cubicBezTo>
                  <a:cubicBezTo>
                    <a:pt x="4712" y="11630"/>
                    <a:pt x="5038" y="11855"/>
                    <a:pt x="5389" y="12081"/>
                  </a:cubicBezTo>
                  <a:lnTo>
                    <a:pt x="5589" y="12206"/>
                  </a:lnTo>
                  <a:cubicBezTo>
                    <a:pt x="6015" y="12482"/>
                    <a:pt x="6441" y="12758"/>
                    <a:pt x="6842" y="13033"/>
                  </a:cubicBezTo>
                  <a:lnTo>
                    <a:pt x="7193" y="13234"/>
                  </a:lnTo>
                  <a:cubicBezTo>
                    <a:pt x="8722" y="14211"/>
                    <a:pt x="10301" y="15239"/>
                    <a:pt x="11780" y="16317"/>
                  </a:cubicBezTo>
                  <a:cubicBezTo>
                    <a:pt x="12582" y="16918"/>
                    <a:pt x="13334" y="17520"/>
                    <a:pt x="14035" y="18121"/>
                  </a:cubicBezTo>
                  <a:lnTo>
                    <a:pt x="14010" y="18071"/>
                  </a:lnTo>
                  <a:lnTo>
                    <a:pt x="14010" y="18071"/>
                  </a:lnTo>
                  <a:cubicBezTo>
                    <a:pt x="14637" y="18647"/>
                    <a:pt x="15213" y="19224"/>
                    <a:pt x="15740" y="19775"/>
                  </a:cubicBezTo>
                  <a:cubicBezTo>
                    <a:pt x="16291" y="20402"/>
                    <a:pt x="16817" y="21053"/>
                    <a:pt x="17269" y="21705"/>
                  </a:cubicBezTo>
                  <a:lnTo>
                    <a:pt x="17243" y="21680"/>
                  </a:lnTo>
                  <a:lnTo>
                    <a:pt x="17243" y="21680"/>
                  </a:lnTo>
                  <a:cubicBezTo>
                    <a:pt x="17594" y="22206"/>
                    <a:pt x="17920" y="22758"/>
                    <a:pt x="18196" y="23309"/>
                  </a:cubicBezTo>
                  <a:cubicBezTo>
                    <a:pt x="18497" y="23886"/>
                    <a:pt x="18747" y="24487"/>
                    <a:pt x="18998" y="25139"/>
                  </a:cubicBezTo>
                  <a:lnTo>
                    <a:pt x="18973" y="25139"/>
                  </a:lnTo>
                  <a:cubicBezTo>
                    <a:pt x="19198" y="25790"/>
                    <a:pt x="19399" y="26467"/>
                    <a:pt x="19524" y="27144"/>
                  </a:cubicBezTo>
                  <a:cubicBezTo>
                    <a:pt x="19675" y="27845"/>
                    <a:pt x="19775" y="28572"/>
                    <a:pt x="19825" y="29374"/>
                  </a:cubicBezTo>
                  <a:cubicBezTo>
                    <a:pt x="19850" y="29876"/>
                    <a:pt x="19875" y="30427"/>
                    <a:pt x="19900" y="31104"/>
                  </a:cubicBezTo>
                  <a:cubicBezTo>
                    <a:pt x="19900" y="31655"/>
                    <a:pt x="19900" y="32231"/>
                    <a:pt x="19875" y="32958"/>
                  </a:cubicBezTo>
                  <a:cubicBezTo>
                    <a:pt x="19850" y="34287"/>
                    <a:pt x="19775" y="35640"/>
                    <a:pt x="19700" y="36643"/>
                  </a:cubicBezTo>
                  <a:cubicBezTo>
                    <a:pt x="19649" y="37319"/>
                    <a:pt x="19599" y="37971"/>
                    <a:pt x="19549" y="38622"/>
                  </a:cubicBezTo>
                  <a:cubicBezTo>
                    <a:pt x="19424" y="40252"/>
                    <a:pt x="19299" y="41931"/>
                    <a:pt x="19248" y="43585"/>
                  </a:cubicBezTo>
                  <a:cubicBezTo>
                    <a:pt x="18497" y="44437"/>
                    <a:pt x="17820" y="45039"/>
                    <a:pt x="17143" y="45515"/>
                  </a:cubicBezTo>
                  <a:cubicBezTo>
                    <a:pt x="16918" y="45665"/>
                    <a:pt x="16692" y="45790"/>
                    <a:pt x="16492" y="45891"/>
                  </a:cubicBezTo>
                  <a:cubicBezTo>
                    <a:pt x="16416" y="45941"/>
                    <a:pt x="16366" y="46041"/>
                    <a:pt x="16416" y="46141"/>
                  </a:cubicBezTo>
                  <a:cubicBezTo>
                    <a:pt x="16441" y="46191"/>
                    <a:pt x="16517" y="46242"/>
                    <a:pt x="16567" y="46242"/>
                  </a:cubicBezTo>
                  <a:cubicBezTo>
                    <a:pt x="16592" y="46242"/>
                    <a:pt x="16617" y="46216"/>
                    <a:pt x="16642" y="46216"/>
                  </a:cubicBezTo>
                  <a:cubicBezTo>
                    <a:pt x="17444" y="45790"/>
                    <a:pt x="18196" y="45214"/>
                    <a:pt x="19098" y="44287"/>
                  </a:cubicBezTo>
                  <a:cubicBezTo>
                    <a:pt x="19148" y="44211"/>
                    <a:pt x="19223" y="44136"/>
                    <a:pt x="19274" y="44086"/>
                  </a:cubicBezTo>
                  <a:cubicBezTo>
                    <a:pt x="19299" y="44111"/>
                    <a:pt x="19349" y="44136"/>
                    <a:pt x="19399" y="44136"/>
                  </a:cubicBezTo>
                  <a:cubicBezTo>
                    <a:pt x="19499" y="44136"/>
                    <a:pt x="19599" y="44061"/>
                    <a:pt x="19599" y="43986"/>
                  </a:cubicBezTo>
                  <a:lnTo>
                    <a:pt x="19599" y="43861"/>
                  </a:lnTo>
                  <a:lnTo>
                    <a:pt x="19599" y="43735"/>
                  </a:lnTo>
                  <a:cubicBezTo>
                    <a:pt x="20226" y="43059"/>
                    <a:pt x="20802" y="42307"/>
                    <a:pt x="21329" y="41605"/>
                  </a:cubicBezTo>
                  <a:cubicBezTo>
                    <a:pt x="21554" y="41329"/>
                    <a:pt x="21755" y="41054"/>
                    <a:pt x="21955" y="40778"/>
                  </a:cubicBezTo>
                  <a:cubicBezTo>
                    <a:pt x="22431" y="40176"/>
                    <a:pt x="22883" y="39550"/>
                    <a:pt x="23384" y="38973"/>
                  </a:cubicBezTo>
                  <a:cubicBezTo>
                    <a:pt x="23534" y="38748"/>
                    <a:pt x="23710" y="38572"/>
                    <a:pt x="23885" y="38372"/>
                  </a:cubicBezTo>
                  <a:lnTo>
                    <a:pt x="24662" y="37470"/>
                  </a:lnTo>
                  <a:cubicBezTo>
                    <a:pt x="25138" y="36918"/>
                    <a:pt x="25614" y="36367"/>
                    <a:pt x="26091" y="35790"/>
                  </a:cubicBezTo>
                  <a:cubicBezTo>
                    <a:pt x="28071" y="33460"/>
                    <a:pt x="29524" y="31630"/>
                    <a:pt x="30827" y="29825"/>
                  </a:cubicBezTo>
                  <a:cubicBezTo>
                    <a:pt x="32281" y="27795"/>
                    <a:pt x="33384" y="25941"/>
                    <a:pt x="34236" y="24136"/>
                  </a:cubicBezTo>
                  <a:cubicBezTo>
                    <a:pt x="34737" y="23058"/>
                    <a:pt x="35138" y="22006"/>
                    <a:pt x="35414" y="21003"/>
                  </a:cubicBezTo>
                  <a:cubicBezTo>
                    <a:pt x="35715" y="19926"/>
                    <a:pt x="35865" y="18873"/>
                    <a:pt x="35865" y="17870"/>
                  </a:cubicBezTo>
                  <a:cubicBezTo>
                    <a:pt x="35890" y="16818"/>
                    <a:pt x="35740" y="15815"/>
                    <a:pt x="35389" y="14888"/>
                  </a:cubicBezTo>
                  <a:cubicBezTo>
                    <a:pt x="35239" y="14412"/>
                    <a:pt x="35013" y="13936"/>
                    <a:pt x="34737" y="13484"/>
                  </a:cubicBezTo>
                  <a:cubicBezTo>
                    <a:pt x="34487" y="13058"/>
                    <a:pt x="34211" y="12657"/>
                    <a:pt x="33860" y="12256"/>
                  </a:cubicBezTo>
                  <a:cubicBezTo>
                    <a:pt x="33259" y="11530"/>
                    <a:pt x="32507" y="10828"/>
                    <a:pt x="31579" y="10126"/>
                  </a:cubicBezTo>
                  <a:cubicBezTo>
                    <a:pt x="30802" y="9550"/>
                    <a:pt x="29875" y="8973"/>
                    <a:pt x="28797" y="8397"/>
                  </a:cubicBezTo>
                  <a:cubicBezTo>
                    <a:pt x="27018" y="7444"/>
                    <a:pt x="25113" y="6667"/>
                    <a:pt x="23284" y="5890"/>
                  </a:cubicBezTo>
                  <a:lnTo>
                    <a:pt x="22908" y="5740"/>
                  </a:lnTo>
                  <a:cubicBezTo>
                    <a:pt x="22431" y="5540"/>
                    <a:pt x="21980" y="5339"/>
                    <a:pt x="21504" y="5139"/>
                  </a:cubicBezTo>
                  <a:cubicBezTo>
                    <a:pt x="20878" y="4888"/>
                    <a:pt x="20251" y="4637"/>
                    <a:pt x="19524" y="4362"/>
                  </a:cubicBezTo>
                  <a:cubicBezTo>
                    <a:pt x="18271" y="3860"/>
                    <a:pt x="16968" y="3409"/>
                    <a:pt x="15489" y="2958"/>
                  </a:cubicBezTo>
                  <a:cubicBezTo>
                    <a:pt x="12983" y="2156"/>
                    <a:pt x="10276" y="1429"/>
                    <a:pt x="7193" y="753"/>
                  </a:cubicBezTo>
                  <a:cubicBezTo>
                    <a:pt x="6517" y="602"/>
                    <a:pt x="5840" y="452"/>
                    <a:pt x="5163" y="301"/>
                  </a:cubicBezTo>
                  <a:cubicBezTo>
                    <a:pt x="5113" y="276"/>
                    <a:pt x="5063" y="251"/>
                    <a:pt x="5013" y="251"/>
                  </a:cubicBezTo>
                  <a:cubicBezTo>
                    <a:pt x="4988" y="251"/>
                    <a:pt x="4963" y="251"/>
                    <a:pt x="4963" y="276"/>
                  </a:cubicBezTo>
                  <a:cubicBezTo>
                    <a:pt x="4512" y="176"/>
                    <a:pt x="4085" y="101"/>
                    <a:pt x="3659" y="1"/>
                  </a:cubicBez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639875" y="3872850"/>
              <a:ext cx="246275" cy="335850"/>
            </a:xfrm>
            <a:custGeom>
              <a:avLst/>
              <a:gdLst/>
              <a:ahLst/>
              <a:cxnLst/>
              <a:rect l="l" t="t" r="r" b="b"/>
              <a:pathLst>
                <a:path w="9851" h="13434" extrusionOk="0">
                  <a:moveTo>
                    <a:pt x="1103" y="0"/>
                  </a:moveTo>
                  <a:cubicBezTo>
                    <a:pt x="1078" y="0"/>
                    <a:pt x="1028" y="0"/>
                    <a:pt x="1003" y="25"/>
                  </a:cubicBezTo>
                  <a:cubicBezTo>
                    <a:pt x="978" y="50"/>
                    <a:pt x="928" y="101"/>
                    <a:pt x="928" y="151"/>
                  </a:cubicBezTo>
                  <a:cubicBezTo>
                    <a:pt x="828" y="727"/>
                    <a:pt x="652" y="1329"/>
                    <a:pt x="502" y="1905"/>
                  </a:cubicBezTo>
                  <a:lnTo>
                    <a:pt x="477" y="1930"/>
                  </a:lnTo>
                  <a:lnTo>
                    <a:pt x="477" y="1980"/>
                  </a:lnTo>
                  <a:cubicBezTo>
                    <a:pt x="351" y="2406"/>
                    <a:pt x="226" y="2832"/>
                    <a:pt x="151" y="3258"/>
                  </a:cubicBezTo>
                  <a:cubicBezTo>
                    <a:pt x="101" y="3509"/>
                    <a:pt x="51" y="3760"/>
                    <a:pt x="26" y="4010"/>
                  </a:cubicBezTo>
                  <a:cubicBezTo>
                    <a:pt x="0" y="4236"/>
                    <a:pt x="0" y="4487"/>
                    <a:pt x="26" y="4737"/>
                  </a:cubicBezTo>
                  <a:cubicBezTo>
                    <a:pt x="76" y="5163"/>
                    <a:pt x="201" y="5589"/>
                    <a:pt x="427" y="6040"/>
                  </a:cubicBezTo>
                  <a:cubicBezTo>
                    <a:pt x="577" y="6391"/>
                    <a:pt x="802" y="6767"/>
                    <a:pt x="1153" y="7218"/>
                  </a:cubicBezTo>
                  <a:cubicBezTo>
                    <a:pt x="1404" y="7594"/>
                    <a:pt x="1705" y="7945"/>
                    <a:pt x="2031" y="8321"/>
                  </a:cubicBezTo>
                  <a:cubicBezTo>
                    <a:pt x="2732" y="9173"/>
                    <a:pt x="3409" y="9900"/>
                    <a:pt x="4086" y="10527"/>
                  </a:cubicBezTo>
                  <a:cubicBezTo>
                    <a:pt x="4888" y="11279"/>
                    <a:pt x="5640" y="11905"/>
                    <a:pt x="6417" y="12406"/>
                  </a:cubicBezTo>
                  <a:cubicBezTo>
                    <a:pt x="7018" y="12807"/>
                    <a:pt x="7569" y="13083"/>
                    <a:pt x="8096" y="13284"/>
                  </a:cubicBezTo>
                  <a:cubicBezTo>
                    <a:pt x="8396" y="13384"/>
                    <a:pt x="8647" y="13434"/>
                    <a:pt x="8898" y="13434"/>
                  </a:cubicBezTo>
                  <a:cubicBezTo>
                    <a:pt x="9023" y="13434"/>
                    <a:pt x="9148" y="13409"/>
                    <a:pt x="9249" y="13384"/>
                  </a:cubicBezTo>
                  <a:cubicBezTo>
                    <a:pt x="9349" y="13334"/>
                    <a:pt x="9449" y="13284"/>
                    <a:pt x="9549" y="13183"/>
                  </a:cubicBezTo>
                  <a:cubicBezTo>
                    <a:pt x="9650" y="13133"/>
                    <a:pt x="9700" y="13008"/>
                    <a:pt x="9750" y="12883"/>
                  </a:cubicBezTo>
                  <a:cubicBezTo>
                    <a:pt x="9800" y="12782"/>
                    <a:pt x="9825" y="12632"/>
                    <a:pt x="9850" y="12431"/>
                  </a:cubicBezTo>
                  <a:cubicBezTo>
                    <a:pt x="9850" y="12281"/>
                    <a:pt x="9850" y="12106"/>
                    <a:pt x="9825" y="11905"/>
                  </a:cubicBezTo>
                  <a:cubicBezTo>
                    <a:pt x="9800" y="11680"/>
                    <a:pt x="9750" y="11479"/>
                    <a:pt x="9700" y="11279"/>
                  </a:cubicBezTo>
                  <a:cubicBezTo>
                    <a:pt x="9549" y="10677"/>
                    <a:pt x="9299" y="10050"/>
                    <a:pt x="8898" y="9349"/>
                  </a:cubicBezTo>
                  <a:cubicBezTo>
                    <a:pt x="8522" y="8722"/>
                    <a:pt x="8121" y="8171"/>
                    <a:pt x="7645" y="7494"/>
                  </a:cubicBezTo>
                  <a:cubicBezTo>
                    <a:pt x="7519" y="7319"/>
                    <a:pt x="7369" y="7168"/>
                    <a:pt x="7244" y="6993"/>
                  </a:cubicBezTo>
                  <a:lnTo>
                    <a:pt x="7193" y="6918"/>
                  </a:lnTo>
                  <a:cubicBezTo>
                    <a:pt x="6893" y="6517"/>
                    <a:pt x="6592" y="6116"/>
                    <a:pt x="6316" y="5715"/>
                  </a:cubicBezTo>
                  <a:cubicBezTo>
                    <a:pt x="5815" y="5038"/>
                    <a:pt x="5489" y="4487"/>
                    <a:pt x="5264" y="3935"/>
                  </a:cubicBezTo>
                  <a:cubicBezTo>
                    <a:pt x="5113" y="3584"/>
                    <a:pt x="5013" y="3183"/>
                    <a:pt x="4938" y="2682"/>
                  </a:cubicBezTo>
                  <a:cubicBezTo>
                    <a:pt x="4863" y="2181"/>
                    <a:pt x="4863" y="1679"/>
                    <a:pt x="4888" y="1153"/>
                  </a:cubicBezTo>
                  <a:cubicBezTo>
                    <a:pt x="4888" y="1103"/>
                    <a:pt x="4863" y="1078"/>
                    <a:pt x="4838" y="1028"/>
                  </a:cubicBezTo>
                  <a:cubicBezTo>
                    <a:pt x="4787" y="1003"/>
                    <a:pt x="4737" y="978"/>
                    <a:pt x="4687" y="978"/>
                  </a:cubicBezTo>
                  <a:cubicBezTo>
                    <a:pt x="4587" y="978"/>
                    <a:pt x="4512" y="1053"/>
                    <a:pt x="4512" y="1153"/>
                  </a:cubicBezTo>
                  <a:cubicBezTo>
                    <a:pt x="4512" y="1304"/>
                    <a:pt x="4512" y="1429"/>
                    <a:pt x="4512" y="1579"/>
                  </a:cubicBezTo>
                  <a:cubicBezTo>
                    <a:pt x="4086" y="1304"/>
                    <a:pt x="3559" y="1078"/>
                    <a:pt x="2933" y="903"/>
                  </a:cubicBezTo>
                  <a:cubicBezTo>
                    <a:pt x="2381" y="727"/>
                    <a:pt x="1780" y="577"/>
                    <a:pt x="1254" y="476"/>
                  </a:cubicBezTo>
                  <a:cubicBezTo>
                    <a:pt x="1254" y="401"/>
                    <a:pt x="1254" y="326"/>
                    <a:pt x="1279" y="251"/>
                  </a:cubicBezTo>
                  <a:cubicBezTo>
                    <a:pt x="1279" y="201"/>
                    <a:pt x="1279" y="151"/>
                    <a:pt x="1254" y="101"/>
                  </a:cubicBezTo>
                  <a:cubicBezTo>
                    <a:pt x="1229" y="50"/>
                    <a:pt x="1203" y="25"/>
                    <a:pt x="1153" y="0"/>
                  </a:cubicBezTo>
                  <a:close/>
                </a:path>
              </a:pathLst>
            </a:custGeom>
            <a:solidFill>
              <a:srgbClr val="705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640500" y="3872850"/>
              <a:ext cx="245650" cy="330225"/>
            </a:xfrm>
            <a:custGeom>
              <a:avLst/>
              <a:gdLst/>
              <a:ahLst/>
              <a:cxnLst/>
              <a:rect l="l" t="t" r="r" b="b"/>
              <a:pathLst>
                <a:path w="9826" h="13209" extrusionOk="0">
                  <a:moveTo>
                    <a:pt x="1078" y="0"/>
                  </a:moveTo>
                  <a:cubicBezTo>
                    <a:pt x="1053" y="0"/>
                    <a:pt x="1003" y="25"/>
                    <a:pt x="978" y="25"/>
                  </a:cubicBezTo>
                  <a:cubicBezTo>
                    <a:pt x="953" y="50"/>
                    <a:pt x="903" y="101"/>
                    <a:pt x="903" y="151"/>
                  </a:cubicBezTo>
                  <a:cubicBezTo>
                    <a:pt x="803" y="727"/>
                    <a:pt x="652" y="1329"/>
                    <a:pt x="477" y="1905"/>
                  </a:cubicBezTo>
                  <a:cubicBezTo>
                    <a:pt x="351" y="2356"/>
                    <a:pt x="226" y="2807"/>
                    <a:pt x="126" y="3283"/>
                  </a:cubicBezTo>
                  <a:cubicBezTo>
                    <a:pt x="76" y="3509"/>
                    <a:pt x="26" y="3760"/>
                    <a:pt x="1" y="4010"/>
                  </a:cubicBezTo>
                  <a:cubicBezTo>
                    <a:pt x="1" y="4161"/>
                    <a:pt x="1" y="4286"/>
                    <a:pt x="1" y="4461"/>
                  </a:cubicBezTo>
                  <a:cubicBezTo>
                    <a:pt x="727" y="5815"/>
                    <a:pt x="1630" y="7093"/>
                    <a:pt x="2632" y="8246"/>
                  </a:cubicBezTo>
                  <a:cubicBezTo>
                    <a:pt x="2632" y="8271"/>
                    <a:pt x="2657" y="8271"/>
                    <a:pt x="2657" y="8271"/>
                  </a:cubicBezTo>
                  <a:cubicBezTo>
                    <a:pt x="3760" y="9549"/>
                    <a:pt x="5013" y="10727"/>
                    <a:pt x="6417" y="11705"/>
                  </a:cubicBezTo>
                  <a:cubicBezTo>
                    <a:pt x="6818" y="11980"/>
                    <a:pt x="7244" y="12231"/>
                    <a:pt x="7695" y="12456"/>
                  </a:cubicBezTo>
                  <a:cubicBezTo>
                    <a:pt x="8146" y="12707"/>
                    <a:pt x="8622" y="12933"/>
                    <a:pt x="9123" y="13108"/>
                  </a:cubicBezTo>
                  <a:lnTo>
                    <a:pt x="9098" y="13083"/>
                  </a:lnTo>
                  <a:lnTo>
                    <a:pt x="9098" y="13083"/>
                  </a:lnTo>
                  <a:cubicBezTo>
                    <a:pt x="9224" y="13133"/>
                    <a:pt x="9349" y="13183"/>
                    <a:pt x="9499" y="13208"/>
                  </a:cubicBezTo>
                  <a:cubicBezTo>
                    <a:pt x="9499" y="13208"/>
                    <a:pt x="9524" y="13183"/>
                    <a:pt x="9524" y="13183"/>
                  </a:cubicBezTo>
                  <a:cubicBezTo>
                    <a:pt x="9600" y="13108"/>
                    <a:pt x="9675" y="13008"/>
                    <a:pt x="9725" y="12883"/>
                  </a:cubicBezTo>
                  <a:cubicBezTo>
                    <a:pt x="9775" y="12757"/>
                    <a:pt x="9800" y="12632"/>
                    <a:pt x="9825" y="12431"/>
                  </a:cubicBezTo>
                  <a:cubicBezTo>
                    <a:pt x="9825" y="12256"/>
                    <a:pt x="9800" y="12081"/>
                    <a:pt x="9775" y="11905"/>
                  </a:cubicBezTo>
                  <a:cubicBezTo>
                    <a:pt x="9750" y="11680"/>
                    <a:pt x="9725" y="11479"/>
                    <a:pt x="9675" y="11279"/>
                  </a:cubicBezTo>
                  <a:cubicBezTo>
                    <a:pt x="9524" y="10677"/>
                    <a:pt x="9274" y="10050"/>
                    <a:pt x="8848" y="9349"/>
                  </a:cubicBezTo>
                  <a:cubicBezTo>
                    <a:pt x="8772" y="9173"/>
                    <a:pt x="8672" y="9023"/>
                    <a:pt x="8572" y="8872"/>
                  </a:cubicBezTo>
                  <a:lnTo>
                    <a:pt x="8522" y="8872"/>
                  </a:lnTo>
                  <a:cubicBezTo>
                    <a:pt x="8397" y="8847"/>
                    <a:pt x="8271" y="8822"/>
                    <a:pt x="8146" y="8822"/>
                  </a:cubicBezTo>
                  <a:cubicBezTo>
                    <a:pt x="7996" y="8847"/>
                    <a:pt x="7820" y="8872"/>
                    <a:pt x="7645" y="8898"/>
                  </a:cubicBezTo>
                  <a:cubicBezTo>
                    <a:pt x="7294" y="9023"/>
                    <a:pt x="6968" y="9173"/>
                    <a:pt x="6617" y="9349"/>
                  </a:cubicBezTo>
                  <a:cubicBezTo>
                    <a:pt x="6578" y="9368"/>
                    <a:pt x="6533" y="9378"/>
                    <a:pt x="6488" y="9378"/>
                  </a:cubicBezTo>
                  <a:cubicBezTo>
                    <a:pt x="6359" y="9378"/>
                    <a:pt x="6222" y="9303"/>
                    <a:pt x="6166" y="9173"/>
                  </a:cubicBezTo>
                  <a:cubicBezTo>
                    <a:pt x="6091" y="8998"/>
                    <a:pt x="6191" y="8797"/>
                    <a:pt x="6341" y="8722"/>
                  </a:cubicBezTo>
                  <a:cubicBezTo>
                    <a:pt x="6893" y="8446"/>
                    <a:pt x="7469" y="8171"/>
                    <a:pt x="8071" y="8146"/>
                  </a:cubicBezTo>
                  <a:cubicBezTo>
                    <a:pt x="7920" y="7945"/>
                    <a:pt x="7770" y="7720"/>
                    <a:pt x="7595" y="7519"/>
                  </a:cubicBezTo>
                  <a:cubicBezTo>
                    <a:pt x="7494" y="7344"/>
                    <a:pt x="7369" y="7193"/>
                    <a:pt x="7244" y="7043"/>
                  </a:cubicBezTo>
                  <a:lnTo>
                    <a:pt x="7143" y="7043"/>
                  </a:lnTo>
                  <a:cubicBezTo>
                    <a:pt x="6993" y="7018"/>
                    <a:pt x="6843" y="6993"/>
                    <a:pt x="6692" y="6993"/>
                  </a:cubicBezTo>
                  <a:cubicBezTo>
                    <a:pt x="6492" y="6993"/>
                    <a:pt x="6316" y="7018"/>
                    <a:pt x="6116" y="7093"/>
                  </a:cubicBezTo>
                  <a:cubicBezTo>
                    <a:pt x="5815" y="7168"/>
                    <a:pt x="5539" y="7294"/>
                    <a:pt x="5264" y="7444"/>
                  </a:cubicBezTo>
                  <a:cubicBezTo>
                    <a:pt x="5223" y="7461"/>
                    <a:pt x="5180" y="7469"/>
                    <a:pt x="5138" y="7469"/>
                  </a:cubicBezTo>
                  <a:cubicBezTo>
                    <a:pt x="5001" y="7469"/>
                    <a:pt x="4870" y="7384"/>
                    <a:pt x="4813" y="7268"/>
                  </a:cubicBezTo>
                  <a:cubicBezTo>
                    <a:pt x="4737" y="7093"/>
                    <a:pt x="4813" y="6893"/>
                    <a:pt x="4988" y="6817"/>
                  </a:cubicBezTo>
                  <a:cubicBezTo>
                    <a:pt x="5339" y="6642"/>
                    <a:pt x="5715" y="6466"/>
                    <a:pt x="6091" y="6366"/>
                  </a:cubicBezTo>
                  <a:cubicBezTo>
                    <a:pt x="6291" y="6316"/>
                    <a:pt x="6492" y="6291"/>
                    <a:pt x="6692" y="6291"/>
                  </a:cubicBezTo>
                  <a:cubicBezTo>
                    <a:pt x="6542" y="6116"/>
                    <a:pt x="6417" y="5915"/>
                    <a:pt x="6266" y="5715"/>
                  </a:cubicBezTo>
                  <a:cubicBezTo>
                    <a:pt x="6166" y="5564"/>
                    <a:pt x="6066" y="5439"/>
                    <a:pt x="5991" y="5289"/>
                  </a:cubicBezTo>
                  <a:cubicBezTo>
                    <a:pt x="5815" y="5263"/>
                    <a:pt x="5665" y="5238"/>
                    <a:pt x="5489" y="5238"/>
                  </a:cubicBezTo>
                  <a:cubicBezTo>
                    <a:pt x="5289" y="5238"/>
                    <a:pt x="5088" y="5289"/>
                    <a:pt x="4913" y="5339"/>
                  </a:cubicBezTo>
                  <a:cubicBezTo>
                    <a:pt x="4612" y="5439"/>
                    <a:pt x="4311" y="5564"/>
                    <a:pt x="4036" y="5690"/>
                  </a:cubicBezTo>
                  <a:cubicBezTo>
                    <a:pt x="3990" y="5709"/>
                    <a:pt x="3942" y="5719"/>
                    <a:pt x="3896" y="5719"/>
                  </a:cubicBezTo>
                  <a:cubicBezTo>
                    <a:pt x="3764" y="5719"/>
                    <a:pt x="3640" y="5644"/>
                    <a:pt x="3585" y="5514"/>
                  </a:cubicBezTo>
                  <a:cubicBezTo>
                    <a:pt x="3509" y="5339"/>
                    <a:pt x="3585" y="5138"/>
                    <a:pt x="3760" y="5063"/>
                  </a:cubicBezTo>
                  <a:cubicBezTo>
                    <a:pt x="4136" y="4862"/>
                    <a:pt x="4537" y="4687"/>
                    <a:pt x="4963" y="4612"/>
                  </a:cubicBezTo>
                  <a:cubicBezTo>
                    <a:pt x="5163" y="4562"/>
                    <a:pt x="5339" y="4537"/>
                    <a:pt x="5539" y="4537"/>
                  </a:cubicBezTo>
                  <a:cubicBezTo>
                    <a:pt x="5414" y="4336"/>
                    <a:pt x="5314" y="4136"/>
                    <a:pt x="5239" y="3935"/>
                  </a:cubicBezTo>
                  <a:cubicBezTo>
                    <a:pt x="5088" y="3584"/>
                    <a:pt x="4963" y="3183"/>
                    <a:pt x="4913" y="2682"/>
                  </a:cubicBezTo>
                  <a:cubicBezTo>
                    <a:pt x="4838" y="2181"/>
                    <a:pt x="4813" y="1679"/>
                    <a:pt x="4838" y="1153"/>
                  </a:cubicBezTo>
                  <a:cubicBezTo>
                    <a:pt x="4838" y="1128"/>
                    <a:pt x="4838" y="1078"/>
                    <a:pt x="4813" y="1028"/>
                  </a:cubicBezTo>
                  <a:cubicBezTo>
                    <a:pt x="4762" y="1003"/>
                    <a:pt x="4712" y="978"/>
                    <a:pt x="4662" y="978"/>
                  </a:cubicBezTo>
                  <a:cubicBezTo>
                    <a:pt x="4587" y="978"/>
                    <a:pt x="4512" y="1053"/>
                    <a:pt x="4487" y="1153"/>
                  </a:cubicBezTo>
                  <a:cubicBezTo>
                    <a:pt x="4487" y="1304"/>
                    <a:pt x="4487" y="1429"/>
                    <a:pt x="4487" y="1579"/>
                  </a:cubicBezTo>
                  <a:cubicBezTo>
                    <a:pt x="4036" y="1304"/>
                    <a:pt x="3534" y="1078"/>
                    <a:pt x="2908" y="903"/>
                  </a:cubicBezTo>
                  <a:cubicBezTo>
                    <a:pt x="2331" y="727"/>
                    <a:pt x="1730" y="602"/>
                    <a:pt x="1204" y="476"/>
                  </a:cubicBezTo>
                  <a:cubicBezTo>
                    <a:pt x="1229" y="401"/>
                    <a:pt x="1229" y="326"/>
                    <a:pt x="1254" y="226"/>
                  </a:cubicBezTo>
                  <a:cubicBezTo>
                    <a:pt x="1254" y="201"/>
                    <a:pt x="1254" y="151"/>
                    <a:pt x="1229" y="101"/>
                  </a:cubicBezTo>
                  <a:cubicBezTo>
                    <a:pt x="1204" y="50"/>
                    <a:pt x="1153" y="25"/>
                    <a:pt x="1128" y="25"/>
                  </a:cubicBezTo>
                  <a:cubicBezTo>
                    <a:pt x="1103" y="25"/>
                    <a:pt x="1078" y="0"/>
                    <a:pt x="107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706300" y="40789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800900" y="41654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69450" y="2464325"/>
              <a:ext cx="1153525" cy="1460550"/>
            </a:xfrm>
            <a:custGeom>
              <a:avLst/>
              <a:gdLst/>
              <a:ahLst/>
              <a:cxnLst/>
              <a:rect l="l" t="t" r="r" b="b"/>
              <a:pathLst>
                <a:path w="46141" h="58422" extrusionOk="0">
                  <a:moveTo>
                    <a:pt x="19775" y="0"/>
                  </a:moveTo>
                  <a:cubicBezTo>
                    <a:pt x="19750" y="0"/>
                    <a:pt x="19725" y="25"/>
                    <a:pt x="19700" y="50"/>
                  </a:cubicBezTo>
                  <a:cubicBezTo>
                    <a:pt x="19349" y="75"/>
                    <a:pt x="18973" y="150"/>
                    <a:pt x="18547" y="301"/>
                  </a:cubicBezTo>
                  <a:cubicBezTo>
                    <a:pt x="18071" y="451"/>
                    <a:pt x="17619" y="627"/>
                    <a:pt x="17193" y="827"/>
                  </a:cubicBezTo>
                  <a:lnTo>
                    <a:pt x="16918" y="952"/>
                  </a:lnTo>
                  <a:cubicBezTo>
                    <a:pt x="16567" y="1103"/>
                    <a:pt x="16216" y="1253"/>
                    <a:pt x="15865" y="1379"/>
                  </a:cubicBezTo>
                  <a:cubicBezTo>
                    <a:pt x="15665" y="1454"/>
                    <a:pt x="15464" y="1529"/>
                    <a:pt x="15238" y="1604"/>
                  </a:cubicBezTo>
                  <a:lnTo>
                    <a:pt x="14812" y="1729"/>
                  </a:lnTo>
                  <a:lnTo>
                    <a:pt x="14386" y="1880"/>
                  </a:lnTo>
                  <a:cubicBezTo>
                    <a:pt x="11980" y="2657"/>
                    <a:pt x="9850" y="3283"/>
                    <a:pt x="7845" y="3835"/>
                  </a:cubicBezTo>
                  <a:cubicBezTo>
                    <a:pt x="7294" y="3985"/>
                    <a:pt x="6717" y="4135"/>
                    <a:pt x="6141" y="4261"/>
                  </a:cubicBezTo>
                  <a:cubicBezTo>
                    <a:pt x="5890" y="4336"/>
                    <a:pt x="5664" y="4386"/>
                    <a:pt x="5414" y="4436"/>
                  </a:cubicBezTo>
                  <a:cubicBezTo>
                    <a:pt x="5163" y="4486"/>
                    <a:pt x="4913" y="4536"/>
                    <a:pt x="4687" y="4587"/>
                  </a:cubicBezTo>
                  <a:lnTo>
                    <a:pt x="4637" y="4587"/>
                  </a:lnTo>
                  <a:cubicBezTo>
                    <a:pt x="4361" y="4637"/>
                    <a:pt x="4060" y="4687"/>
                    <a:pt x="3785" y="4737"/>
                  </a:cubicBezTo>
                  <a:cubicBezTo>
                    <a:pt x="3309" y="4812"/>
                    <a:pt x="2832" y="4887"/>
                    <a:pt x="2381" y="4963"/>
                  </a:cubicBezTo>
                  <a:cubicBezTo>
                    <a:pt x="1980" y="5038"/>
                    <a:pt x="1604" y="5138"/>
                    <a:pt x="1253" y="5213"/>
                  </a:cubicBezTo>
                  <a:cubicBezTo>
                    <a:pt x="1078" y="5263"/>
                    <a:pt x="903" y="5313"/>
                    <a:pt x="727" y="5364"/>
                  </a:cubicBezTo>
                  <a:cubicBezTo>
                    <a:pt x="502" y="5439"/>
                    <a:pt x="351" y="5489"/>
                    <a:pt x="176" y="5564"/>
                  </a:cubicBezTo>
                  <a:cubicBezTo>
                    <a:pt x="126" y="5589"/>
                    <a:pt x="101" y="5614"/>
                    <a:pt x="75" y="5639"/>
                  </a:cubicBezTo>
                  <a:cubicBezTo>
                    <a:pt x="25" y="5714"/>
                    <a:pt x="0" y="5790"/>
                    <a:pt x="25" y="5865"/>
                  </a:cubicBezTo>
                  <a:cubicBezTo>
                    <a:pt x="577" y="7218"/>
                    <a:pt x="1304" y="8521"/>
                    <a:pt x="2231" y="9775"/>
                  </a:cubicBezTo>
                  <a:cubicBezTo>
                    <a:pt x="3058" y="10902"/>
                    <a:pt x="4111" y="12005"/>
                    <a:pt x="5314" y="13058"/>
                  </a:cubicBezTo>
                  <a:cubicBezTo>
                    <a:pt x="6391" y="14035"/>
                    <a:pt x="7619" y="14938"/>
                    <a:pt x="9048" y="15815"/>
                  </a:cubicBezTo>
                  <a:cubicBezTo>
                    <a:pt x="10326" y="16617"/>
                    <a:pt x="11705" y="17344"/>
                    <a:pt x="13233" y="18070"/>
                  </a:cubicBezTo>
                  <a:cubicBezTo>
                    <a:pt x="15790" y="19273"/>
                    <a:pt x="18672" y="20326"/>
                    <a:pt x="22005" y="21303"/>
                  </a:cubicBezTo>
                  <a:cubicBezTo>
                    <a:pt x="22657" y="21504"/>
                    <a:pt x="23334" y="21704"/>
                    <a:pt x="24061" y="21905"/>
                  </a:cubicBezTo>
                  <a:cubicBezTo>
                    <a:pt x="24988" y="22156"/>
                    <a:pt x="25740" y="22331"/>
                    <a:pt x="26442" y="22506"/>
                  </a:cubicBezTo>
                  <a:cubicBezTo>
                    <a:pt x="27569" y="22757"/>
                    <a:pt x="28597" y="22958"/>
                    <a:pt x="29599" y="23108"/>
                  </a:cubicBezTo>
                  <a:cubicBezTo>
                    <a:pt x="30702" y="23258"/>
                    <a:pt x="31780" y="23359"/>
                    <a:pt x="32807" y="23359"/>
                  </a:cubicBezTo>
                  <a:cubicBezTo>
                    <a:pt x="32782" y="23509"/>
                    <a:pt x="32782" y="23634"/>
                    <a:pt x="32757" y="23785"/>
                  </a:cubicBezTo>
                  <a:lnTo>
                    <a:pt x="32757" y="23760"/>
                  </a:lnTo>
                  <a:cubicBezTo>
                    <a:pt x="32432" y="25664"/>
                    <a:pt x="31980" y="27594"/>
                    <a:pt x="31554" y="29449"/>
                  </a:cubicBezTo>
                  <a:lnTo>
                    <a:pt x="31354" y="30351"/>
                  </a:lnTo>
                  <a:cubicBezTo>
                    <a:pt x="31128" y="31404"/>
                    <a:pt x="30878" y="32507"/>
                    <a:pt x="30652" y="33634"/>
                  </a:cubicBezTo>
                  <a:cubicBezTo>
                    <a:pt x="30427" y="34737"/>
                    <a:pt x="30226" y="35865"/>
                    <a:pt x="30025" y="36968"/>
                  </a:cubicBezTo>
                  <a:cubicBezTo>
                    <a:pt x="29524" y="39549"/>
                    <a:pt x="29173" y="41654"/>
                    <a:pt x="28873" y="43634"/>
                  </a:cubicBezTo>
                  <a:cubicBezTo>
                    <a:pt x="28722" y="44762"/>
                    <a:pt x="28547" y="45890"/>
                    <a:pt x="28421" y="46993"/>
                  </a:cubicBezTo>
                  <a:cubicBezTo>
                    <a:pt x="28296" y="47995"/>
                    <a:pt x="28196" y="49073"/>
                    <a:pt x="28096" y="50376"/>
                  </a:cubicBezTo>
                  <a:cubicBezTo>
                    <a:pt x="27920" y="52206"/>
                    <a:pt x="27770" y="54035"/>
                    <a:pt x="27619" y="55865"/>
                  </a:cubicBezTo>
                  <a:lnTo>
                    <a:pt x="27544" y="56792"/>
                  </a:lnTo>
                  <a:cubicBezTo>
                    <a:pt x="27544" y="56843"/>
                    <a:pt x="27519" y="56868"/>
                    <a:pt x="27544" y="56868"/>
                  </a:cubicBezTo>
                  <a:cubicBezTo>
                    <a:pt x="27544" y="56918"/>
                    <a:pt x="27569" y="56968"/>
                    <a:pt x="27594" y="56993"/>
                  </a:cubicBezTo>
                  <a:cubicBezTo>
                    <a:pt x="27820" y="57193"/>
                    <a:pt x="28071" y="57369"/>
                    <a:pt x="28371" y="57544"/>
                  </a:cubicBezTo>
                  <a:cubicBezTo>
                    <a:pt x="28697" y="57720"/>
                    <a:pt x="29048" y="57895"/>
                    <a:pt x="29399" y="58020"/>
                  </a:cubicBezTo>
                  <a:cubicBezTo>
                    <a:pt x="29750" y="58171"/>
                    <a:pt x="30126" y="58271"/>
                    <a:pt x="30477" y="58346"/>
                  </a:cubicBezTo>
                  <a:cubicBezTo>
                    <a:pt x="30752" y="58396"/>
                    <a:pt x="31003" y="58421"/>
                    <a:pt x="31229" y="58421"/>
                  </a:cubicBezTo>
                  <a:lnTo>
                    <a:pt x="31479" y="58421"/>
                  </a:lnTo>
                  <a:cubicBezTo>
                    <a:pt x="31504" y="58421"/>
                    <a:pt x="31504" y="58421"/>
                    <a:pt x="31529" y="58396"/>
                  </a:cubicBezTo>
                  <a:cubicBezTo>
                    <a:pt x="31554" y="58396"/>
                    <a:pt x="31604" y="58371"/>
                    <a:pt x="31630" y="58346"/>
                  </a:cubicBezTo>
                  <a:cubicBezTo>
                    <a:pt x="31655" y="58296"/>
                    <a:pt x="31680" y="58271"/>
                    <a:pt x="31705" y="58246"/>
                  </a:cubicBezTo>
                  <a:lnTo>
                    <a:pt x="31780" y="58096"/>
                  </a:lnTo>
                  <a:lnTo>
                    <a:pt x="31855" y="57970"/>
                  </a:lnTo>
                  <a:lnTo>
                    <a:pt x="32181" y="57419"/>
                  </a:lnTo>
                  <a:cubicBezTo>
                    <a:pt x="32406" y="56993"/>
                    <a:pt x="32632" y="56592"/>
                    <a:pt x="32858" y="56191"/>
                  </a:cubicBezTo>
                  <a:cubicBezTo>
                    <a:pt x="33259" y="55464"/>
                    <a:pt x="33660" y="54687"/>
                    <a:pt x="34111" y="53810"/>
                  </a:cubicBezTo>
                  <a:cubicBezTo>
                    <a:pt x="34888" y="52331"/>
                    <a:pt x="35640" y="50727"/>
                    <a:pt x="36467" y="48973"/>
                  </a:cubicBezTo>
                  <a:cubicBezTo>
                    <a:pt x="37770" y="46116"/>
                    <a:pt x="39123" y="42933"/>
                    <a:pt x="40702" y="38998"/>
                  </a:cubicBezTo>
                  <a:cubicBezTo>
                    <a:pt x="41279" y="37569"/>
                    <a:pt x="41880" y="36015"/>
                    <a:pt x="42657" y="34010"/>
                  </a:cubicBezTo>
                  <a:lnTo>
                    <a:pt x="42682" y="33935"/>
                  </a:lnTo>
                  <a:cubicBezTo>
                    <a:pt x="43259" y="32456"/>
                    <a:pt x="43860" y="30903"/>
                    <a:pt x="44361" y="29374"/>
                  </a:cubicBezTo>
                  <a:cubicBezTo>
                    <a:pt x="45163" y="26993"/>
                    <a:pt x="46141" y="23434"/>
                    <a:pt x="45765" y="19850"/>
                  </a:cubicBezTo>
                  <a:cubicBezTo>
                    <a:pt x="45690" y="19073"/>
                    <a:pt x="45539" y="18296"/>
                    <a:pt x="45314" y="17544"/>
                  </a:cubicBezTo>
                  <a:cubicBezTo>
                    <a:pt x="45088" y="16817"/>
                    <a:pt x="44787" y="16065"/>
                    <a:pt x="44386" y="15288"/>
                  </a:cubicBezTo>
                  <a:cubicBezTo>
                    <a:pt x="44061" y="14662"/>
                    <a:pt x="43660" y="14035"/>
                    <a:pt x="43158" y="13384"/>
                  </a:cubicBezTo>
                  <a:cubicBezTo>
                    <a:pt x="42757" y="12832"/>
                    <a:pt x="42281" y="12281"/>
                    <a:pt x="41730" y="11704"/>
                  </a:cubicBezTo>
                  <a:cubicBezTo>
                    <a:pt x="40752" y="10702"/>
                    <a:pt x="39599" y="9724"/>
                    <a:pt x="38221" y="8722"/>
                  </a:cubicBezTo>
                  <a:cubicBezTo>
                    <a:pt x="37093" y="7920"/>
                    <a:pt x="35840" y="7118"/>
                    <a:pt x="34386" y="6316"/>
                  </a:cubicBezTo>
                  <a:cubicBezTo>
                    <a:pt x="33309" y="5714"/>
                    <a:pt x="32156" y="5138"/>
                    <a:pt x="31178" y="4637"/>
                  </a:cubicBezTo>
                  <a:cubicBezTo>
                    <a:pt x="29875" y="3985"/>
                    <a:pt x="28647" y="3409"/>
                    <a:pt x="27419" y="2857"/>
                  </a:cubicBezTo>
                  <a:cubicBezTo>
                    <a:pt x="26091" y="2256"/>
                    <a:pt x="24837" y="1754"/>
                    <a:pt x="23609" y="1278"/>
                  </a:cubicBezTo>
                  <a:cubicBezTo>
                    <a:pt x="22331" y="777"/>
                    <a:pt x="21128" y="376"/>
                    <a:pt x="19975" y="50"/>
                  </a:cubicBezTo>
                  <a:cubicBezTo>
                    <a:pt x="19950" y="25"/>
                    <a:pt x="19900" y="25"/>
                    <a:pt x="19875" y="25"/>
                  </a:cubicBezTo>
                  <a:lnTo>
                    <a:pt x="19825" y="25"/>
                  </a:lnTo>
                  <a:cubicBezTo>
                    <a:pt x="19800" y="25"/>
                    <a:pt x="19800" y="0"/>
                    <a:pt x="19775"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928725" y="1587125"/>
              <a:ext cx="717450" cy="1070200"/>
            </a:xfrm>
            <a:custGeom>
              <a:avLst/>
              <a:gdLst/>
              <a:ahLst/>
              <a:cxnLst/>
              <a:rect l="l" t="t" r="r" b="b"/>
              <a:pathLst>
                <a:path w="28698" h="42808" extrusionOk="0">
                  <a:moveTo>
                    <a:pt x="9800" y="0"/>
                  </a:moveTo>
                  <a:cubicBezTo>
                    <a:pt x="9649" y="50"/>
                    <a:pt x="9474" y="100"/>
                    <a:pt x="9324" y="151"/>
                  </a:cubicBezTo>
                  <a:cubicBezTo>
                    <a:pt x="9123" y="251"/>
                    <a:pt x="8948" y="326"/>
                    <a:pt x="8747" y="426"/>
                  </a:cubicBezTo>
                  <a:lnTo>
                    <a:pt x="8672" y="426"/>
                  </a:lnTo>
                  <a:cubicBezTo>
                    <a:pt x="8647" y="426"/>
                    <a:pt x="8622" y="451"/>
                    <a:pt x="8597" y="451"/>
                  </a:cubicBezTo>
                  <a:cubicBezTo>
                    <a:pt x="8496" y="527"/>
                    <a:pt x="8421" y="602"/>
                    <a:pt x="8321" y="677"/>
                  </a:cubicBezTo>
                  <a:cubicBezTo>
                    <a:pt x="7970" y="928"/>
                    <a:pt x="7644" y="1253"/>
                    <a:pt x="7319" y="1604"/>
                  </a:cubicBezTo>
                  <a:cubicBezTo>
                    <a:pt x="6717" y="2231"/>
                    <a:pt x="6191" y="2958"/>
                    <a:pt x="5689" y="3885"/>
                  </a:cubicBezTo>
                  <a:cubicBezTo>
                    <a:pt x="5263" y="4637"/>
                    <a:pt x="4862" y="5489"/>
                    <a:pt x="4486" y="6491"/>
                  </a:cubicBezTo>
                  <a:cubicBezTo>
                    <a:pt x="4186" y="7268"/>
                    <a:pt x="3910" y="8121"/>
                    <a:pt x="3584" y="9198"/>
                  </a:cubicBezTo>
                  <a:cubicBezTo>
                    <a:pt x="3308" y="10126"/>
                    <a:pt x="3033" y="11103"/>
                    <a:pt x="2732" y="12231"/>
                  </a:cubicBezTo>
                  <a:cubicBezTo>
                    <a:pt x="2406" y="13484"/>
                    <a:pt x="2080" y="14787"/>
                    <a:pt x="1780" y="16065"/>
                  </a:cubicBezTo>
                  <a:cubicBezTo>
                    <a:pt x="1203" y="18697"/>
                    <a:pt x="752" y="21329"/>
                    <a:pt x="451" y="23835"/>
                  </a:cubicBezTo>
                  <a:cubicBezTo>
                    <a:pt x="126" y="26492"/>
                    <a:pt x="0" y="29123"/>
                    <a:pt x="0" y="31680"/>
                  </a:cubicBezTo>
                  <a:cubicBezTo>
                    <a:pt x="25" y="32933"/>
                    <a:pt x="75" y="34161"/>
                    <a:pt x="176" y="35339"/>
                  </a:cubicBezTo>
                  <a:cubicBezTo>
                    <a:pt x="276" y="36642"/>
                    <a:pt x="426" y="37770"/>
                    <a:pt x="677" y="38822"/>
                  </a:cubicBezTo>
                  <a:cubicBezTo>
                    <a:pt x="877" y="39775"/>
                    <a:pt x="1153" y="40602"/>
                    <a:pt x="1504" y="41379"/>
                  </a:cubicBezTo>
                  <a:cubicBezTo>
                    <a:pt x="1529" y="41454"/>
                    <a:pt x="1554" y="41479"/>
                    <a:pt x="1579" y="41504"/>
                  </a:cubicBezTo>
                  <a:cubicBezTo>
                    <a:pt x="2256" y="41930"/>
                    <a:pt x="3058" y="42231"/>
                    <a:pt x="4060" y="42457"/>
                  </a:cubicBezTo>
                  <a:cubicBezTo>
                    <a:pt x="4837" y="42607"/>
                    <a:pt x="5689" y="42732"/>
                    <a:pt x="6792" y="42782"/>
                  </a:cubicBezTo>
                  <a:cubicBezTo>
                    <a:pt x="7168" y="42807"/>
                    <a:pt x="7619" y="42807"/>
                    <a:pt x="8095" y="42807"/>
                  </a:cubicBezTo>
                  <a:lnTo>
                    <a:pt x="8446" y="42807"/>
                  </a:lnTo>
                  <a:cubicBezTo>
                    <a:pt x="8847" y="42807"/>
                    <a:pt x="9198" y="42807"/>
                    <a:pt x="9524" y="42782"/>
                  </a:cubicBezTo>
                  <a:cubicBezTo>
                    <a:pt x="10476" y="42732"/>
                    <a:pt x="11454" y="42607"/>
                    <a:pt x="12507" y="42381"/>
                  </a:cubicBezTo>
                  <a:cubicBezTo>
                    <a:pt x="14361" y="41980"/>
                    <a:pt x="16266" y="41279"/>
                    <a:pt x="18196" y="40301"/>
                  </a:cubicBezTo>
                  <a:cubicBezTo>
                    <a:pt x="19048" y="39850"/>
                    <a:pt x="19925" y="39349"/>
                    <a:pt x="20802" y="38772"/>
                  </a:cubicBezTo>
                  <a:cubicBezTo>
                    <a:pt x="21078" y="38597"/>
                    <a:pt x="21354" y="38396"/>
                    <a:pt x="21629" y="38221"/>
                  </a:cubicBezTo>
                  <a:lnTo>
                    <a:pt x="21880" y="38046"/>
                  </a:lnTo>
                  <a:cubicBezTo>
                    <a:pt x="22206" y="37820"/>
                    <a:pt x="22532" y="37594"/>
                    <a:pt x="22857" y="37369"/>
                  </a:cubicBezTo>
                  <a:cubicBezTo>
                    <a:pt x="23835" y="36667"/>
                    <a:pt x="24562" y="36091"/>
                    <a:pt x="25188" y="35464"/>
                  </a:cubicBezTo>
                  <a:cubicBezTo>
                    <a:pt x="25539" y="35088"/>
                    <a:pt x="25865" y="34712"/>
                    <a:pt x="26116" y="34311"/>
                  </a:cubicBezTo>
                  <a:cubicBezTo>
                    <a:pt x="26391" y="33910"/>
                    <a:pt x="26592" y="33509"/>
                    <a:pt x="26742" y="33058"/>
                  </a:cubicBezTo>
                  <a:cubicBezTo>
                    <a:pt x="26767" y="33008"/>
                    <a:pt x="26792" y="32983"/>
                    <a:pt x="26792" y="32933"/>
                  </a:cubicBezTo>
                  <a:cubicBezTo>
                    <a:pt x="26792" y="32883"/>
                    <a:pt x="26767" y="32832"/>
                    <a:pt x="26742" y="32807"/>
                  </a:cubicBezTo>
                  <a:lnTo>
                    <a:pt x="26592" y="32657"/>
                  </a:lnTo>
                  <a:lnTo>
                    <a:pt x="26466" y="32507"/>
                  </a:lnTo>
                  <a:cubicBezTo>
                    <a:pt x="26366" y="32381"/>
                    <a:pt x="26291" y="32281"/>
                    <a:pt x="26191" y="32156"/>
                  </a:cubicBezTo>
                  <a:cubicBezTo>
                    <a:pt x="25614" y="31404"/>
                    <a:pt x="25138" y="30577"/>
                    <a:pt x="24762" y="29700"/>
                  </a:cubicBezTo>
                  <a:cubicBezTo>
                    <a:pt x="24762" y="29700"/>
                    <a:pt x="24737" y="29675"/>
                    <a:pt x="24737" y="29675"/>
                  </a:cubicBezTo>
                  <a:cubicBezTo>
                    <a:pt x="24737" y="29675"/>
                    <a:pt x="24737" y="29649"/>
                    <a:pt x="24737" y="29649"/>
                  </a:cubicBezTo>
                  <a:cubicBezTo>
                    <a:pt x="24587" y="29274"/>
                    <a:pt x="24461" y="28898"/>
                    <a:pt x="24336" y="28497"/>
                  </a:cubicBezTo>
                  <a:cubicBezTo>
                    <a:pt x="24211" y="28146"/>
                    <a:pt x="24136" y="27745"/>
                    <a:pt x="24035" y="27294"/>
                  </a:cubicBezTo>
                  <a:cubicBezTo>
                    <a:pt x="23860" y="26416"/>
                    <a:pt x="23735" y="25765"/>
                    <a:pt x="23659" y="25138"/>
                  </a:cubicBezTo>
                  <a:cubicBezTo>
                    <a:pt x="23509" y="23985"/>
                    <a:pt x="23484" y="23033"/>
                    <a:pt x="23584" y="22181"/>
                  </a:cubicBezTo>
                  <a:cubicBezTo>
                    <a:pt x="23659" y="21629"/>
                    <a:pt x="23785" y="21178"/>
                    <a:pt x="23935" y="20752"/>
                  </a:cubicBezTo>
                  <a:cubicBezTo>
                    <a:pt x="24010" y="20602"/>
                    <a:pt x="24111" y="20426"/>
                    <a:pt x="24186" y="20276"/>
                  </a:cubicBezTo>
                  <a:cubicBezTo>
                    <a:pt x="24361" y="20126"/>
                    <a:pt x="24537" y="19975"/>
                    <a:pt x="24737" y="19825"/>
                  </a:cubicBezTo>
                  <a:cubicBezTo>
                    <a:pt x="24888" y="19700"/>
                    <a:pt x="25063" y="19574"/>
                    <a:pt x="25238" y="19449"/>
                  </a:cubicBezTo>
                  <a:cubicBezTo>
                    <a:pt x="25414" y="19324"/>
                    <a:pt x="25589" y="19173"/>
                    <a:pt x="25765" y="19048"/>
                  </a:cubicBezTo>
                  <a:cubicBezTo>
                    <a:pt x="25965" y="18898"/>
                    <a:pt x="26116" y="18772"/>
                    <a:pt x="26266" y="18622"/>
                  </a:cubicBezTo>
                  <a:cubicBezTo>
                    <a:pt x="26441" y="18471"/>
                    <a:pt x="26592" y="18296"/>
                    <a:pt x="26742" y="18096"/>
                  </a:cubicBezTo>
                  <a:cubicBezTo>
                    <a:pt x="27018" y="17745"/>
                    <a:pt x="27269" y="17344"/>
                    <a:pt x="27494" y="16943"/>
                  </a:cubicBezTo>
                  <a:cubicBezTo>
                    <a:pt x="27720" y="16567"/>
                    <a:pt x="27895" y="16166"/>
                    <a:pt x="28071" y="15715"/>
                  </a:cubicBezTo>
                  <a:cubicBezTo>
                    <a:pt x="28371" y="14913"/>
                    <a:pt x="28547" y="14035"/>
                    <a:pt x="28622" y="13058"/>
                  </a:cubicBezTo>
                  <a:cubicBezTo>
                    <a:pt x="28697" y="12231"/>
                    <a:pt x="28672" y="11329"/>
                    <a:pt x="28547" y="10351"/>
                  </a:cubicBezTo>
                  <a:cubicBezTo>
                    <a:pt x="28472" y="9925"/>
                    <a:pt x="28396" y="9474"/>
                    <a:pt x="28271" y="8973"/>
                  </a:cubicBezTo>
                  <a:cubicBezTo>
                    <a:pt x="28171" y="8597"/>
                    <a:pt x="28071" y="8196"/>
                    <a:pt x="27920" y="7745"/>
                  </a:cubicBezTo>
                  <a:cubicBezTo>
                    <a:pt x="27670" y="6892"/>
                    <a:pt x="27419" y="6191"/>
                    <a:pt x="27168" y="5564"/>
                  </a:cubicBezTo>
                  <a:cubicBezTo>
                    <a:pt x="26842" y="4712"/>
                    <a:pt x="26517" y="3960"/>
                    <a:pt x="26141" y="3308"/>
                  </a:cubicBezTo>
                  <a:cubicBezTo>
                    <a:pt x="25865" y="2807"/>
                    <a:pt x="25564" y="2356"/>
                    <a:pt x="25263" y="1955"/>
                  </a:cubicBezTo>
                  <a:cubicBezTo>
                    <a:pt x="24712" y="1604"/>
                    <a:pt x="24211" y="1203"/>
                    <a:pt x="23685" y="827"/>
                  </a:cubicBezTo>
                  <a:cubicBezTo>
                    <a:pt x="23584" y="777"/>
                    <a:pt x="23509" y="727"/>
                    <a:pt x="23409" y="652"/>
                  </a:cubicBezTo>
                  <a:cubicBezTo>
                    <a:pt x="23384" y="702"/>
                    <a:pt x="23359" y="727"/>
                    <a:pt x="23359" y="777"/>
                  </a:cubicBezTo>
                  <a:lnTo>
                    <a:pt x="23359" y="877"/>
                  </a:lnTo>
                  <a:cubicBezTo>
                    <a:pt x="23359" y="1078"/>
                    <a:pt x="23359" y="1303"/>
                    <a:pt x="23359" y="1504"/>
                  </a:cubicBezTo>
                  <a:cubicBezTo>
                    <a:pt x="23359" y="1704"/>
                    <a:pt x="23334" y="1905"/>
                    <a:pt x="23309" y="2156"/>
                  </a:cubicBezTo>
                  <a:cubicBezTo>
                    <a:pt x="23233" y="2782"/>
                    <a:pt x="23058" y="3409"/>
                    <a:pt x="22832" y="3985"/>
                  </a:cubicBezTo>
                  <a:cubicBezTo>
                    <a:pt x="22607" y="4436"/>
                    <a:pt x="22356" y="4887"/>
                    <a:pt x="22055" y="5288"/>
                  </a:cubicBezTo>
                  <a:cubicBezTo>
                    <a:pt x="21755" y="5689"/>
                    <a:pt x="21404" y="6015"/>
                    <a:pt x="21053" y="6291"/>
                  </a:cubicBezTo>
                  <a:cubicBezTo>
                    <a:pt x="20702" y="6567"/>
                    <a:pt x="20301" y="6792"/>
                    <a:pt x="19900" y="6968"/>
                  </a:cubicBezTo>
                  <a:cubicBezTo>
                    <a:pt x="19474" y="7143"/>
                    <a:pt x="19023" y="7268"/>
                    <a:pt x="18572" y="7344"/>
                  </a:cubicBezTo>
                  <a:cubicBezTo>
                    <a:pt x="18321" y="7369"/>
                    <a:pt x="18070" y="7394"/>
                    <a:pt x="17795" y="7394"/>
                  </a:cubicBezTo>
                  <a:cubicBezTo>
                    <a:pt x="17544" y="7394"/>
                    <a:pt x="17268" y="7369"/>
                    <a:pt x="16993" y="7344"/>
                  </a:cubicBezTo>
                  <a:cubicBezTo>
                    <a:pt x="16391" y="7243"/>
                    <a:pt x="15765" y="7068"/>
                    <a:pt x="15138" y="6817"/>
                  </a:cubicBezTo>
                  <a:cubicBezTo>
                    <a:pt x="14411" y="6517"/>
                    <a:pt x="13735" y="6090"/>
                    <a:pt x="13083" y="5614"/>
                  </a:cubicBezTo>
                  <a:cubicBezTo>
                    <a:pt x="12431" y="5088"/>
                    <a:pt x="11880" y="4537"/>
                    <a:pt x="11404" y="3935"/>
                  </a:cubicBezTo>
                  <a:cubicBezTo>
                    <a:pt x="10978" y="3384"/>
                    <a:pt x="10627" y="2782"/>
                    <a:pt x="10351" y="2181"/>
                  </a:cubicBezTo>
                  <a:lnTo>
                    <a:pt x="10326" y="2156"/>
                  </a:lnTo>
                  <a:cubicBezTo>
                    <a:pt x="10126" y="1629"/>
                    <a:pt x="9975" y="1103"/>
                    <a:pt x="9900" y="552"/>
                  </a:cubicBezTo>
                  <a:cubicBezTo>
                    <a:pt x="9875" y="426"/>
                    <a:pt x="9850" y="276"/>
                    <a:pt x="9850" y="126"/>
                  </a:cubicBezTo>
                  <a:cubicBezTo>
                    <a:pt x="9850" y="75"/>
                    <a:pt x="9825" y="25"/>
                    <a:pt x="9800" y="0"/>
                  </a:cubicBezTo>
                  <a:close/>
                </a:path>
              </a:pathLst>
            </a:custGeom>
            <a:solidFill>
              <a:srgbClr val="EB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28100" y="1605925"/>
              <a:ext cx="718075" cy="1021550"/>
            </a:xfrm>
            <a:custGeom>
              <a:avLst/>
              <a:gdLst/>
              <a:ahLst/>
              <a:cxnLst/>
              <a:rect l="l" t="t" r="r" b="b"/>
              <a:pathLst>
                <a:path w="28723" h="40862" extrusionOk="0">
                  <a:moveTo>
                    <a:pt x="8221" y="0"/>
                  </a:moveTo>
                  <a:cubicBezTo>
                    <a:pt x="7920" y="251"/>
                    <a:pt x="7619" y="526"/>
                    <a:pt x="7318" y="852"/>
                  </a:cubicBezTo>
                  <a:cubicBezTo>
                    <a:pt x="6742" y="1479"/>
                    <a:pt x="6216" y="2206"/>
                    <a:pt x="5689" y="3108"/>
                  </a:cubicBezTo>
                  <a:cubicBezTo>
                    <a:pt x="5288" y="3860"/>
                    <a:pt x="4887" y="4737"/>
                    <a:pt x="4486" y="5739"/>
                  </a:cubicBezTo>
                  <a:cubicBezTo>
                    <a:pt x="4211" y="6516"/>
                    <a:pt x="3910" y="7369"/>
                    <a:pt x="3609" y="8446"/>
                  </a:cubicBezTo>
                  <a:cubicBezTo>
                    <a:pt x="3333" y="9399"/>
                    <a:pt x="3058" y="10376"/>
                    <a:pt x="2757" y="11454"/>
                  </a:cubicBezTo>
                  <a:cubicBezTo>
                    <a:pt x="2406" y="12732"/>
                    <a:pt x="2105" y="14035"/>
                    <a:pt x="1805" y="15313"/>
                  </a:cubicBezTo>
                  <a:cubicBezTo>
                    <a:pt x="1228" y="17945"/>
                    <a:pt x="777" y="20577"/>
                    <a:pt x="476" y="23083"/>
                  </a:cubicBezTo>
                  <a:cubicBezTo>
                    <a:pt x="151" y="25740"/>
                    <a:pt x="0" y="28396"/>
                    <a:pt x="25" y="30928"/>
                  </a:cubicBezTo>
                  <a:cubicBezTo>
                    <a:pt x="50" y="32181"/>
                    <a:pt x="100" y="33409"/>
                    <a:pt x="176" y="34587"/>
                  </a:cubicBezTo>
                  <a:cubicBezTo>
                    <a:pt x="301" y="35890"/>
                    <a:pt x="451" y="37018"/>
                    <a:pt x="677" y="38070"/>
                  </a:cubicBezTo>
                  <a:cubicBezTo>
                    <a:pt x="877" y="38998"/>
                    <a:pt x="1153" y="39800"/>
                    <a:pt x="1479" y="40552"/>
                  </a:cubicBezTo>
                  <a:cubicBezTo>
                    <a:pt x="1704" y="40577"/>
                    <a:pt x="1955" y="40602"/>
                    <a:pt x="2206" y="40627"/>
                  </a:cubicBezTo>
                  <a:cubicBezTo>
                    <a:pt x="2682" y="40652"/>
                    <a:pt x="3183" y="40702"/>
                    <a:pt x="3659" y="40727"/>
                  </a:cubicBezTo>
                  <a:cubicBezTo>
                    <a:pt x="3910" y="40752"/>
                    <a:pt x="4161" y="40777"/>
                    <a:pt x="4436" y="40802"/>
                  </a:cubicBezTo>
                  <a:cubicBezTo>
                    <a:pt x="4712" y="40827"/>
                    <a:pt x="4988" y="40827"/>
                    <a:pt x="5263" y="40852"/>
                  </a:cubicBezTo>
                  <a:cubicBezTo>
                    <a:pt x="5489" y="40858"/>
                    <a:pt x="5713" y="40861"/>
                    <a:pt x="5936" y="40861"/>
                  </a:cubicBezTo>
                  <a:cubicBezTo>
                    <a:pt x="6706" y="40861"/>
                    <a:pt x="7469" y="40824"/>
                    <a:pt x="8246" y="40727"/>
                  </a:cubicBezTo>
                  <a:cubicBezTo>
                    <a:pt x="9248" y="40627"/>
                    <a:pt x="10226" y="40476"/>
                    <a:pt x="11203" y="40226"/>
                  </a:cubicBezTo>
                  <a:lnTo>
                    <a:pt x="11178" y="40226"/>
                  </a:lnTo>
                  <a:cubicBezTo>
                    <a:pt x="12055" y="40025"/>
                    <a:pt x="12907" y="39775"/>
                    <a:pt x="13760" y="39449"/>
                  </a:cubicBezTo>
                  <a:cubicBezTo>
                    <a:pt x="14311" y="39248"/>
                    <a:pt x="14862" y="39048"/>
                    <a:pt x="15414" y="38822"/>
                  </a:cubicBezTo>
                  <a:cubicBezTo>
                    <a:pt x="16642" y="38321"/>
                    <a:pt x="17820" y="37745"/>
                    <a:pt x="18973" y="37118"/>
                  </a:cubicBezTo>
                  <a:cubicBezTo>
                    <a:pt x="20802" y="36116"/>
                    <a:pt x="22557" y="34963"/>
                    <a:pt x="24060" y="33534"/>
                  </a:cubicBezTo>
                  <a:cubicBezTo>
                    <a:pt x="24812" y="32832"/>
                    <a:pt x="25489" y="32055"/>
                    <a:pt x="26065" y="31203"/>
                  </a:cubicBezTo>
                  <a:cubicBezTo>
                    <a:pt x="25564" y="30501"/>
                    <a:pt x="25138" y="29750"/>
                    <a:pt x="24787" y="28948"/>
                  </a:cubicBezTo>
                  <a:cubicBezTo>
                    <a:pt x="24787" y="28948"/>
                    <a:pt x="24762" y="28897"/>
                    <a:pt x="24762" y="28897"/>
                  </a:cubicBezTo>
                  <a:cubicBezTo>
                    <a:pt x="24612" y="28496"/>
                    <a:pt x="24486" y="28121"/>
                    <a:pt x="24361" y="27745"/>
                  </a:cubicBezTo>
                  <a:cubicBezTo>
                    <a:pt x="24261" y="27369"/>
                    <a:pt x="24161" y="26968"/>
                    <a:pt x="24060" y="26542"/>
                  </a:cubicBezTo>
                  <a:cubicBezTo>
                    <a:pt x="23885" y="25689"/>
                    <a:pt x="23785" y="25013"/>
                    <a:pt x="23684" y="24386"/>
                  </a:cubicBezTo>
                  <a:cubicBezTo>
                    <a:pt x="23534" y="23233"/>
                    <a:pt x="23509" y="22281"/>
                    <a:pt x="23609" y="21429"/>
                  </a:cubicBezTo>
                  <a:cubicBezTo>
                    <a:pt x="23684" y="20877"/>
                    <a:pt x="23810" y="20426"/>
                    <a:pt x="23985" y="20025"/>
                  </a:cubicBezTo>
                  <a:cubicBezTo>
                    <a:pt x="24035" y="19850"/>
                    <a:pt x="24136" y="19699"/>
                    <a:pt x="24236" y="19524"/>
                  </a:cubicBezTo>
                  <a:cubicBezTo>
                    <a:pt x="24386" y="19374"/>
                    <a:pt x="24562" y="19223"/>
                    <a:pt x="24762" y="19073"/>
                  </a:cubicBezTo>
                  <a:cubicBezTo>
                    <a:pt x="24913" y="18948"/>
                    <a:pt x="25088" y="18822"/>
                    <a:pt x="25263" y="18697"/>
                  </a:cubicBezTo>
                  <a:cubicBezTo>
                    <a:pt x="25439" y="18572"/>
                    <a:pt x="25614" y="18446"/>
                    <a:pt x="25790" y="18296"/>
                  </a:cubicBezTo>
                  <a:cubicBezTo>
                    <a:pt x="25990" y="18146"/>
                    <a:pt x="26141" y="18020"/>
                    <a:pt x="26291" y="17870"/>
                  </a:cubicBezTo>
                  <a:cubicBezTo>
                    <a:pt x="26466" y="17719"/>
                    <a:pt x="26617" y="17544"/>
                    <a:pt x="26767" y="17344"/>
                  </a:cubicBezTo>
                  <a:cubicBezTo>
                    <a:pt x="27043" y="16993"/>
                    <a:pt x="27319" y="16617"/>
                    <a:pt x="27544" y="16191"/>
                  </a:cubicBezTo>
                  <a:cubicBezTo>
                    <a:pt x="27745" y="15840"/>
                    <a:pt x="27920" y="15414"/>
                    <a:pt x="28096" y="14963"/>
                  </a:cubicBezTo>
                  <a:cubicBezTo>
                    <a:pt x="28396" y="14161"/>
                    <a:pt x="28572" y="13283"/>
                    <a:pt x="28672" y="12306"/>
                  </a:cubicBezTo>
                  <a:cubicBezTo>
                    <a:pt x="28722" y="11479"/>
                    <a:pt x="28697" y="10577"/>
                    <a:pt x="28572" y="9599"/>
                  </a:cubicBezTo>
                  <a:cubicBezTo>
                    <a:pt x="28497" y="9148"/>
                    <a:pt x="28421" y="8697"/>
                    <a:pt x="28296" y="8221"/>
                  </a:cubicBezTo>
                  <a:cubicBezTo>
                    <a:pt x="28221" y="7870"/>
                    <a:pt x="28121" y="7494"/>
                    <a:pt x="27970" y="6993"/>
                  </a:cubicBezTo>
                  <a:cubicBezTo>
                    <a:pt x="27695" y="6115"/>
                    <a:pt x="27444" y="5414"/>
                    <a:pt x="27218" y="4787"/>
                  </a:cubicBezTo>
                  <a:cubicBezTo>
                    <a:pt x="26893" y="3960"/>
                    <a:pt x="26542" y="3233"/>
                    <a:pt x="26191" y="2556"/>
                  </a:cubicBezTo>
                  <a:cubicBezTo>
                    <a:pt x="25890" y="2055"/>
                    <a:pt x="25614" y="1604"/>
                    <a:pt x="25288" y="1203"/>
                  </a:cubicBezTo>
                  <a:cubicBezTo>
                    <a:pt x="25038" y="1028"/>
                    <a:pt x="24787" y="852"/>
                    <a:pt x="24537" y="677"/>
                  </a:cubicBezTo>
                  <a:cubicBezTo>
                    <a:pt x="24537" y="702"/>
                    <a:pt x="24537" y="752"/>
                    <a:pt x="24537" y="777"/>
                  </a:cubicBezTo>
                  <a:cubicBezTo>
                    <a:pt x="24486" y="1454"/>
                    <a:pt x="24361" y="2130"/>
                    <a:pt x="24161" y="2782"/>
                  </a:cubicBezTo>
                  <a:cubicBezTo>
                    <a:pt x="23960" y="3384"/>
                    <a:pt x="23684" y="3985"/>
                    <a:pt x="23309" y="4536"/>
                  </a:cubicBezTo>
                  <a:cubicBezTo>
                    <a:pt x="22983" y="5063"/>
                    <a:pt x="22557" y="5564"/>
                    <a:pt x="22106" y="5965"/>
                  </a:cubicBezTo>
                  <a:cubicBezTo>
                    <a:pt x="21579" y="6416"/>
                    <a:pt x="21028" y="6817"/>
                    <a:pt x="20401" y="7093"/>
                  </a:cubicBezTo>
                  <a:cubicBezTo>
                    <a:pt x="19775" y="7394"/>
                    <a:pt x="19073" y="7619"/>
                    <a:pt x="18396" y="7719"/>
                  </a:cubicBezTo>
                  <a:cubicBezTo>
                    <a:pt x="17974" y="7776"/>
                    <a:pt x="17552" y="7808"/>
                    <a:pt x="17134" y="7808"/>
                  </a:cubicBezTo>
                  <a:cubicBezTo>
                    <a:pt x="16808" y="7808"/>
                    <a:pt x="16484" y="7788"/>
                    <a:pt x="16166" y="7744"/>
                  </a:cubicBezTo>
                  <a:cubicBezTo>
                    <a:pt x="15765" y="7694"/>
                    <a:pt x="15364" y="7619"/>
                    <a:pt x="14988" y="7519"/>
                  </a:cubicBezTo>
                  <a:cubicBezTo>
                    <a:pt x="14612" y="7419"/>
                    <a:pt x="14211" y="7268"/>
                    <a:pt x="13835" y="7093"/>
                  </a:cubicBezTo>
                  <a:cubicBezTo>
                    <a:pt x="13083" y="6742"/>
                    <a:pt x="12381" y="6291"/>
                    <a:pt x="11730" y="5739"/>
                  </a:cubicBezTo>
                  <a:cubicBezTo>
                    <a:pt x="11078" y="5188"/>
                    <a:pt x="10476" y="4536"/>
                    <a:pt x="9975" y="3860"/>
                  </a:cubicBezTo>
                  <a:cubicBezTo>
                    <a:pt x="9148" y="2707"/>
                    <a:pt x="8496" y="1404"/>
                    <a:pt x="8221" y="0"/>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497000" y="2717450"/>
              <a:ext cx="328350" cy="194875"/>
            </a:xfrm>
            <a:custGeom>
              <a:avLst/>
              <a:gdLst/>
              <a:ahLst/>
              <a:cxnLst/>
              <a:rect l="l" t="t" r="r" b="b"/>
              <a:pathLst>
                <a:path w="13134" h="7795" extrusionOk="0">
                  <a:moveTo>
                    <a:pt x="6868" y="0"/>
                  </a:moveTo>
                  <a:cubicBezTo>
                    <a:pt x="6818" y="0"/>
                    <a:pt x="6793" y="26"/>
                    <a:pt x="6768" y="51"/>
                  </a:cubicBezTo>
                  <a:cubicBezTo>
                    <a:pt x="6292" y="452"/>
                    <a:pt x="5765" y="802"/>
                    <a:pt x="5214" y="1103"/>
                  </a:cubicBezTo>
                  <a:cubicBezTo>
                    <a:pt x="4437" y="1504"/>
                    <a:pt x="3585" y="1805"/>
                    <a:pt x="2557" y="2031"/>
                  </a:cubicBezTo>
                  <a:lnTo>
                    <a:pt x="2507" y="2056"/>
                  </a:lnTo>
                  <a:cubicBezTo>
                    <a:pt x="2081" y="2156"/>
                    <a:pt x="1630" y="2256"/>
                    <a:pt x="1229" y="2381"/>
                  </a:cubicBezTo>
                  <a:cubicBezTo>
                    <a:pt x="928" y="2482"/>
                    <a:pt x="703" y="2582"/>
                    <a:pt x="477" y="2707"/>
                  </a:cubicBezTo>
                  <a:cubicBezTo>
                    <a:pt x="252" y="2858"/>
                    <a:pt x="126" y="3008"/>
                    <a:pt x="51" y="3158"/>
                  </a:cubicBezTo>
                  <a:cubicBezTo>
                    <a:pt x="1" y="3234"/>
                    <a:pt x="1" y="3334"/>
                    <a:pt x="26" y="3434"/>
                  </a:cubicBezTo>
                  <a:cubicBezTo>
                    <a:pt x="26" y="3534"/>
                    <a:pt x="76" y="3635"/>
                    <a:pt x="151" y="3735"/>
                  </a:cubicBezTo>
                  <a:cubicBezTo>
                    <a:pt x="226" y="3835"/>
                    <a:pt x="327" y="3935"/>
                    <a:pt x="452" y="4011"/>
                  </a:cubicBezTo>
                  <a:cubicBezTo>
                    <a:pt x="552" y="4061"/>
                    <a:pt x="703" y="4136"/>
                    <a:pt x="853" y="4161"/>
                  </a:cubicBezTo>
                  <a:cubicBezTo>
                    <a:pt x="978" y="4186"/>
                    <a:pt x="1129" y="4211"/>
                    <a:pt x="1254" y="4211"/>
                  </a:cubicBezTo>
                  <a:lnTo>
                    <a:pt x="1304" y="4211"/>
                  </a:lnTo>
                  <a:cubicBezTo>
                    <a:pt x="1455" y="4211"/>
                    <a:pt x="1605" y="4186"/>
                    <a:pt x="1730" y="4161"/>
                  </a:cubicBezTo>
                  <a:cubicBezTo>
                    <a:pt x="1956" y="4136"/>
                    <a:pt x="2232" y="4086"/>
                    <a:pt x="2532" y="3985"/>
                  </a:cubicBezTo>
                  <a:lnTo>
                    <a:pt x="2532" y="3985"/>
                  </a:lnTo>
                  <a:cubicBezTo>
                    <a:pt x="2382" y="4086"/>
                    <a:pt x="2257" y="4186"/>
                    <a:pt x="2131" y="4286"/>
                  </a:cubicBezTo>
                  <a:cubicBezTo>
                    <a:pt x="1881" y="4487"/>
                    <a:pt x="1680" y="4662"/>
                    <a:pt x="1555" y="4863"/>
                  </a:cubicBezTo>
                  <a:cubicBezTo>
                    <a:pt x="1379" y="5063"/>
                    <a:pt x="1279" y="5239"/>
                    <a:pt x="1279" y="5439"/>
                  </a:cubicBezTo>
                  <a:cubicBezTo>
                    <a:pt x="1254" y="5539"/>
                    <a:pt x="1279" y="5640"/>
                    <a:pt x="1304" y="5715"/>
                  </a:cubicBezTo>
                  <a:cubicBezTo>
                    <a:pt x="1329" y="5840"/>
                    <a:pt x="1430" y="5940"/>
                    <a:pt x="1480" y="5990"/>
                  </a:cubicBezTo>
                  <a:cubicBezTo>
                    <a:pt x="1580" y="6066"/>
                    <a:pt x="1680" y="6141"/>
                    <a:pt x="1780" y="6191"/>
                  </a:cubicBezTo>
                  <a:cubicBezTo>
                    <a:pt x="1906" y="6241"/>
                    <a:pt x="2031" y="6266"/>
                    <a:pt x="2181" y="6266"/>
                  </a:cubicBezTo>
                  <a:lnTo>
                    <a:pt x="2257" y="6266"/>
                  </a:lnTo>
                  <a:cubicBezTo>
                    <a:pt x="2507" y="6266"/>
                    <a:pt x="2733" y="6216"/>
                    <a:pt x="3034" y="6116"/>
                  </a:cubicBezTo>
                  <a:cubicBezTo>
                    <a:pt x="3384" y="6016"/>
                    <a:pt x="3685" y="5840"/>
                    <a:pt x="3936" y="5715"/>
                  </a:cubicBezTo>
                  <a:cubicBezTo>
                    <a:pt x="4061" y="5640"/>
                    <a:pt x="4211" y="5539"/>
                    <a:pt x="4362" y="5464"/>
                  </a:cubicBezTo>
                  <a:lnTo>
                    <a:pt x="4362" y="5464"/>
                  </a:lnTo>
                  <a:cubicBezTo>
                    <a:pt x="4262" y="5539"/>
                    <a:pt x="4186" y="5640"/>
                    <a:pt x="4111" y="5740"/>
                  </a:cubicBezTo>
                  <a:cubicBezTo>
                    <a:pt x="3886" y="6016"/>
                    <a:pt x="3735" y="6241"/>
                    <a:pt x="3610" y="6467"/>
                  </a:cubicBezTo>
                  <a:cubicBezTo>
                    <a:pt x="3510" y="6717"/>
                    <a:pt x="3460" y="6943"/>
                    <a:pt x="3485" y="7143"/>
                  </a:cubicBezTo>
                  <a:cubicBezTo>
                    <a:pt x="3535" y="7369"/>
                    <a:pt x="3660" y="7544"/>
                    <a:pt x="3861" y="7670"/>
                  </a:cubicBezTo>
                  <a:cubicBezTo>
                    <a:pt x="3986" y="7745"/>
                    <a:pt x="4161" y="7795"/>
                    <a:pt x="4337" y="7795"/>
                  </a:cubicBezTo>
                  <a:lnTo>
                    <a:pt x="4437" y="7795"/>
                  </a:lnTo>
                  <a:cubicBezTo>
                    <a:pt x="4562" y="7795"/>
                    <a:pt x="4663" y="7770"/>
                    <a:pt x="4763" y="7745"/>
                  </a:cubicBezTo>
                  <a:cubicBezTo>
                    <a:pt x="4888" y="7695"/>
                    <a:pt x="4988" y="7670"/>
                    <a:pt x="5139" y="7620"/>
                  </a:cubicBezTo>
                  <a:cubicBezTo>
                    <a:pt x="5565" y="7419"/>
                    <a:pt x="5941" y="7168"/>
                    <a:pt x="6242" y="6968"/>
                  </a:cubicBezTo>
                  <a:cubicBezTo>
                    <a:pt x="6592" y="6717"/>
                    <a:pt x="6943" y="6442"/>
                    <a:pt x="7344" y="6091"/>
                  </a:cubicBezTo>
                  <a:cubicBezTo>
                    <a:pt x="7670" y="5815"/>
                    <a:pt x="7971" y="5539"/>
                    <a:pt x="8247" y="5264"/>
                  </a:cubicBezTo>
                  <a:cubicBezTo>
                    <a:pt x="8347" y="5138"/>
                    <a:pt x="8447" y="5038"/>
                    <a:pt x="8547" y="4938"/>
                  </a:cubicBezTo>
                  <a:cubicBezTo>
                    <a:pt x="8648" y="4813"/>
                    <a:pt x="8773" y="4662"/>
                    <a:pt x="8873" y="4487"/>
                  </a:cubicBezTo>
                  <a:cubicBezTo>
                    <a:pt x="9099" y="4637"/>
                    <a:pt x="9324" y="4787"/>
                    <a:pt x="9625" y="4963"/>
                  </a:cubicBezTo>
                  <a:cubicBezTo>
                    <a:pt x="9976" y="5138"/>
                    <a:pt x="10327" y="5314"/>
                    <a:pt x="10678" y="5414"/>
                  </a:cubicBezTo>
                  <a:cubicBezTo>
                    <a:pt x="11054" y="5539"/>
                    <a:pt x="11379" y="5589"/>
                    <a:pt x="11680" y="5589"/>
                  </a:cubicBezTo>
                  <a:lnTo>
                    <a:pt x="11780" y="5589"/>
                  </a:lnTo>
                  <a:cubicBezTo>
                    <a:pt x="11931" y="5564"/>
                    <a:pt x="12106" y="5539"/>
                    <a:pt x="12257" y="5489"/>
                  </a:cubicBezTo>
                  <a:cubicBezTo>
                    <a:pt x="12407" y="5439"/>
                    <a:pt x="12557" y="5364"/>
                    <a:pt x="12733" y="5214"/>
                  </a:cubicBezTo>
                  <a:cubicBezTo>
                    <a:pt x="12908" y="5063"/>
                    <a:pt x="13134" y="4813"/>
                    <a:pt x="13084" y="4512"/>
                  </a:cubicBezTo>
                  <a:cubicBezTo>
                    <a:pt x="13059" y="4211"/>
                    <a:pt x="12808" y="4011"/>
                    <a:pt x="12658" y="3860"/>
                  </a:cubicBezTo>
                  <a:cubicBezTo>
                    <a:pt x="12532" y="3785"/>
                    <a:pt x="12382" y="3685"/>
                    <a:pt x="12282" y="3635"/>
                  </a:cubicBezTo>
                  <a:cubicBezTo>
                    <a:pt x="12131" y="3534"/>
                    <a:pt x="12006" y="3459"/>
                    <a:pt x="11856" y="3409"/>
                  </a:cubicBezTo>
                  <a:lnTo>
                    <a:pt x="11680" y="3309"/>
                  </a:lnTo>
                  <a:lnTo>
                    <a:pt x="11480" y="3234"/>
                  </a:lnTo>
                  <a:cubicBezTo>
                    <a:pt x="11329" y="3158"/>
                    <a:pt x="11204" y="3058"/>
                    <a:pt x="11054" y="2983"/>
                  </a:cubicBezTo>
                  <a:lnTo>
                    <a:pt x="11003" y="2958"/>
                  </a:lnTo>
                  <a:cubicBezTo>
                    <a:pt x="10753" y="2782"/>
                    <a:pt x="10527" y="2582"/>
                    <a:pt x="10327" y="2381"/>
                  </a:cubicBezTo>
                  <a:cubicBezTo>
                    <a:pt x="10201" y="2256"/>
                    <a:pt x="10101" y="2106"/>
                    <a:pt x="10026" y="1955"/>
                  </a:cubicBezTo>
                  <a:cubicBezTo>
                    <a:pt x="9976" y="1830"/>
                    <a:pt x="9926" y="1730"/>
                    <a:pt x="9901" y="1630"/>
                  </a:cubicBezTo>
                  <a:cubicBezTo>
                    <a:pt x="9876" y="1554"/>
                    <a:pt x="9800" y="1504"/>
                    <a:pt x="9725" y="1504"/>
                  </a:cubicBezTo>
                  <a:cubicBezTo>
                    <a:pt x="9700" y="1504"/>
                    <a:pt x="9675" y="1504"/>
                    <a:pt x="9675" y="1529"/>
                  </a:cubicBezTo>
                  <a:cubicBezTo>
                    <a:pt x="9625" y="1529"/>
                    <a:pt x="9575" y="1579"/>
                    <a:pt x="9550" y="1630"/>
                  </a:cubicBezTo>
                  <a:lnTo>
                    <a:pt x="9525" y="1604"/>
                  </a:lnTo>
                  <a:cubicBezTo>
                    <a:pt x="9500" y="1604"/>
                    <a:pt x="9450" y="1579"/>
                    <a:pt x="9425" y="1579"/>
                  </a:cubicBezTo>
                  <a:cubicBezTo>
                    <a:pt x="9149" y="1479"/>
                    <a:pt x="8873" y="1354"/>
                    <a:pt x="8597" y="1229"/>
                  </a:cubicBezTo>
                  <a:cubicBezTo>
                    <a:pt x="8347" y="1128"/>
                    <a:pt x="8096" y="1003"/>
                    <a:pt x="7846" y="903"/>
                  </a:cubicBezTo>
                  <a:cubicBezTo>
                    <a:pt x="7369" y="727"/>
                    <a:pt x="6968" y="627"/>
                    <a:pt x="6618" y="627"/>
                  </a:cubicBezTo>
                  <a:cubicBezTo>
                    <a:pt x="6743" y="527"/>
                    <a:pt x="6843" y="427"/>
                    <a:pt x="6968" y="326"/>
                  </a:cubicBezTo>
                  <a:cubicBezTo>
                    <a:pt x="6993" y="301"/>
                    <a:pt x="7019" y="276"/>
                    <a:pt x="7044" y="226"/>
                  </a:cubicBezTo>
                  <a:cubicBezTo>
                    <a:pt x="7044" y="176"/>
                    <a:pt x="7044" y="126"/>
                    <a:pt x="7019" y="76"/>
                  </a:cubicBezTo>
                  <a:cubicBezTo>
                    <a:pt x="6968" y="51"/>
                    <a:pt x="6918" y="0"/>
                    <a:pt x="686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638000" y="1591500"/>
              <a:ext cx="592750" cy="1176725"/>
            </a:xfrm>
            <a:custGeom>
              <a:avLst/>
              <a:gdLst/>
              <a:ahLst/>
              <a:cxnLst/>
              <a:rect l="l" t="t" r="r" b="b"/>
              <a:pathLst>
                <a:path w="23710" h="47069" extrusionOk="0">
                  <a:moveTo>
                    <a:pt x="20351" y="1"/>
                  </a:moveTo>
                  <a:cubicBezTo>
                    <a:pt x="20326" y="1"/>
                    <a:pt x="20301" y="26"/>
                    <a:pt x="20276" y="26"/>
                  </a:cubicBezTo>
                  <a:cubicBezTo>
                    <a:pt x="19775" y="226"/>
                    <a:pt x="19273" y="452"/>
                    <a:pt x="18822" y="702"/>
                  </a:cubicBezTo>
                  <a:cubicBezTo>
                    <a:pt x="18396" y="953"/>
                    <a:pt x="17945" y="1229"/>
                    <a:pt x="17519" y="1555"/>
                  </a:cubicBezTo>
                  <a:cubicBezTo>
                    <a:pt x="16742" y="2131"/>
                    <a:pt x="15990" y="2858"/>
                    <a:pt x="15263" y="3710"/>
                  </a:cubicBezTo>
                  <a:cubicBezTo>
                    <a:pt x="14612" y="4462"/>
                    <a:pt x="14035" y="5314"/>
                    <a:pt x="13459" y="6291"/>
                  </a:cubicBezTo>
                  <a:cubicBezTo>
                    <a:pt x="12958" y="7144"/>
                    <a:pt x="12506" y="8096"/>
                    <a:pt x="12030" y="9149"/>
                  </a:cubicBezTo>
                  <a:cubicBezTo>
                    <a:pt x="11654" y="10051"/>
                    <a:pt x="11278" y="11003"/>
                    <a:pt x="10902" y="12106"/>
                  </a:cubicBezTo>
                  <a:cubicBezTo>
                    <a:pt x="10727" y="12607"/>
                    <a:pt x="10577" y="13108"/>
                    <a:pt x="10401" y="13660"/>
                  </a:cubicBezTo>
                  <a:lnTo>
                    <a:pt x="10401" y="13710"/>
                  </a:lnTo>
                  <a:cubicBezTo>
                    <a:pt x="10176" y="14412"/>
                    <a:pt x="9950" y="15139"/>
                    <a:pt x="9724" y="15840"/>
                  </a:cubicBezTo>
                  <a:cubicBezTo>
                    <a:pt x="8998" y="18322"/>
                    <a:pt x="8221" y="20903"/>
                    <a:pt x="7619" y="22983"/>
                  </a:cubicBezTo>
                  <a:lnTo>
                    <a:pt x="7218" y="24387"/>
                  </a:lnTo>
                  <a:cubicBezTo>
                    <a:pt x="6316" y="27545"/>
                    <a:pt x="5514" y="30201"/>
                    <a:pt x="4687" y="32908"/>
                  </a:cubicBezTo>
                  <a:cubicBezTo>
                    <a:pt x="4160" y="34512"/>
                    <a:pt x="3734" y="35840"/>
                    <a:pt x="3308" y="37043"/>
                  </a:cubicBezTo>
                  <a:cubicBezTo>
                    <a:pt x="2857" y="38372"/>
                    <a:pt x="2331" y="39750"/>
                    <a:pt x="1805" y="41079"/>
                  </a:cubicBezTo>
                  <a:cubicBezTo>
                    <a:pt x="1504" y="41805"/>
                    <a:pt x="1203" y="42532"/>
                    <a:pt x="902" y="43234"/>
                  </a:cubicBezTo>
                  <a:cubicBezTo>
                    <a:pt x="752" y="43610"/>
                    <a:pt x="576" y="43986"/>
                    <a:pt x="426" y="44362"/>
                  </a:cubicBezTo>
                  <a:cubicBezTo>
                    <a:pt x="351" y="44537"/>
                    <a:pt x="251" y="44713"/>
                    <a:pt x="175" y="44913"/>
                  </a:cubicBezTo>
                  <a:lnTo>
                    <a:pt x="125" y="44988"/>
                  </a:lnTo>
                  <a:lnTo>
                    <a:pt x="75" y="45139"/>
                  </a:lnTo>
                  <a:cubicBezTo>
                    <a:pt x="50" y="45164"/>
                    <a:pt x="25" y="45214"/>
                    <a:pt x="25" y="45264"/>
                  </a:cubicBezTo>
                  <a:lnTo>
                    <a:pt x="0" y="45314"/>
                  </a:lnTo>
                  <a:cubicBezTo>
                    <a:pt x="0" y="45364"/>
                    <a:pt x="0" y="45389"/>
                    <a:pt x="25" y="45414"/>
                  </a:cubicBezTo>
                  <a:cubicBezTo>
                    <a:pt x="25" y="45465"/>
                    <a:pt x="50" y="45515"/>
                    <a:pt x="75" y="45540"/>
                  </a:cubicBezTo>
                  <a:cubicBezTo>
                    <a:pt x="351" y="45866"/>
                    <a:pt x="677" y="46116"/>
                    <a:pt x="1103" y="46367"/>
                  </a:cubicBezTo>
                  <a:cubicBezTo>
                    <a:pt x="1479" y="46592"/>
                    <a:pt x="1930" y="46793"/>
                    <a:pt x="2406" y="46918"/>
                  </a:cubicBezTo>
                  <a:cubicBezTo>
                    <a:pt x="2807" y="47018"/>
                    <a:pt x="3183" y="47069"/>
                    <a:pt x="3559" y="47069"/>
                  </a:cubicBezTo>
                  <a:lnTo>
                    <a:pt x="3810" y="47069"/>
                  </a:lnTo>
                  <a:cubicBezTo>
                    <a:pt x="4286" y="47043"/>
                    <a:pt x="4737" y="46893"/>
                    <a:pt x="5113" y="46668"/>
                  </a:cubicBezTo>
                  <a:cubicBezTo>
                    <a:pt x="5163" y="46642"/>
                    <a:pt x="5188" y="46592"/>
                    <a:pt x="5188" y="46542"/>
                  </a:cubicBezTo>
                  <a:cubicBezTo>
                    <a:pt x="5338" y="46367"/>
                    <a:pt x="5464" y="46191"/>
                    <a:pt x="5614" y="46016"/>
                  </a:cubicBezTo>
                  <a:cubicBezTo>
                    <a:pt x="5764" y="45815"/>
                    <a:pt x="5915" y="45590"/>
                    <a:pt x="6040" y="45389"/>
                  </a:cubicBezTo>
                  <a:cubicBezTo>
                    <a:pt x="6316" y="44988"/>
                    <a:pt x="6592" y="44587"/>
                    <a:pt x="6867" y="44136"/>
                  </a:cubicBezTo>
                  <a:cubicBezTo>
                    <a:pt x="7318" y="43384"/>
                    <a:pt x="7795" y="42532"/>
                    <a:pt x="8371" y="41480"/>
                  </a:cubicBezTo>
                  <a:cubicBezTo>
                    <a:pt x="8572" y="41079"/>
                    <a:pt x="8797" y="40652"/>
                    <a:pt x="8998" y="40251"/>
                  </a:cubicBezTo>
                  <a:cubicBezTo>
                    <a:pt x="9123" y="40527"/>
                    <a:pt x="9323" y="40803"/>
                    <a:pt x="9624" y="41129"/>
                  </a:cubicBezTo>
                  <a:cubicBezTo>
                    <a:pt x="9900" y="41404"/>
                    <a:pt x="10201" y="41655"/>
                    <a:pt x="10476" y="41931"/>
                  </a:cubicBezTo>
                  <a:lnTo>
                    <a:pt x="10627" y="42056"/>
                  </a:lnTo>
                  <a:cubicBezTo>
                    <a:pt x="10902" y="42307"/>
                    <a:pt x="11153" y="42507"/>
                    <a:pt x="11404" y="42708"/>
                  </a:cubicBezTo>
                  <a:cubicBezTo>
                    <a:pt x="11704" y="42958"/>
                    <a:pt x="12005" y="43184"/>
                    <a:pt x="12281" y="43384"/>
                  </a:cubicBezTo>
                  <a:cubicBezTo>
                    <a:pt x="12932" y="43835"/>
                    <a:pt x="13609" y="44287"/>
                    <a:pt x="14336" y="44663"/>
                  </a:cubicBezTo>
                  <a:cubicBezTo>
                    <a:pt x="15113" y="45089"/>
                    <a:pt x="15865" y="45414"/>
                    <a:pt x="16592" y="45640"/>
                  </a:cubicBezTo>
                  <a:cubicBezTo>
                    <a:pt x="17419" y="45916"/>
                    <a:pt x="18196" y="46041"/>
                    <a:pt x="18922" y="46041"/>
                  </a:cubicBezTo>
                  <a:cubicBezTo>
                    <a:pt x="19724" y="46041"/>
                    <a:pt x="20426" y="45891"/>
                    <a:pt x="21053" y="45565"/>
                  </a:cubicBezTo>
                  <a:cubicBezTo>
                    <a:pt x="21103" y="45540"/>
                    <a:pt x="21128" y="45515"/>
                    <a:pt x="21153" y="45465"/>
                  </a:cubicBezTo>
                  <a:cubicBezTo>
                    <a:pt x="21203" y="45439"/>
                    <a:pt x="21228" y="45389"/>
                    <a:pt x="21253" y="45314"/>
                  </a:cubicBezTo>
                  <a:cubicBezTo>
                    <a:pt x="21253" y="45264"/>
                    <a:pt x="21228" y="45239"/>
                    <a:pt x="21203" y="45189"/>
                  </a:cubicBezTo>
                  <a:cubicBezTo>
                    <a:pt x="21028" y="44988"/>
                    <a:pt x="20852" y="44763"/>
                    <a:pt x="20652" y="44462"/>
                  </a:cubicBezTo>
                  <a:cubicBezTo>
                    <a:pt x="20326" y="43911"/>
                    <a:pt x="20050" y="43284"/>
                    <a:pt x="19850" y="42582"/>
                  </a:cubicBezTo>
                  <a:cubicBezTo>
                    <a:pt x="19649" y="41906"/>
                    <a:pt x="19524" y="41204"/>
                    <a:pt x="19424" y="40427"/>
                  </a:cubicBezTo>
                  <a:cubicBezTo>
                    <a:pt x="19298" y="39700"/>
                    <a:pt x="19248" y="38923"/>
                    <a:pt x="19248" y="38046"/>
                  </a:cubicBezTo>
                  <a:lnTo>
                    <a:pt x="19223" y="38096"/>
                  </a:lnTo>
                  <a:cubicBezTo>
                    <a:pt x="19198" y="34637"/>
                    <a:pt x="19950" y="31204"/>
                    <a:pt x="20677" y="28347"/>
                  </a:cubicBezTo>
                  <a:cubicBezTo>
                    <a:pt x="20978" y="27119"/>
                    <a:pt x="21328" y="25865"/>
                    <a:pt x="21679" y="24662"/>
                  </a:cubicBezTo>
                  <a:lnTo>
                    <a:pt x="21679" y="24612"/>
                  </a:lnTo>
                  <a:lnTo>
                    <a:pt x="21704" y="24537"/>
                  </a:lnTo>
                  <a:lnTo>
                    <a:pt x="21729" y="24487"/>
                  </a:lnTo>
                  <a:cubicBezTo>
                    <a:pt x="21905" y="23835"/>
                    <a:pt x="22080" y="23209"/>
                    <a:pt x="22231" y="22557"/>
                  </a:cubicBezTo>
                  <a:cubicBezTo>
                    <a:pt x="22406" y="21906"/>
                    <a:pt x="22582" y="21204"/>
                    <a:pt x="22732" y="20502"/>
                  </a:cubicBezTo>
                  <a:cubicBezTo>
                    <a:pt x="23058" y="19048"/>
                    <a:pt x="23308" y="17645"/>
                    <a:pt x="23459" y="16291"/>
                  </a:cubicBezTo>
                  <a:cubicBezTo>
                    <a:pt x="23634" y="14863"/>
                    <a:pt x="23709" y="13459"/>
                    <a:pt x="23709" y="12056"/>
                  </a:cubicBezTo>
                  <a:cubicBezTo>
                    <a:pt x="23684" y="11003"/>
                    <a:pt x="23609" y="9900"/>
                    <a:pt x="23484" y="8848"/>
                  </a:cubicBezTo>
                  <a:cubicBezTo>
                    <a:pt x="23359" y="7795"/>
                    <a:pt x="23158" y="6743"/>
                    <a:pt x="22907" y="5690"/>
                  </a:cubicBezTo>
                  <a:cubicBezTo>
                    <a:pt x="22657" y="4662"/>
                    <a:pt x="22356" y="3685"/>
                    <a:pt x="21980" y="2783"/>
                  </a:cubicBezTo>
                  <a:cubicBezTo>
                    <a:pt x="21604" y="1855"/>
                    <a:pt x="21128" y="928"/>
                    <a:pt x="20577" y="101"/>
                  </a:cubicBezTo>
                  <a:cubicBezTo>
                    <a:pt x="20552" y="51"/>
                    <a:pt x="20501" y="26"/>
                    <a:pt x="20426" y="26"/>
                  </a:cubicBezTo>
                  <a:cubicBezTo>
                    <a:pt x="20401" y="26"/>
                    <a:pt x="20376" y="1"/>
                    <a:pt x="2035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2638000" y="1591500"/>
              <a:ext cx="593375" cy="1176100"/>
            </a:xfrm>
            <a:custGeom>
              <a:avLst/>
              <a:gdLst/>
              <a:ahLst/>
              <a:cxnLst/>
              <a:rect l="l" t="t" r="r" b="b"/>
              <a:pathLst>
                <a:path w="23735" h="47044" extrusionOk="0">
                  <a:moveTo>
                    <a:pt x="20351" y="1"/>
                  </a:moveTo>
                  <a:cubicBezTo>
                    <a:pt x="20326" y="1"/>
                    <a:pt x="20301" y="1"/>
                    <a:pt x="20276" y="26"/>
                  </a:cubicBezTo>
                  <a:cubicBezTo>
                    <a:pt x="19775" y="226"/>
                    <a:pt x="19273" y="452"/>
                    <a:pt x="18822" y="702"/>
                  </a:cubicBezTo>
                  <a:cubicBezTo>
                    <a:pt x="18396" y="928"/>
                    <a:pt x="17970" y="1229"/>
                    <a:pt x="17519" y="1555"/>
                  </a:cubicBezTo>
                  <a:cubicBezTo>
                    <a:pt x="16742" y="2131"/>
                    <a:pt x="15990" y="2858"/>
                    <a:pt x="15263" y="3710"/>
                  </a:cubicBezTo>
                  <a:cubicBezTo>
                    <a:pt x="14612" y="4462"/>
                    <a:pt x="14035" y="5314"/>
                    <a:pt x="13459" y="6291"/>
                  </a:cubicBezTo>
                  <a:cubicBezTo>
                    <a:pt x="12958" y="7144"/>
                    <a:pt x="12481" y="8071"/>
                    <a:pt x="12030" y="9149"/>
                  </a:cubicBezTo>
                  <a:cubicBezTo>
                    <a:pt x="11629" y="10051"/>
                    <a:pt x="11278" y="11028"/>
                    <a:pt x="10902" y="12106"/>
                  </a:cubicBezTo>
                  <a:cubicBezTo>
                    <a:pt x="10727" y="12607"/>
                    <a:pt x="10577" y="13108"/>
                    <a:pt x="10401" y="13660"/>
                  </a:cubicBezTo>
                  <a:lnTo>
                    <a:pt x="10376" y="13710"/>
                  </a:lnTo>
                  <a:cubicBezTo>
                    <a:pt x="10150" y="14412"/>
                    <a:pt x="9950" y="15139"/>
                    <a:pt x="9724" y="15840"/>
                  </a:cubicBezTo>
                  <a:cubicBezTo>
                    <a:pt x="9023" y="18171"/>
                    <a:pt x="8296" y="20677"/>
                    <a:pt x="7719" y="22657"/>
                  </a:cubicBezTo>
                  <a:lnTo>
                    <a:pt x="7694" y="22758"/>
                  </a:lnTo>
                  <a:lnTo>
                    <a:pt x="7619" y="22983"/>
                  </a:lnTo>
                  <a:lnTo>
                    <a:pt x="7218" y="24362"/>
                  </a:lnTo>
                  <a:cubicBezTo>
                    <a:pt x="6316" y="27495"/>
                    <a:pt x="5539" y="30151"/>
                    <a:pt x="4662" y="32908"/>
                  </a:cubicBezTo>
                  <a:cubicBezTo>
                    <a:pt x="4160" y="34512"/>
                    <a:pt x="3734" y="35840"/>
                    <a:pt x="3308" y="37043"/>
                  </a:cubicBezTo>
                  <a:cubicBezTo>
                    <a:pt x="2832" y="38372"/>
                    <a:pt x="2331" y="39725"/>
                    <a:pt x="1780" y="41079"/>
                  </a:cubicBezTo>
                  <a:cubicBezTo>
                    <a:pt x="1479" y="41830"/>
                    <a:pt x="1178" y="42557"/>
                    <a:pt x="902" y="43234"/>
                  </a:cubicBezTo>
                  <a:cubicBezTo>
                    <a:pt x="752" y="43610"/>
                    <a:pt x="576" y="43986"/>
                    <a:pt x="426" y="44337"/>
                  </a:cubicBezTo>
                  <a:cubicBezTo>
                    <a:pt x="326" y="44537"/>
                    <a:pt x="251" y="44713"/>
                    <a:pt x="175" y="44888"/>
                  </a:cubicBezTo>
                  <a:lnTo>
                    <a:pt x="125" y="44988"/>
                  </a:lnTo>
                  <a:lnTo>
                    <a:pt x="50" y="45139"/>
                  </a:lnTo>
                  <a:cubicBezTo>
                    <a:pt x="50" y="45164"/>
                    <a:pt x="25" y="45214"/>
                    <a:pt x="25" y="45264"/>
                  </a:cubicBezTo>
                  <a:lnTo>
                    <a:pt x="0" y="45314"/>
                  </a:lnTo>
                  <a:cubicBezTo>
                    <a:pt x="0" y="45364"/>
                    <a:pt x="0" y="45389"/>
                    <a:pt x="25" y="45414"/>
                  </a:cubicBezTo>
                  <a:cubicBezTo>
                    <a:pt x="25" y="45465"/>
                    <a:pt x="25" y="45515"/>
                    <a:pt x="75" y="45565"/>
                  </a:cubicBezTo>
                  <a:cubicBezTo>
                    <a:pt x="326" y="45866"/>
                    <a:pt x="677" y="46141"/>
                    <a:pt x="1078" y="46367"/>
                  </a:cubicBezTo>
                  <a:cubicBezTo>
                    <a:pt x="1479" y="46617"/>
                    <a:pt x="1930" y="46793"/>
                    <a:pt x="2406" y="46918"/>
                  </a:cubicBezTo>
                  <a:cubicBezTo>
                    <a:pt x="2582" y="46968"/>
                    <a:pt x="2782" y="47018"/>
                    <a:pt x="2983" y="47043"/>
                  </a:cubicBezTo>
                  <a:cubicBezTo>
                    <a:pt x="4135" y="45264"/>
                    <a:pt x="5138" y="43610"/>
                    <a:pt x="6090" y="41956"/>
                  </a:cubicBezTo>
                  <a:cubicBezTo>
                    <a:pt x="8396" y="38046"/>
                    <a:pt x="10476" y="34086"/>
                    <a:pt x="12281" y="30226"/>
                  </a:cubicBezTo>
                  <a:cubicBezTo>
                    <a:pt x="12707" y="29299"/>
                    <a:pt x="13158" y="28347"/>
                    <a:pt x="13584" y="27369"/>
                  </a:cubicBezTo>
                  <a:cubicBezTo>
                    <a:pt x="13785" y="26868"/>
                    <a:pt x="14010" y="26367"/>
                    <a:pt x="14211" y="25890"/>
                  </a:cubicBezTo>
                  <a:lnTo>
                    <a:pt x="14386" y="25464"/>
                  </a:lnTo>
                  <a:lnTo>
                    <a:pt x="14812" y="24462"/>
                  </a:lnTo>
                  <a:cubicBezTo>
                    <a:pt x="15664" y="22482"/>
                    <a:pt x="16541" y="20327"/>
                    <a:pt x="17293" y="18146"/>
                  </a:cubicBezTo>
                  <a:cubicBezTo>
                    <a:pt x="17669" y="16968"/>
                    <a:pt x="17995" y="15916"/>
                    <a:pt x="18246" y="14913"/>
                  </a:cubicBezTo>
                  <a:cubicBezTo>
                    <a:pt x="18371" y="14362"/>
                    <a:pt x="18496" y="13810"/>
                    <a:pt x="18597" y="13284"/>
                  </a:cubicBezTo>
                  <a:cubicBezTo>
                    <a:pt x="18697" y="12733"/>
                    <a:pt x="18797" y="12206"/>
                    <a:pt x="18897" y="11680"/>
                  </a:cubicBezTo>
                  <a:cubicBezTo>
                    <a:pt x="18897" y="11655"/>
                    <a:pt x="18922" y="11630"/>
                    <a:pt x="18948" y="11630"/>
                  </a:cubicBezTo>
                  <a:lnTo>
                    <a:pt x="18973" y="11630"/>
                  </a:lnTo>
                  <a:cubicBezTo>
                    <a:pt x="18998" y="11605"/>
                    <a:pt x="19023" y="11605"/>
                    <a:pt x="19023" y="11605"/>
                  </a:cubicBezTo>
                  <a:cubicBezTo>
                    <a:pt x="19048" y="11605"/>
                    <a:pt x="19073" y="11630"/>
                    <a:pt x="19098" y="11630"/>
                  </a:cubicBezTo>
                  <a:cubicBezTo>
                    <a:pt x="19098" y="11655"/>
                    <a:pt x="19123" y="11680"/>
                    <a:pt x="19098" y="11705"/>
                  </a:cubicBezTo>
                  <a:cubicBezTo>
                    <a:pt x="18973" y="13359"/>
                    <a:pt x="18672" y="15113"/>
                    <a:pt x="18271" y="16943"/>
                  </a:cubicBezTo>
                  <a:cubicBezTo>
                    <a:pt x="17820" y="18898"/>
                    <a:pt x="17218" y="20978"/>
                    <a:pt x="16416" y="23309"/>
                  </a:cubicBezTo>
                  <a:cubicBezTo>
                    <a:pt x="16065" y="24337"/>
                    <a:pt x="15689" y="25339"/>
                    <a:pt x="15288" y="26417"/>
                  </a:cubicBezTo>
                  <a:cubicBezTo>
                    <a:pt x="15113" y="26918"/>
                    <a:pt x="14912" y="27419"/>
                    <a:pt x="14712" y="27946"/>
                  </a:cubicBezTo>
                  <a:cubicBezTo>
                    <a:pt x="14511" y="28447"/>
                    <a:pt x="14311" y="28948"/>
                    <a:pt x="14110" y="29449"/>
                  </a:cubicBezTo>
                  <a:cubicBezTo>
                    <a:pt x="12932" y="32432"/>
                    <a:pt x="11529" y="35314"/>
                    <a:pt x="10201" y="38121"/>
                  </a:cubicBezTo>
                  <a:cubicBezTo>
                    <a:pt x="9825" y="38898"/>
                    <a:pt x="9449" y="39675"/>
                    <a:pt x="9098" y="40427"/>
                  </a:cubicBezTo>
                  <a:cubicBezTo>
                    <a:pt x="9223" y="40652"/>
                    <a:pt x="9399" y="40878"/>
                    <a:pt x="9624" y="41129"/>
                  </a:cubicBezTo>
                  <a:cubicBezTo>
                    <a:pt x="9900" y="41404"/>
                    <a:pt x="10176" y="41655"/>
                    <a:pt x="10476" y="41931"/>
                  </a:cubicBezTo>
                  <a:lnTo>
                    <a:pt x="10627" y="42056"/>
                  </a:lnTo>
                  <a:cubicBezTo>
                    <a:pt x="10877" y="42282"/>
                    <a:pt x="11128" y="42482"/>
                    <a:pt x="11404" y="42708"/>
                  </a:cubicBezTo>
                  <a:cubicBezTo>
                    <a:pt x="11704" y="42958"/>
                    <a:pt x="12005" y="43184"/>
                    <a:pt x="12281" y="43384"/>
                  </a:cubicBezTo>
                  <a:cubicBezTo>
                    <a:pt x="12907" y="43835"/>
                    <a:pt x="13609" y="44287"/>
                    <a:pt x="14336" y="44663"/>
                  </a:cubicBezTo>
                  <a:cubicBezTo>
                    <a:pt x="15113" y="45089"/>
                    <a:pt x="15840" y="45414"/>
                    <a:pt x="16592" y="45640"/>
                  </a:cubicBezTo>
                  <a:cubicBezTo>
                    <a:pt x="17419" y="45916"/>
                    <a:pt x="18196" y="46041"/>
                    <a:pt x="18922" y="46066"/>
                  </a:cubicBezTo>
                  <a:cubicBezTo>
                    <a:pt x="19724" y="46066"/>
                    <a:pt x="20426" y="45891"/>
                    <a:pt x="21053" y="45565"/>
                  </a:cubicBezTo>
                  <a:cubicBezTo>
                    <a:pt x="21103" y="45565"/>
                    <a:pt x="21128" y="45515"/>
                    <a:pt x="21153" y="45465"/>
                  </a:cubicBezTo>
                  <a:cubicBezTo>
                    <a:pt x="21203" y="45439"/>
                    <a:pt x="21253" y="45389"/>
                    <a:pt x="21253" y="45314"/>
                  </a:cubicBezTo>
                  <a:cubicBezTo>
                    <a:pt x="21253" y="45264"/>
                    <a:pt x="21253" y="45239"/>
                    <a:pt x="21203" y="45189"/>
                  </a:cubicBezTo>
                  <a:cubicBezTo>
                    <a:pt x="21028" y="44988"/>
                    <a:pt x="20852" y="44763"/>
                    <a:pt x="20677" y="44462"/>
                  </a:cubicBezTo>
                  <a:cubicBezTo>
                    <a:pt x="20326" y="43911"/>
                    <a:pt x="20075" y="43284"/>
                    <a:pt x="19850" y="42582"/>
                  </a:cubicBezTo>
                  <a:cubicBezTo>
                    <a:pt x="19674" y="41906"/>
                    <a:pt x="19524" y="41179"/>
                    <a:pt x="19424" y="40427"/>
                  </a:cubicBezTo>
                  <a:cubicBezTo>
                    <a:pt x="19323" y="39700"/>
                    <a:pt x="19248" y="38923"/>
                    <a:pt x="19248" y="38046"/>
                  </a:cubicBezTo>
                  <a:lnTo>
                    <a:pt x="19198" y="38096"/>
                  </a:lnTo>
                  <a:cubicBezTo>
                    <a:pt x="19198" y="34612"/>
                    <a:pt x="19950" y="31204"/>
                    <a:pt x="20677" y="28347"/>
                  </a:cubicBezTo>
                  <a:cubicBezTo>
                    <a:pt x="20978" y="27194"/>
                    <a:pt x="21303" y="26041"/>
                    <a:pt x="21604" y="24913"/>
                  </a:cubicBezTo>
                  <a:lnTo>
                    <a:pt x="21654" y="24738"/>
                  </a:lnTo>
                  <a:lnTo>
                    <a:pt x="21679" y="24662"/>
                  </a:lnTo>
                  <a:lnTo>
                    <a:pt x="21704" y="24612"/>
                  </a:lnTo>
                  <a:lnTo>
                    <a:pt x="21704" y="24537"/>
                  </a:lnTo>
                  <a:lnTo>
                    <a:pt x="21729" y="24487"/>
                  </a:lnTo>
                  <a:cubicBezTo>
                    <a:pt x="21905" y="23835"/>
                    <a:pt x="22080" y="23209"/>
                    <a:pt x="22256" y="22557"/>
                  </a:cubicBezTo>
                  <a:cubicBezTo>
                    <a:pt x="22406" y="21906"/>
                    <a:pt x="22582" y="21229"/>
                    <a:pt x="22757" y="20502"/>
                  </a:cubicBezTo>
                  <a:cubicBezTo>
                    <a:pt x="23058" y="19048"/>
                    <a:pt x="23308" y="17645"/>
                    <a:pt x="23484" y="16291"/>
                  </a:cubicBezTo>
                  <a:cubicBezTo>
                    <a:pt x="23634" y="14863"/>
                    <a:pt x="23735" y="13434"/>
                    <a:pt x="23709" y="12056"/>
                  </a:cubicBezTo>
                  <a:cubicBezTo>
                    <a:pt x="23709" y="11003"/>
                    <a:pt x="23634" y="9925"/>
                    <a:pt x="23484" y="8848"/>
                  </a:cubicBezTo>
                  <a:cubicBezTo>
                    <a:pt x="23359" y="7795"/>
                    <a:pt x="23158" y="6743"/>
                    <a:pt x="22907" y="5690"/>
                  </a:cubicBezTo>
                  <a:cubicBezTo>
                    <a:pt x="22657" y="4637"/>
                    <a:pt x="22356" y="3685"/>
                    <a:pt x="22005" y="2783"/>
                  </a:cubicBezTo>
                  <a:cubicBezTo>
                    <a:pt x="21604" y="1855"/>
                    <a:pt x="21128" y="953"/>
                    <a:pt x="20577" y="101"/>
                  </a:cubicBezTo>
                  <a:cubicBezTo>
                    <a:pt x="20552" y="51"/>
                    <a:pt x="20501" y="26"/>
                    <a:pt x="20426" y="26"/>
                  </a:cubicBezTo>
                  <a:cubicBezTo>
                    <a:pt x="20401" y="1"/>
                    <a:pt x="20376" y="1"/>
                    <a:pt x="2035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758300" y="2741875"/>
              <a:ext cx="14425" cy="16950"/>
            </a:xfrm>
            <a:custGeom>
              <a:avLst/>
              <a:gdLst/>
              <a:ahLst/>
              <a:cxnLst/>
              <a:rect l="l" t="t" r="r" b="b"/>
              <a:pathLst>
                <a:path w="577" h="678" extrusionOk="0">
                  <a:moveTo>
                    <a:pt x="100" y="327"/>
                  </a:moveTo>
                  <a:lnTo>
                    <a:pt x="100" y="327"/>
                  </a:lnTo>
                  <a:cubicBezTo>
                    <a:pt x="81" y="347"/>
                    <a:pt x="76" y="351"/>
                    <a:pt x="76" y="364"/>
                  </a:cubicBezTo>
                  <a:lnTo>
                    <a:pt x="76" y="364"/>
                  </a:lnTo>
                  <a:cubicBezTo>
                    <a:pt x="82" y="351"/>
                    <a:pt x="88" y="339"/>
                    <a:pt x="100" y="327"/>
                  </a:cubicBezTo>
                  <a:close/>
                  <a:moveTo>
                    <a:pt x="401" y="1"/>
                  </a:moveTo>
                  <a:cubicBezTo>
                    <a:pt x="376" y="1"/>
                    <a:pt x="376" y="1"/>
                    <a:pt x="351" y="26"/>
                  </a:cubicBezTo>
                  <a:cubicBezTo>
                    <a:pt x="301" y="26"/>
                    <a:pt x="276" y="51"/>
                    <a:pt x="251" y="101"/>
                  </a:cubicBezTo>
                  <a:cubicBezTo>
                    <a:pt x="201" y="201"/>
                    <a:pt x="125" y="277"/>
                    <a:pt x="75" y="377"/>
                  </a:cubicBezTo>
                  <a:cubicBezTo>
                    <a:pt x="75" y="372"/>
                    <a:pt x="75" y="367"/>
                    <a:pt x="76" y="364"/>
                  </a:cubicBezTo>
                  <a:lnTo>
                    <a:pt x="76" y="364"/>
                  </a:lnTo>
                  <a:cubicBezTo>
                    <a:pt x="69" y="377"/>
                    <a:pt x="63" y="389"/>
                    <a:pt x="50" y="402"/>
                  </a:cubicBezTo>
                  <a:cubicBezTo>
                    <a:pt x="25" y="427"/>
                    <a:pt x="0" y="477"/>
                    <a:pt x="0" y="527"/>
                  </a:cubicBezTo>
                  <a:cubicBezTo>
                    <a:pt x="0" y="552"/>
                    <a:pt x="25" y="602"/>
                    <a:pt x="75" y="627"/>
                  </a:cubicBezTo>
                  <a:cubicBezTo>
                    <a:pt x="100" y="678"/>
                    <a:pt x="150" y="678"/>
                    <a:pt x="201" y="678"/>
                  </a:cubicBezTo>
                  <a:cubicBezTo>
                    <a:pt x="226" y="678"/>
                    <a:pt x="276" y="653"/>
                    <a:pt x="301" y="627"/>
                  </a:cubicBezTo>
                  <a:cubicBezTo>
                    <a:pt x="401" y="502"/>
                    <a:pt x="476" y="377"/>
                    <a:pt x="551" y="252"/>
                  </a:cubicBezTo>
                  <a:cubicBezTo>
                    <a:pt x="577" y="226"/>
                    <a:pt x="577" y="176"/>
                    <a:pt x="577" y="126"/>
                  </a:cubicBezTo>
                  <a:cubicBezTo>
                    <a:pt x="551" y="76"/>
                    <a:pt x="526" y="51"/>
                    <a:pt x="476" y="26"/>
                  </a:cubicBezTo>
                  <a:cubicBezTo>
                    <a:pt x="451" y="1"/>
                    <a:pt x="426" y="1"/>
                    <a:pt x="40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757675" y="2743150"/>
              <a:ext cx="15675" cy="16550"/>
            </a:xfrm>
            <a:custGeom>
              <a:avLst/>
              <a:gdLst/>
              <a:ahLst/>
              <a:cxnLst/>
              <a:rect l="l" t="t" r="r" b="b"/>
              <a:pathLst>
                <a:path w="627" h="662" extrusionOk="0">
                  <a:moveTo>
                    <a:pt x="426" y="0"/>
                  </a:moveTo>
                  <a:cubicBezTo>
                    <a:pt x="376" y="0"/>
                    <a:pt x="301" y="25"/>
                    <a:pt x="276" y="75"/>
                  </a:cubicBezTo>
                  <a:cubicBezTo>
                    <a:pt x="251" y="125"/>
                    <a:pt x="251" y="150"/>
                    <a:pt x="226" y="175"/>
                  </a:cubicBezTo>
                  <a:cubicBezTo>
                    <a:pt x="175" y="251"/>
                    <a:pt x="125" y="301"/>
                    <a:pt x="75" y="376"/>
                  </a:cubicBezTo>
                  <a:cubicBezTo>
                    <a:pt x="0" y="451"/>
                    <a:pt x="0" y="551"/>
                    <a:pt x="75" y="627"/>
                  </a:cubicBezTo>
                  <a:cubicBezTo>
                    <a:pt x="109" y="649"/>
                    <a:pt x="153" y="662"/>
                    <a:pt x="196" y="662"/>
                  </a:cubicBezTo>
                  <a:cubicBezTo>
                    <a:pt x="248" y="662"/>
                    <a:pt x="298" y="643"/>
                    <a:pt x="326" y="602"/>
                  </a:cubicBezTo>
                  <a:cubicBezTo>
                    <a:pt x="426" y="501"/>
                    <a:pt x="501" y="376"/>
                    <a:pt x="576" y="251"/>
                  </a:cubicBezTo>
                  <a:cubicBezTo>
                    <a:pt x="627" y="150"/>
                    <a:pt x="602" y="50"/>
                    <a:pt x="50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759550" y="2732475"/>
              <a:ext cx="20700" cy="25725"/>
            </a:xfrm>
            <a:custGeom>
              <a:avLst/>
              <a:gdLst/>
              <a:ahLst/>
              <a:cxnLst/>
              <a:rect l="l" t="t" r="r" b="b"/>
              <a:pathLst>
                <a:path w="828" h="1029" extrusionOk="0">
                  <a:moveTo>
                    <a:pt x="652" y="1"/>
                  </a:moveTo>
                  <a:cubicBezTo>
                    <a:pt x="602" y="1"/>
                    <a:pt x="552" y="26"/>
                    <a:pt x="527" y="76"/>
                  </a:cubicBezTo>
                  <a:cubicBezTo>
                    <a:pt x="351" y="277"/>
                    <a:pt x="201" y="502"/>
                    <a:pt x="50" y="728"/>
                  </a:cubicBezTo>
                  <a:cubicBezTo>
                    <a:pt x="25" y="778"/>
                    <a:pt x="0" y="803"/>
                    <a:pt x="25" y="853"/>
                  </a:cubicBezTo>
                  <a:cubicBezTo>
                    <a:pt x="25" y="903"/>
                    <a:pt x="25" y="953"/>
                    <a:pt x="75" y="978"/>
                  </a:cubicBezTo>
                  <a:cubicBezTo>
                    <a:pt x="100" y="1003"/>
                    <a:pt x="151" y="1029"/>
                    <a:pt x="201" y="1029"/>
                  </a:cubicBezTo>
                  <a:cubicBezTo>
                    <a:pt x="226" y="1029"/>
                    <a:pt x="301" y="1003"/>
                    <a:pt x="326" y="953"/>
                  </a:cubicBezTo>
                  <a:cubicBezTo>
                    <a:pt x="476" y="728"/>
                    <a:pt x="627" y="527"/>
                    <a:pt x="777" y="302"/>
                  </a:cubicBezTo>
                  <a:cubicBezTo>
                    <a:pt x="802" y="252"/>
                    <a:pt x="827" y="227"/>
                    <a:pt x="827" y="176"/>
                  </a:cubicBezTo>
                  <a:cubicBezTo>
                    <a:pt x="827" y="126"/>
                    <a:pt x="802" y="76"/>
                    <a:pt x="752" y="51"/>
                  </a:cubicBezTo>
                  <a:cubicBezTo>
                    <a:pt x="727" y="26"/>
                    <a:pt x="702" y="1"/>
                    <a:pt x="652"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408050" y="950525"/>
              <a:ext cx="117825" cy="35100"/>
            </a:xfrm>
            <a:custGeom>
              <a:avLst/>
              <a:gdLst/>
              <a:ahLst/>
              <a:cxnLst/>
              <a:rect l="l" t="t" r="r" b="b"/>
              <a:pathLst>
                <a:path w="4713" h="1404" extrusionOk="0">
                  <a:moveTo>
                    <a:pt x="1529" y="0"/>
                  </a:moveTo>
                  <a:cubicBezTo>
                    <a:pt x="1128" y="0"/>
                    <a:pt x="752" y="25"/>
                    <a:pt x="301" y="101"/>
                  </a:cubicBezTo>
                  <a:cubicBezTo>
                    <a:pt x="301" y="101"/>
                    <a:pt x="276" y="126"/>
                    <a:pt x="251" y="126"/>
                  </a:cubicBezTo>
                  <a:cubicBezTo>
                    <a:pt x="75" y="176"/>
                    <a:pt x="0" y="376"/>
                    <a:pt x="50" y="577"/>
                  </a:cubicBezTo>
                  <a:cubicBezTo>
                    <a:pt x="110" y="716"/>
                    <a:pt x="249" y="793"/>
                    <a:pt x="392" y="793"/>
                  </a:cubicBezTo>
                  <a:cubicBezTo>
                    <a:pt x="429" y="793"/>
                    <a:pt x="466" y="788"/>
                    <a:pt x="501" y="777"/>
                  </a:cubicBezTo>
                  <a:lnTo>
                    <a:pt x="527" y="777"/>
                  </a:lnTo>
                  <a:cubicBezTo>
                    <a:pt x="827" y="652"/>
                    <a:pt x="1203" y="577"/>
                    <a:pt x="1554" y="527"/>
                  </a:cubicBezTo>
                  <a:cubicBezTo>
                    <a:pt x="1742" y="502"/>
                    <a:pt x="1930" y="489"/>
                    <a:pt x="2115" y="489"/>
                  </a:cubicBezTo>
                  <a:cubicBezTo>
                    <a:pt x="2300" y="489"/>
                    <a:pt x="2481" y="502"/>
                    <a:pt x="2657" y="527"/>
                  </a:cubicBezTo>
                  <a:cubicBezTo>
                    <a:pt x="3033" y="552"/>
                    <a:pt x="3409" y="652"/>
                    <a:pt x="3735" y="802"/>
                  </a:cubicBezTo>
                  <a:cubicBezTo>
                    <a:pt x="4085" y="953"/>
                    <a:pt x="4411" y="1178"/>
                    <a:pt x="4712" y="1404"/>
                  </a:cubicBezTo>
                  <a:cubicBezTo>
                    <a:pt x="4436" y="1128"/>
                    <a:pt x="4161" y="853"/>
                    <a:pt x="3835" y="652"/>
                  </a:cubicBezTo>
                  <a:cubicBezTo>
                    <a:pt x="3484" y="452"/>
                    <a:pt x="3108" y="276"/>
                    <a:pt x="2732" y="176"/>
                  </a:cubicBezTo>
                  <a:cubicBezTo>
                    <a:pt x="2356" y="76"/>
                    <a:pt x="1955" y="25"/>
                    <a:pt x="1529"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152400" y="999125"/>
              <a:ext cx="98400" cy="74850"/>
            </a:xfrm>
            <a:custGeom>
              <a:avLst/>
              <a:gdLst/>
              <a:ahLst/>
              <a:cxnLst/>
              <a:rect l="l" t="t" r="r" b="b"/>
              <a:pathLst>
                <a:path w="3936" h="2994" extrusionOk="0">
                  <a:moveTo>
                    <a:pt x="3562" y="0"/>
                  </a:moveTo>
                  <a:cubicBezTo>
                    <a:pt x="3537" y="0"/>
                    <a:pt x="3511" y="4"/>
                    <a:pt x="3484" y="11"/>
                  </a:cubicBezTo>
                  <a:cubicBezTo>
                    <a:pt x="3033" y="112"/>
                    <a:pt x="2682" y="262"/>
                    <a:pt x="2306" y="437"/>
                  </a:cubicBezTo>
                  <a:cubicBezTo>
                    <a:pt x="1956" y="613"/>
                    <a:pt x="1605" y="813"/>
                    <a:pt x="1304" y="1064"/>
                  </a:cubicBezTo>
                  <a:cubicBezTo>
                    <a:pt x="978" y="1315"/>
                    <a:pt x="702" y="1615"/>
                    <a:pt x="502" y="1941"/>
                  </a:cubicBezTo>
                  <a:cubicBezTo>
                    <a:pt x="251" y="2267"/>
                    <a:pt x="126" y="2643"/>
                    <a:pt x="1" y="2994"/>
                  </a:cubicBezTo>
                  <a:cubicBezTo>
                    <a:pt x="176" y="2668"/>
                    <a:pt x="351" y="2317"/>
                    <a:pt x="627" y="2066"/>
                  </a:cubicBezTo>
                  <a:cubicBezTo>
                    <a:pt x="878" y="1791"/>
                    <a:pt x="1179" y="1540"/>
                    <a:pt x="1504" y="1365"/>
                  </a:cubicBezTo>
                  <a:cubicBezTo>
                    <a:pt x="1805" y="1164"/>
                    <a:pt x="2156" y="1014"/>
                    <a:pt x="2507" y="914"/>
                  </a:cubicBezTo>
                  <a:cubicBezTo>
                    <a:pt x="2858" y="813"/>
                    <a:pt x="3234" y="713"/>
                    <a:pt x="3560" y="688"/>
                  </a:cubicBezTo>
                  <a:lnTo>
                    <a:pt x="3635" y="688"/>
                  </a:lnTo>
                  <a:cubicBezTo>
                    <a:pt x="3810" y="638"/>
                    <a:pt x="3935" y="462"/>
                    <a:pt x="3885" y="287"/>
                  </a:cubicBezTo>
                  <a:cubicBezTo>
                    <a:pt x="3843" y="116"/>
                    <a:pt x="3709" y="0"/>
                    <a:pt x="356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112300" y="1038875"/>
              <a:ext cx="235625" cy="229975"/>
            </a:xfrm>
            <a:custGeom>
              <a:avLst/>
              <a:gdLst/>
              <a:ahLst/>
              <a:cxnLst/>
              <a:rect l="l" t="t" r="r" b="b"/>
              <a:pathLst>
                <a:path w="9425" h="9199" extrusionOk="0">
                  <a:moveTo>
                    <a:pt x="4838" y="0"/>
                  </a:moveTo>
                  <a:cubicBezTo>
                    <a:pt x="4412" y="0"/>
                    <a:pt x="3986" y="50"/>
                    <a:pt x="3585" y="151"/>
                  </a:cubicBezTo>
                  <a:cubicBezTo>
                    <a:pt x="2858" y="351"/>
                    <a:pt x="2206" y="702"/>
                    <a:pt x="1730" y="1203"/>
                  </a:cubicBezTo>
                  <a:lnTo>
                    <a:pt x="1605" y="1203"/>
                  </a:lnTo>
                  <a:cubicBezTo>
                    <a:pt x="1554" y="1228"/>
                    <a:pt x="1504" y="1278"/>
                    <a:pt x="1454" y="1329"/>
                  </a:cubicBezTo>
                  <a:cubicBezTo>
                    <a:pt x="402" y="2782"/>
                    <a:pt x="1" y="4512"/>
                    <a:pt x="377" y="5990"/>
                  </a:cubicBezTo>
                  <a:cubicBezTo>
                    <a:pt x="602" y="6792"/>
                    <a:pt x="1078" y="7544"/>
                    <a:pt x="1730" y="8096"/>
                  </a:cubicBezTo>
                  <a:cubicBezTo>
                    <a:pt x="2382" y="8647"/>
                    <a:pt x="3209" y="8998"/>
                    <a:pt x="4136" y="9148"/>
                  </a:cubicBezTo>
                  <a:cubicBezTo>
                    <a:pt x="4387" y="9198"/>
                    <a:pt x="4637" y="9198"/>
                    <a:pt x="4888" y="9198"/>
                  </a:cubicBezTo>
                  <a:cubicBezTo>
                    <a:pt x="5088" y="9198"/>
                    <a:pt x="5264" y="9198"/>
                    <a:pt x="5439" y="9173"/>
                  </a:cubicBezTo>
                  <a:cubicBezTo>
                    <a:pt x="5665" y="9148"/>
                    <a:pt x="5890" y="9098"/>
                    <a:pt x="6091" y="9048"/>
                  </a:cubicBezTo>
                  <a:cubicBezTo>
                    <a:pt x="6291" y="8998"/>
                    <a:pt x="6492" y="8898"/>
                    <a:pt x="6742" y="8797"/>
                  </a:cubicBezTo>
                  <a:cubicBezTo>
                    <a:pt x="7093" y="8622"/>
                    <a:pt x="7444" y="8396"/>
                    <a:pt x="7820" y="8070"/>
                  </a:cubicBezTo>
                  <a:cubicBezTo>
                    <a:pt x="8146" y="7770"/>
                    <a:pt x="8422" y="7469"/>
                    <a:pt x="8647" y="7143"/>
                  </a:cubicBezTo>
                  <a:cubicBezTo>
                    <a:pt x="9048" y="6567"/>
                    <a:pt x="9299" y="5840"/>
                    <a:pt x="9374" y="5038"/>
                  </a:cubicBezTo>
                  <a:cubicBezTo>
                    <a:pt x="9424" y="4336"/>
                    <a:pt x="9324" y="3584"/>
                    <a:pt x="9023" y="2882"/>
                  </a:cubicBezTo>
                  <a:cubicBezTo>
                    <a:pt x="8748" y="2181"/>
                    <a:pt x="8296" y="1529"/>
                    <a:pt x="7745" y="1053"/>
                  </a:cubicBezTo>
                  <a:cubicBezTo>
                    <a:pt x="7444" y="802"/>
                    <a:pt x="7143" y="602"/>
                    <a:pt x="6843" y="451"/>
                  </a:cubicBezTo>
                  <a:cubicBezTo>
                    <a:pt x="6517" y="301"/>
                    <a:pt x="6166" y="176"/>
                    <a:pt x="5815" y="101"/>
                  </a:cubicBezTo>
                  <a:cubicBezTo>
                    <a:pt x="5489" y="50"/>
                    <a:pt x="5164" y="0"/>
                    <a:pt x="4838"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412425" y="934850"/>
              <a:ext cx="229350" cy="231225"/>
            </a:xfrm>
            <a:custGeom>
              <a:avLst/>
              <a:gdLst/>
              <a:ahLst/>
              <a:cxnLst/>
              <a:rect l="l" t="t" r="r" b="b"/>
              <a:pathLst>
                <a:path w="9174" h="9249" extrusionOk="0">
                  <a:moveTo>
                    <a:pt x="4788" y="1"/>
                  </a:moveTo>
                  <a:cubicBezTo>
                    <a:pt x="4437" y="1"/>
                    <a:pt x="4086" y="51"/>
                    <a:pt x="3735" y="151"/>
                  </a:cubicBezTo>
                  <a:cubicBezTo>
                    <a:pt x="3309" y="251"/>
                    <a:pt x="2883" y="427"/>
                    <a:pt x="2432" y="703"/>
                  </a:cubicBezTo>
                  <a:cubicBezTo>
                    <a:pt x="2382" y="652"/>
                    <a:pt x="2332" y="652"/>
                    <a:pt x="2256" y="652"/>
                  </a:cubicBezTo>
                  <a:cubicBezTo>
                    <a:pt x="2206" y="652"/>
                    <a:pt x="2181" y="652"/>
                    <a:pt x="2131" y="678"/>
                  </a:cubicBezTo>
                  <a:cubicBezTo>
                    <a:pt x="1805" y="878"/>
                    <a:pt x="1529" y="1129"/>
                    <a:pt x="1279" y="1379"/>
                  </a:cubicBezTo>
                  <a:cubicBezTo>
                    <a:pt x="1028" y="1655"/>
                    <a:pt x="803" y="1931"/>
                    <a:pt x="627" y="2256"/>
                  </a:cubicBezTo>
                  <a:cubicBezTo>
                    <a:pt x="301" y="2858"/>
                    <a:pt x="101" y="3585"/>
                    <a:pt x="51" y="4337"/>
                  </a:cubicBezTo>
                  <a:cubicBezTo>
                    <a:pt x="1" y="5038"/>
                    <a:pt x="126" y="5765"/>
                    <a:pt x="377" y="6442"/>
                  </a:cubicBezTo>
                  <a:cubicBezTo>
                    <a:pt x="652" y="7119"/>
                    <a:pt x="1078" y="7720"/>
                    <a:pt x="1630" y="8196"/>
                  </a:cubicBezTo>
                  <a:cubicBezTo>
                    <a:pt x="2106" y="8622"/>
                    <a:pt x="2733" y="8923"/>
                    <a:pt x="3384" y="9099"/>
                  </a:cubicBezTo>
                  <a:cubicBezTo>
                    <a:pt x="3710" y="9174"/>
                    <a:pt x="4036" y="9224"/>
                    <a:pt x="4387" y="9249"/>
                  </a:cubicBezTo>
                  <a:lnTo>
                    <a:pt x="4612" y="9249"/>
                  </a:lnTo>
                  <a:cubicBezTo>
                    <a:pt x="4863" y="9249"/>
                    <a:pt x="5113" y="9249"/>
                    <a:pt x="5389" y="9199"/>
                  </a:cubicBezTo>
                  <a:cubicBezTo>
                    <a:pt x="6016" y="9124"/>
                    <a:pt x="6642" y="8898"/>
                    <a:pt x="7194" y="8547"/>
                  </a:cubicBezTo>
                  <a:cubicBezTo>
                    <a:pt x="7770" y="8196"/>
                    <a:pt x="8246" y="7720"/>
                    <a:pt x="8572" y="7169"/>
                  </a:cubicBezTo>
                  <a:cubicBezTo>
                    <a:pt x="8923" y="6617"/>
                    <a:pt x="9124" y="5941"/>
                    <a:pt x="9174" y="5164"/>
                  </a:cubicBezTo>
                  <a:cubicBezTo>
                    <a:pt x="9174" y="4838"/>
                    <a:pt x="9149" y="4462"/>
                    <a:pt x="9098" y="4061"/>
                  </a:cubicBezTo>
                  <a:cubicBezTo>
                    <a:pt x="9048" y="3710"/>
                    <a:pt x="8948" y="3359"/>
                    <a:pt x="8798" y="2983"/>
                  </a:cubicBezTo>
                  <a:cubicBezTo>
                    <a:pt x="8522" y="2282"/>
                    <a:pt x="8096" y="1630"/>
                    <a:pt x="7595" y="1154"/>
                  </a:cubicBezTo>
                  <a:cubicBezTo>
                    <a:pt x="7043" y="627"/>
                    <a:pt x="6367" y="251"/>
                    <a:pt x="5640" y="101"/>
                  </a:cubicBezTo>
                  <a:cubicBezTo>
                    <a:pt x="5364" y="51"/>
                    <a:pt x="5063" y="1"/>
                    <a:pt x="4788"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108550" y="1031350"/>
              <a:ext cx="247500" cy="246475"/>
            </a:xfrm>
            <a:custGeom>
              <a:avLst/>
              <a:gdLst/>
              <a:ahLst/>
              <a:cxnLst/>
              <a:rect l="l" t="t" r="r" b="b"/>
              <a:pathLst>
                <a:path w="9900" h="9859" extrusionOk="0">
                  <a:moveTo>
                    <a:pt x="4956" y="517"/>
                  </a:moveTo>
                  <a:cubicBezTo>
                    <a:pt x="5050" y="517"/>
                    <a:pt x="5144" y="521"/>
                    <a:pt x="5238" y="527"/>
                  </a:cubicBezTo>
                  <a:cubicBezTo>
                    <a:pt x="5639" y="552"/>
                    <a:pt x="6015" y="627"/>
                    <a:pt x="6366" y="752"/>
                  </a:cubicBezTo>
                  <a:cubicBezTo>
                    <a:pt x="6742" y="878"/>
                    <a:pt x="7068" y="1053"/>
                    <a:pt x="7394" y="1254"/>
                  </a:cubicBezTo>
                  <a:cubicBezTo>
                    <a:pt x="7720" y="1479"/>
                    <a:pt x="8020" y="1755"/>
                    <a:pt x="8296" y="2056"/>
                  </a:cubicBezTo>
                  <a:lnTo>
                    <a:pt x="8246" y="2006"/>
                  </a:lnTo>
                  <a:lnTo>
                    <a:pt x="8246" y="2006"/>
                  </a:lnTo>
                  <a:cubicBezTo>
                    <a:pt x="8509" y="2292"/>
                    <a:pt x="8726" y="2602"/>
                    <a:pt x="8898" y="2934"/>
                  </a:cubicBezTo>
                  <a:lnTo>
                    <a:pt x="8898" y="2934"/>
                  </a:lnTo>
                  <a:cubicBezTo>
                    <a:pt x="8898" y="2933"/>
                    <a:pt x="8898" y="2933"/>
                    <a:pt x="8898" y="2933"/>
                  </a:cubicBezTo>
                  <a:lnTo>
                    <a:pt x="8898" y="2933"/>
                  </a:lnTo>
                  <a:cubicBezTo>
                    <a:pt x="8902" y="2941"/>
                    <a:pt x="8906" y="2950"/>
                    <a:pt x="8910" y="2958"/>
                  </a:cubicBezTo>
                  <a:lnTo>
                    <a:pt x="8910" y="2958"/>
                  </a:lnTo>
                  <a:cubicBezTo>
                    <a:pt x="8906" y="2950"/>
                    <a:pt x="8902" y="2942"/>
                    <a:pt x="8898" y="2934"/>
                  </a:cubicBezTo>
                  <a:lnTo>
                    <a:pt x="8898" y="2934"/>
                  </a:lnTo>
                  <a:cubicBezTo>
                    <a:pt x="8898" y="2956"/>
                    <a:pt x="8917" y="2977"/>
                    <a:pt x="8922" y="2982"/>
                  </a:cubicBezTo>
                  <a:lnTo>
                    <a:pt x="8922" y="2982"/>
                  </a:lnTo>
                  <a:cubicBezTo>
                    <a:pt x="8918" y="2974"/>
                    <a:pt x="8914" y="2966"/>
                    <a:pt x="8910" y="2958"/>
                  </a:cubicBezTo>
                  <a:lnTo>
                    <a:pt x="8910" y="2958"/>
                  </a:lnTo>
                  <a:cubicBezTo>
                    <a:pt x="8914" y="2966"/>
                    <a:pt x="8918" y="2975"/>
                    <a:pt x="8923" y="2983"/>
                  </a:cubicBezTo>
                  <a:cubicBezTo>
                    <a:pt x="8923" y="2983"/>
                    <a:pt x="8922" y="2983"/>
                    <a:pt x="8922" y="2982"/>
                  </a:cubicBezTo>
                  <a:lnTo>
                    <a:pt x="8922" y="2982"/>
                  </a:lnTo>
                  <a:cubicBezTo>
                    <a:pt x="9085" y="3319"/>
                    <a:pt x="9202" y="3678"/>
                    <a:pt x="9273" y="4061"/>
                  </a:cubicBezTo>
                  <a:cubicBezTo>
                    <a:pt x="9349" y="4437"/>
                    <a:pt x="9374" y="4838"/>
                    <a:pt x="9349" y="5239"/>
                  </a:cubicBezTo>
                  <a:cubicBezTo>
                    <a:pt x="9324" y="5640"/>
                    <a:pt x="9248" y="6016"/>
                    <a:pt x="9123" y="6392"/>
                  </a:cubicBezTo>
                  <a:cubicBezTo>
                    <a:pt x="8998" y="6742"/>
                    <a:pt x="8822" y="7068"/>
                    <a:pt x="8622" y="7394"/>
                  </a:cubicBezTo>
                  <a:cubicBezTo>
                    <a:pt x="8396" y="7695"/>
                    <a:pt x="8171" y="7970"/>
                    <a:pt x="7870" y="8221"/>
                  </a:cubicBezTo>
                  <a:cubicBezTo>
                    <a:pt x="7594" y="8472"/>
                    <a:pt x="7268" y="8697"/>
                    <a:pt x="6943" y="8873"/>
                  </a:cubicBezTo>
                  <a:cubicBezTo>
                    <a:pt x="6592" y="9048"/>
                    <a:pt x="6216" y="9173"/>
                    <a:pt x="5840" y="9249"/>
                  </a:cubicBezTo>
                  <a:lnTo>
                    <a:pt x="5865" y="9249"/>
                  </a:lnTo>
                  <a:cubicBezTo>
                    <a:pt x="5564" y="9305"/>
                    <a:pt x="5277" y="9333"/>
                    <a:pt x="4984" y="9333"/>
                  </a:cubicBezTo>
                  <a:cubicBezTo>
                    <a:pt x="4886" y="9333"/>
                    <a:pt x="4787" y="9330"/>
                    <a:pt x="4687" y="9324"/>
                  </a:cubicBezTo>
                  <a:cubicBezTo>
                    <a:pt x="4286" y="9299"/>
                    <a:pt x="3910" y="9224"/>
                    <a:pt x="3534" y="9098"/>
                  </a:cubicBezTo>
                  <a:cubicBezTo>
                    <a:pt x="3484" y="9098"/>
                    <a:pt x="3459" y="9073"/>
                    <a:pt x="3409" y="9048"/>
                  </a:cubicBezTo>
                  <a:lnTo>
                    <a:pt x="3384" y="9048"/>
                  </a:lnTo>
                  <a:cubicBezTo>
                    <a:pt x="3384" y="9048"/>
                    <a:pt x="3359" y="9048"/>
                    <a:pt x="3334" y="9023"/>
                  </a:cubicBezTo>
                  <a:cubicBezTo>
                    <a:pt x="3308" y="9023"/>
                    <a:pt x="3308" y="9023"/>
                    <a:pt x="3283" y="8998"/>
                  </a:cubicBezTo>
                  <a:cubicBezTo>
                    <a:pt x="3008" y="8898"/>
                    <a:pt x="2757" y="8772"/>
                    <a:pt x="2532" y="8597"/>
                  </a:cubicBezTo>
                  <a:cubicBezTo>
                    <a:pt x="2281" y="8447"/>
                    <a:pt x="2055" y="8271"/>
                    <a:pt x="1855" y="8071"/>
                  </a:cubicBezTo>
                  <a:cubicBezTo>
                    <a:pt x="1855" y="8046"/>
                    <a:pt x="1855" y="8046"/>
                    <a:pt x="1855" y="8046"/>
                  </a:cubicBezTo>
                  <a:cubicBezTo>
                    <a:pt x="1830" y="8046"/>
                    <a:pt x="1830" y="8046"/>
                    <a:pt x="1830" y="8021"/>
                  </a:cubicBezTo>
                  <a:cubicBezTo>
                    <a:pt x="1780" y="7970"/>
                    <a:pt x="1730" y="7920"/>
                    <a:pt x="1679" y="7870"/>
                  </a:cubicBezTo>
                  <a:cubicBezTo>
                    <a:pt x="1429" y="7595"/>
                    <a:pt x="1203" y="7269"/>
                    <a:pt x="1028" y="6943"/>
                  </a:cubicBezTo>
                  <a:cubicBezTo>
                    <a:pt x="1028" y="6943"/>
                    <a:pt x="1028" y="6918"/>
                    <a:pt x="1028" y="6918"/>
                  </a:cubicBezTo>
                  <a:cubicBezTo>
                    <a:pt x="928" y="6717"/>
                    <a:pt x="827" y="6492"/>
                    <a:pt x="752" y="6291"/>
                  </a:cubicBezTo>
                  <a:cubicBezTo>
                    <a:pt x="727" y="6166"/>
                    <a:pt x="677" y="6041"/>
                    <a:pt x="652" y="5915"/>
                  </a:cubicBezTo>
                  <a:cubicBezTo>
                    <a:pt x="652" y="5890"/>
                    <a:pt x="652" y="5890"/>
                    <a:pt x="652" y="5865"/>
                  </a:cubicBezTo>
                  <a:cubicBezTo>
                    <a:pt x="652" y="5840"/>
                    <a:pt x="627" y="5840"/>
                    <a:pt x="627" y="5840"/>
                  </a:cubicBezTo>
                  <a:lnTo>
                    <a:pt x="627" y="5815"/>
                  </a:lnTo>
                  <a:cubicBezTo>
                    <a:pt x="627" y="5790"/>
                    <a:pt x="627" y="5790"/>
                    <a:pt x="627" y="5790"/>
                  </a:cubicBezTo>
                  <a:cubicBezTo>
                    <a:pt x="627" y="5790"/>
                    <a:pt x="627" y="5765"/>
                    <a:pt x="627" y="5765"/>
                  </a:cubicBezTo>
                  <a:cubicBezTo>
                    <a:pt x="627" y="5765"/>
                    <a:pt x="627" y="5765"/>
                    <a:pt x="627" y="5740"/>
                  </a:cubicBezTo>
                  <a:cubicBezTo>
                    <a:pt x="577" y="5514"/>
                    <a:pt x="552" y="5289"/>
                    <a:pt x="552" y="5063"/>
                  </a:cubicBezTo>
                  <a:cubicBezTo>
                    <a:pt x="552" y="5038"/>
                    <a:pt x="552" y="5038"/>
                    <a:pt x="552" y="5038"/>
                  </a:cubicBezTo>
                  <a:cubicBezTo>
                    <a:pt x="552" y="5013"/>
                    <a:pt x="552" y="4988"/>
                    <a:pt x="552" y="4988"/>
                  </a:cubicBezTo>
                  <a:cubicBezTo>
                    <a:pt x="552" y="4863"/>
                    <a:pt x="552" y="4737"/>
                    <a:pt x="552" y="4612"/>
                  </a:cubicBezTo>
                  <a:cubicBezTo>
                    <a:pt x="577" y="4311"/>
                    <a:pt x="627" y="4036"/>
                    <a:pt x="702" y="3760"/>
                  </a:cubicBezTo>
                  <a:cubicBezTo>
                    <a:pt x="702" y="3735"/>
                    <a:pt x="702" y="3735"/>
                    <a:pt x="702" y="3735"/>
                  </a:cubicBezTo>
                  <a:cubicBezTo>
                    <a:pt x="702" y="3710"/>
                    <a:pt x="727" y="3710"/>
                    <a:pt x="727" y="3685"/>
                  </a:cubicBezTo>
                  <a:cubicBezTo>
                    <a:pt x="752" y="3610"/>
                    <a:pt x="752" y="3559"/>
                    <a:pt x="777" y="3484"/>
                  </a:cubicBezTo>
                  <a:cubicBezTo>
                    <a:pt x="802" y="3459"/>
                    <a:pt x="802" y="3409"/>
                    <a:pt x="827" y="3384"/>
                  </a:cubicBezTo>
                  <a:cubicBezTo>
                    <a:pt x="827" y="3384"/>
                    <a:pt x="827" y="3359"/>
                    <a:pt x="827" y="3359"/>
                  </a:cubicBezTo>
                  <a:cubicBezTo>
                    <a:pt x="827" y="3359"/>
                    <a:pt x="852" y="3334"/>
                    <a:pt x="852" y="3309"/>
                  </a:cubicBezTo>
                  <a:cubicBezTo>
                    <a:pt x="852" y="3309"/>
                    <a:pt x="852" y="3284"/>
                    <a:pt x="877" y="3259"/>
                  </a:cubicBezTo>
                  <a:cubicBezTo>
                    <a:pt x="1003" y="2983"/>
                    <a:pt x="1128" y="2707"/>
                    <a:pt x="1303" y="2457"/>
                  </a:cubicBezTo>
                  <a:cubicBezTo>
                    <a:pt x="1404" y="2306"/>
                    <a:pt x="1504" y="2181"/>
                    <a:pt x="1629" y="2031"/>
                  </a:cubicBezTo>
                  <a:cubicBezTo>
                    <a:pt x="1629" y="2031"/>
                    <a:pt x="1654" y="2006"/>
                    <a:pt x="1654" y="2006"/>
                  </a:cubicBezTo>
                  <a:cubicBezTo>
                    <a:pt x="1780" y="1855"/>
                    <a:pt x="1905" y="1730"/>
                    <a:pt x="2055" y="1605"/>
                  </a:cubicBezTo>
                  <a:cubicBezTo>
                    <a:pt x="2131" y="1529"/>
                    <a:pt x="2206" y="1479"/>
                    <a:pt x="2306" y="1404"/>
                  </a:cubicBezTo>
                  <a:cubicBezTo>
                    <a:pt x="2306" y="1404"/>
                    <a:pt x="2331" y="1379"/>
                    <a:pt x="2331" y="1379"/>
                  </a:cubicBezTo>
                  <a:cubicBezTo>
                    <a:pt x="2356" y="1379"/>
                    <a:pt x="2356" y="1354"/>
                    <a:pt x="2381" y="1354"/>
                  </a:cubicBezTo>
                  <a:cubicBezTo>
                    <a:pt x="2557" y="1204"/>
                    <a:pt x="2757" y="1103"/>
                    <a:pt x="2983" y="978"/>
                  </a:cubicBezTo>
                  <a:cubicBezTo>
                    <a:pt x="3334" y="803"/>
                    <a:pt x="3710" y="677"/>
                    <a:pt x="4111" y="602"/>
                  </a:cubicBezTo>
                  <a:cubicBezTo>
                    <a:pt x="4392" y="546"/>
                    <a:pt x="4674" y="517"/>
                    <a:pt x="4956" y="517"/>
                  </a:cubicBezTo>
                  <a:close/>
                  <a:moveTo>
                    <a:pt x="4587" y="0"/>
                  </a:moveTo>
                  <a:cubicBezTo>
                    <a:pt x="4060" y="51"/>
                    <a:pt x="3534" y="176"/>
                    <a:pt x="3058" y="376"/>
                  </a:cubicBezTo>
                  <a:cubicBezTo>
                    <a:pt x="2782" y="477"/>
                    <a:pt x="2557" y="627"/>
                    <a:pt x="2306" y="777"/>
                  </a:cubicBezTo>
                  <a:cubicBezTo>
                    <a:pt x="2281" y="803"/>
                    <a:pt x="2231" y="803"/>
                    <a:pt x="2206" y="828"/>
                  </a:cubicBezTo>
                  <a:cubicBezTo>
                    <a:pt x="2105" y="903"/>
                    <a:pt x="2005" y="978"/>
                    <a:pt x="1905" y="1053"/>
                  </a:cubicBezTo>
                  <a:cubicBezTo>
                    <a:pt x="1880" y="1078"/>
                    <a:pt x="1855" y="1103"/>
                    <a:pt x="1855" y="1103"/>
                  </a:cubicBezTo>
                  <a:cubicBezTo>
                    <a:pt x="1730" y="1204"/>
                    <a:pt x="1629" y="1304"/>
                    <a:pt x="1529" y="1404"/>
                  </a:cubicBezTo>
                  <a:cubicBezTo>
                    <a:pt x="1454" y="1454"/>
                    <a:pt x="1379" y="1529"/>
                    <a:pt x="1303" y="1630"/>
                  </a:cubicBezTo>
                  <a:cubicBezTo>
                    <a:pt x="1203" y="1730"/>
                    <a:pt x="1103" y="1855"/>
                    <a:pt x="1003" y="1980"/>
                  </a:cubicBezTo>
                  <a:cubicBezTo>
                    <a:pt x="953" y="2056"/>
                    <a:pt x="902" y="2131"/>
                    <a:pt x="827" y="2231"/>
                  </a:cubicBezTo>
                  <a:cubicBezTo>
                    <a:pt x="827" y="2231"/>
                    <a:pt x="827" y="2256"/>
                    <a:pt x="802" y="2256"/>
                  </a:cubicBezTo>
                  <a:cubicBezTo>
                    <a:pt x="652" y="2507"/>
                    <a:pt x="527" y="2757"/>
                    <a:pt x="401" y="3033"/>
                  </a:cubicBezTo>
                  <a:cubicBezTo>
                    <a:pt x="401" y="3033"/>
                    <a:pt x="401" y="3058"/>
                    <a:pt x="401" y="3058"/>
                  </a:cubicBezTo>
                  <a:cubicBezTo>
                    <a:pt x="301" y="3309"/>
                    <a:pt x="201" y="3559"/>
                    <a:pt x="151" y="3835"/>
                  </a:cubicBezTo>
                  <a:lnTo>
                    <a:pt x="151" y="3860"/>
                  </a:lnTo>
                  <a:cubicBezTo>
                    <a:pt x="50" y="4311"/>
                    <a:pt x="0" y="4787"/>
                    <a:pt x="25" y="5239"/>
                  </a:cubicBezTo>
                  <a:cubicBezTo>
                    <a:pt x="50" y="5264"/>
                    <a:pt x="50" y="5314"/>
                    <a:pt x="50" y="5339"/>
                  </a:cubicBezTo>
                  <a:cubicBezTo>
                    <a:pt x="50" y="5364"/>
                    <a:pt x="50" y="5364"/>
                    <a:pt x="50" y="5364"/>
                  </a:cubicBezTo>
                  <a:cubicBezTo>
                    <a:pt x="50" y="5414"/>
                    <a:pt x="50" y="5464"/>
                    <a:pt x="50" y="5489"/>
                  </a:cubicBezTo>
                  <a:cubicBezTo>
                    <a:pt x="126" y="6141"/>
                    <a:pt x="326" y="6742"/>
                    <a:pt x="652" y="7294"/>
                  </a:cubicBezTo>
                  <a:cubicBezTo>
                    <a:pt x="752" y="7519"/>
                    <a:pt x="877" y="7695"/>
                    <a:pt x="1028" y="7895"/>
                  </a:cubicBezTo>
                  <a:cubicBezTo>
                    <a:pt x="1379" y="8371"/>
                    <a:pt x="1830" y="8798"/>
                    <a:pt x="2356" y="9123"/>
                  </a:cubicBezTo>
                  <a:lnTo>
                    <a:pt x="2381" y="9123"/>
                  </a:lnTo>
                  <a:cubicBezTo>
                    <a:pt x="2807" y="9399"/>
                    <a:pt x="3283" y="9600"/>
                    <a:pt x="3785" y="9725"/>
                  </a:cubicBezTo>
                  <a:cubicBezTo>
                    <a:pt x="4173" y="9822"/>
                    <a:pt x="4577" y="9859"/>
                    <a:pt x="4972" y="9859"/>
                  </a:cubicBezTo>
                  <a:cubicBezTo>
                    <a:pt x="5087" y="9859"/>
                    <a:pt x="5201" y="9856"/>
                    <a:pt x="5314" y="9850"/>
                  </a:cubicBezTo>
                  <a:cubicBezTo>
                    <a:pt x="5840" y="9800"/>
                    <a:pt x="6366" y="9675"/>
                    <a:pt x="6867" y="9474"/>
                  </a:cubicBezTo>
                  <a:cubicBezTo>
                    <a:pt x="7344" y="9274"/>
                    <a:pt x="7795" y="8973"/>
                    <a:pt x="8196" y="8647"/>
                  </a:cubicBezTo>
                  <a:cubicBezTo>
                    <a:pt x="8572" y="8296"/>
                    <a:pt x="8923" y="7895"/>
                    <a:pt x="9173" y="7444"/>
                  </a:cubicBezTo>
                  <a:cubicBezTo>
                    <a:pt x="9474" y="6993"/>
                    <a:pt x="9674" y="6467"/>
                    <a:pt x="9775" y="5940"/>
                  </a:cubicBezTo>
                  <a:cubicBezTo>
                    <a:pt x="9900" y="5414"/>
                    <a:pt x="9900" y="4863"/>
                    <a:pt x="9850" y="4336"/>
                  </a:cubicBezTo>
                  <a:cubicBezTo>
                    <a:pt x="9800" y="3835"/>
                    <a:pt x="9649" y="3334"/>
                    <a:pt x="9424" y="2858"/>
                  </a:cubicBezTo>
                  <a:cubicBezTo>
                    <a:pt x="9324" y="2657"/>
                    <a:pt x="9223" y="2432"/>
                    <a:pt x="9073" y="2231"/>
                  </a:cubicBezTo>
                  <a:cubicBezTo>
                    <a:pt x="8948" y="2006"/>
                    <a:pt x="8772" y="1805"/>
                    <a:pt x="8597" y="1630"/>
                  </a:cubicBezTo>
                  <a:cubicBezTo>
                    <a:pt x="7945" y="853"/>
                    <a:pt x="7018" y="351"/>
                    <a:pt x="6040" y="126"/>
                  </a:cubicBezTo>
                  <a:cubicBezTo>
                    <a:pt x="5689" y="26"/>
                    <a:pt x="531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403025" y="929225"/>
              <a:ext cx="246900" cy="246725"/>
            </a:xfrm>
            <a:custGeom>
              <a:avLst/>
              <a:gdLst/>
              <a:ahLst/>
              <a:cxnLst/>
              <a:rect l="l" t="t" r="r" b="b"/>
              <a:pathLst>
                <a:path w="9876" h="9869" extrusionOk="0">
                  <a:moveTo>
                    <a:pt x="4953" y="517"/>
                  </a:moveTo>
                  <a:cubicBezTo>
                    <a:pt x="5049" y="517"/>
                    <a:pt x="5145" y="520"/>
                    <a:pt x="5239" y="527"/>
                  </a:cubicBezTo>
                  <a:lnTo>
                    <a:pt x="5264" y="527"/>
                  </a:lnTo>
                  <a:cubicBezTo>
                    <a:pt x="5640" y="577"/>
                    <a:pt x="6016" y="652"/>
                    <a:pt x="6367" y="752"/>
                  </a:cubicBezTo>
                  <a:cubicBezTo>
                    <a:pt x="6367" y="752"/>
                    <a:pt x="6367" y="752"/>
                    <a:pt x="6367" y="753"/>
                  </a:cubicBezTo>
                  <a:lnTo>
                    <a:pt x="6367" y="753"/>
                  </a:lnTo>
                  <a:cubicBezTo>
                    <a:pt x="6392" y="777"/>
                    <a:pt x="6392" y="777"/>
                    <a:pt x="6417" y="777"/>
                  </a:cubicBezTo>
                  <a:lnTo>
                    <a:pt x="6392" y="777"/>
                  </a:lnTo>
                  <a:cubicBezTo>
                    <a:pt x="6743" y="903"/>
                    <a:pt x="7093" y="1078"/>
                    <a:pt x="7419" y="1278"/>
                  </a:cubicBezTo>
                  <a:cubicBezTo>
                    <a:pt x="7745" y="1504"/>
                    <a:pt x="8021" y="1755"/>
                    <a:pt x="8271" y="2030"/>
                  </a:cubicBezTo>
                  <a:cubicBezTo>
                    <a:pt x="8497" y="2331"/>
                    <a:pt x="8723" y="2632"/>
                    <a:pt x="8873" y="2958"/>
                  </a:cubicBezTo>
                  <a:cubicBezTo>
                    <a:pt x="9048" y="3309"/>
                    <a:pt x="9174" y="3684"/>
                    <a:pt x="9274" y="4060"/>
                  </a:cubicBezTo>
                  <a:cubicBezTo>
                    <a:pt x="9349" y="4461"/>
                    <a:pt x="9374" y="4862"/>
                    <a:pt x="9349" y="5263"/>
                  </a:cubicBezTo>
                  <a:cubicBezTo>
                    <a:pt x="9299" y="5639"/>
                    <a:pt x="9224" y="5990"/>
                    <a:pt x="9124" y="6366"/>
                  </a:cubicBezTo>
                  <a:cubicBezTo>
                    <a:pt x="8998" y="6717"/>
                    <a:pt x="8823" y="7043"/>
                    <a:pt x="8622" y="7369"/>
                  </a:cubicBezTo>
                  <a:cubicBezTo>
                    <a:pt x="8397" y="7695"/>
                    <a:pt x="8146" y="7995"/>
                    <a:pt x="7845" y="8246"/>
                  </a:cubicBezTo>
                  <a:cubicBezTo>
                    <a:pt x="7570" y="8471"/>
                    <a:pt x="7269" y="8697"/>
                    <a:pt x="6968" y="8847"/>
                  </a:cubicBezTo>
                  <a:cubicBezTo>
                    <a:pt x="6592" y="9048"/>
                    <a:pt x="6216" y="9173"/>
                    <a:pt x="5815" y="9248"/>
                  </a:cubicBezTo>
                  <a:cubicBezTo>
                    <a:pt x="5531" y="9315"/>
                    <a:pt x="5258" y="9349"/>
                    <a:pt x="4982" y="9349"/>
                  </a:cubicBezTo>
                  <a:cubicBezTo>
                    <a:pt x="4843" y="9349"/>
                    <a:pt x="4704" y="9340"/>
                    <a:pt x="4562" y="9324"/>
                  </a:cubicBezTo>
                  <a:lnTo>
                    <a:pt x="4562" y="9324"/>
                  </a:lnTo>
                  <a:lnTo>
                    <a:pt x="4637" y="9349"/>
                  </a:lnTo>
                  <a:cubicBezTo>
                    <a:pt x="4312" y="9324"/>
                    <a:pt x="4011" y="9248"/>
                    <a:pt x="3710" y="9173"/>
                  </a:cubicBezTo>
                  <a:cubicBezTo>
                    <a:pt x="3635" y="9148"/>
                    <a:pt x="3560" y="9123"/>
                    <a:pt x="3484" y="9098"/>
                  </a:cubicBezTo>
                  <a:lnTo>
                    <a:pt x="3459" y="9098"/>
                  </a:lnTo>
                  <a:cubicBezTo>
                    <a:pt x="3409" y="9073"/>
                    <a:pt x="3334" y="9048"/>
                    <a:pt x="3259" y="9023"/>
                  </a:cubicBezTo>
                  <a:cubicBezTo>
                    <a:pt x="3259" y="9023"/>
                    <a:pt x="3259" y="9023"/>
                    <a:pt x="3259" y="8998"/>
                  </a:cubicBezTo>
                  <a:lnTo>
                    <a:pt x="3209" y="8998"/>
                  </a:lnTo>
                  <a:cubicBezTo>
                    <a:pt x="2958" y="8872"/>
                    <a:pt x="2708" y="8747"/>
                    <a:pt x="2482" y="8597"/>
                  </a:cubicBezTo>
                  <a:cubicBezTo>
                    <a:pt x="2332" y="8497"/>
                    <a:pt x="2181" y="8396"/>
                    <a:pt x="2056" y="8271"/>
                  </a:cubicBezTo>
                  <a:cubicBezTo>
                    <a:pt x="1905" y="8146"/>
                    <a:pt x="1755" y="7995"/>
                    <a:pt x="1605" y="7845"/>
                  </a:cubicBezTo>
                  <a:cubicBezTo>
                    <a:pt x="1580" y="7795"/>
                    <a:pt x="1555" y="7770"/>
                    <a:pt x="1530" y="7720"/>
                  </a:cubicBezTo>
                  <a:cubicBezTo>
                    <a:pt x="1504" y="7720"/>
                    <a:pt x="1504" y="7720"/>
                    <a:pt x="1504" y="7695"/>
                  </a:cubicBezTo>
                  <a:cubicBezTo>
                    <a:pt x="1304" y="7444"/>
                    <a:pt x="1129" y="7168"/>
                    <a:pt x="1003" y="6893"/>
                  </a:cubicBezTo>
                  <a:cubicBezTo>
                    <a:pt x="928" y="6792"/>
                    <a:pt x="878" y="6642"/>
                    <a:pt x="828" y="6517"/>
                  </a:cubicBezTo>
                  <a:cubicBezTo>
                    <a:pt x="828" y="6492"/>
                    <a:pt x="803" y="6466"/>
                    <a:pt x="803" y="6441"/>
                  </a:cubicBezTo>
                  <a:cubicBezTo>
                    <a:pt x="778" y="6416"/>
                    <a:pt x="778" y="6391"/>
                    <a:pt x="778" y="6391"/>
                  </a:cubicBezTo>
                  <a:lnTo>
                    <a:pt x="778" y="6366"/>
                  </a:lnTo>
                  <a:cubicBezTo>
                    <a:pt x="753" y="6341"/>
                    <a:pt x="753" y="6341"/>
                    <a:pt x="753" y="6316"/>
                  </a:cubicBezTo>
                  <a:cubicBezTo>
                    <a:pt x="753" y="6316"/>
                    <a:pt x="753" y="6291"/>
                    <a:pt x="753" y="6291"/>
                  </a:cubicBezTo>
                  <a:cubicBezTo>
                    <a:pt x="753" y="6291"/>
                    <a:pt x="728" y="6266"/>
                    <a:pt x="728" y="6241"/>
                  </a:cubicBezTo>
                  <a:cubicBezTo>
                    <a:pt x="728" y="6241"/>
                    <a:pt x="728" y="6241"/>
                    <a:pt x="728" y="6216"/>
                  </a:cubicBezTo>
                  <a:cubicBezTo>
                    <a:pt x="728" y="6216"/>
                    <a:pt x="702" y="6191"/>
                    <a:pt x="702" y="6166"/>
                  </a:cubicBezTo>
                  <a:cubicBezTo>
                    <a:pt x="702" y="6166"/>
                    <a:pt x="702" y="6166"/>
                    <a:pt x="702" y="6141"/>
                  </a:cubicBezTo>
                  <a:cubicBezTo>
                    <a:pt x="702" y="6141"/>
                    <a:pt x="702" y="6116"/>
                    <a:pt x="677" y="6091"/>
                  </a:cubicBezTo>
                  <a:cubicBezTo>
                    <a:pt x="677" y="6091"/>
                    <a:pt x="677" y="6091"/>
                    <a:pt x="677" y="6065"/>
                  </a:cubicBezTo>
                  <a:cubicBezTo>
                    <a:pt x="677" y="6065"/>
                    <a:pt x="677" y="6040"/>
                    <a:pt x="677" y="6040"/>
                  </a:cubicBezTo>
                  <a:lnTo>
                    <a:pt x="652" y="5990"/>
                  </a:lnTo>
                  <a:cubicBezTo>
                    <a:pt x="652" y="5915"/>
                    <a:pt x="627" y="5865"/>
                    <a:pt x="602" y="5815"/>
                  </a:cubicBezTo>
                  <a:cubicBezTo>
                    <a:pt x="602" y="5715"/>
                    <a:pt x="577" y="5614"/>
                    <a:pt x="577" y="5514"/>
                  </a:cubicBezTo>
                  <a:cubicBezTo>
                    <a:pt x="527" y="5213"/>
                    <a:pt x="527" y="4913"/>
                    <a:pt x="552" y="4612"/>
                  </a:cubicBezTo>
                  <a:cubicBezTo>
                    <a:pt x="552" y="4411"/>
                    <a:pt x="577" y="4211"/>
                    <a:pt x="627" y="4010"/>
                  </a:cubicBezTo>
                  <a:lnTo>
                    <a:pt x="627" y="3985"/>
                  </a:lnTo>
                  <a:cubicBezTo>
                    <a:pt x="627" y="3985"/>
                    <a:pt x="652" y="3960"/>
                    <a:pt x="652" y="3935"/>
                  </a:cubicBezTo>
                  <a:cubicBezTo>
                    <a:pt x="652" y="3935"/>
                    <a:pt x="652" y="3910"/>
                    <a:pt x="652" y="3910"/>
                  </a:cubicBezTo>
                  <a:cubicBezTo>
                    <a:pt x="652" y="3910"/>
                    <a:pt x="652" y="3885"/>
                    <a:pt x="652" y="3885"/>
                  </a:cubicBezTo>
                  <a:cubicBezTo>
                    <a:pt x="652" y="3860"/>
                    <a:pt x="677" y="3835"/>
                    <a:pt x="677" y="3835"/>
                  </a:cubicBezTo>
                  <a:cubicBezTo>
                    <a:pt x="677" y="3835"/>
                    <a:pt x="677" y="3810"/>
                    <a:pt x="677" y="3810"/>
                  </a:cubicBezTo>
                  <a:cubicBezTo>
                    <a:pt x="702" y="3710"/>
                    <a:pt x="728" y="3584"/>
                    <a:pt x="778" y="3484"/>
                  </a:cubicBezTo>
                  <a:cubicBezTo>
                    <a:pt x="803" y="3409"/>
                    <a:pt x="828" y="3334"/>
                    <a:pt x="853" y="3283"/>
                  </a:cubicBezTo>
                  <a:cubicBezTo>
                    <a:pt x="928" y="3108"/>
                    <a:pt x="1003" y="2958"/>
                    <a:pt x="1078" y="2782"/>
                  </a:cubicBezTo>
                  <a:lnTo>
                    <a:pt x="1103" y="2782"/>
                  </a:lnTo>
                  <a:cubicBezTo>
                    <a:pt x="1103" y="2757"/>
                    <a:pt x="1103" y="2757"/>
                    <a:pt x="1129" y="2732"/>
                  </a:cubicBezTo>
                  <a:cubicBezTo>
                    <a:pt x="1129" y="2732"/>
                    <a:pt x="1129" y="2707"/>
                    <a:pt x="1129" y="2707"/>
                  </a:cubicBezTo>
                  <a:cubicBezTo>
                    <a:pt x="1154" y="2707"/>
                    <a:pt x="1154" y="2682"/>
                    <a:pt x="1154" y="2682"/>
                  </a:cubicBezTo>
                  <a:cubicBezTo>
                    <a:pt x="1179" y="2632"/>
                    <a:pt x="1229" y="2557"/>
                    <a:pt x="1279" y="2481"/>
                  </a:cubicBezTo>
                  <a:cubicBezTo>
                    <a:pt x="1354" y="2356"/>
                    <a:pt x="1454" y="2231"/>
                    <a:pt x="1555" y="2106"/>
                  </a:cubicBezTo>
                  <a:cubicBezTo>
                    <a:pt x="1555" y="2106"/>
                    <a:pt x="1580" y="2106"/>
                    <a:pt x="1580" y="2080"/>
                  </a:cubicBezTo>
                  <a:lnTo>
                    <a:pt x="1605" y="2055"/>
                  </a:lnTo>
                  <a:cubicBezTo>
                    <a:pt x="1705" y="1930"/>
                    <a:pt x="1805" y="1830"/>
                    <a:pt x="1931" y="1730"/>
                  </a:cubicBezTo>
                  <a:lnTo>
                    <a:pt x="1931" y="1705"/>
                  </a:lnTo>
                  <a:cubicBezTo>
                    <a:pt x="1931" y="1705"/>
                    <a:pt x="1956" y="1679"/>
                    <a:pt x="1956" y="1679"/>
                  </a:cubicBezTo>
                  <a:cubicBezTo>
                    <a:pt x="1981" y="1679"/>
                    <a:pt x="1981" y="1654"/>
                    <a:pt x="1981" y="1654"/>
                  </a:cubicBezTo>
                  <a:cubicBezTo>
                    <a:pt x="2006" y="1654"/>
                    <a:pt x="2006" y="1654"/>
                    <a:pt x="2006" y="1629"/>
                  </a:cubicBezTo>
                  <a:cubicBezTo>
                    <a:pt x="2056" y="1579"/>
                    <a:pt x="2131" y="1554"/>
                    <a:pt x="2181" y="1504"/>
                  </a:cubicBezTo>
                  <a:cubicBezTo>
                    <a:pt x="2206" y="1479"/>
                    <a:pt x="2206" y="1479"/>
                    <a:pt x="2231" y="1454"/>
                  </a:cubicBezTo>
                  <a:cubicBezTo>
                    <a:pt x="2231" y="1454"/>
                    <a:pt x="2256" y="1454"/>
                    <a:pt x="2256" y="1429"/>
                  </a:cubicBezTo>
                  <a:cubicBezTo>
                    <a:pt x="2256" y="1429"/>
                    <a:pt x="2281" y="1429"/>
                    <a:pt x="2281" y="1404"/>
                  </a:cubicBezTo>
                  <a:lnTo>
                    <a:pt x="2307" y="1404"/>
                  </a:lnTo>
                  <a:cubicBezTo>
                    <a:pt x="2332" y="1379"/>
                    <a:pt x="2332" y="1379"/>
                    <a:pt x="2357" y="1379"/>
                  </a:cubicBezTo>
                  <a:cubicBezTo>
                    <a:pt x="2357" y="1354"/>
                    <a:pt x="2357" y="1354"/>
                    <a:pt x="2382" y="1354"/>
                  </a:cubicBezTo>
                  <a:cubicBezTo>
                    <a:pt x="2382" y="1354"/>
                    <a:pt x="2407" y="1329"/>
                    <a:pt x="2407" y="1329"/>
                  </a:cubicBezTo>
                  <a:cubicBezTo>
                    <a:pt x="2432" y="1329"/>
                    <a:pt x="2432" y="1304"/>
                    <a:pt x="2432" y="1304"/>
                  </a:cubicBezTo>
                  <a:cubicBezTo>
                    <a:pt x="2457" y="1304"/>
                    <a:pt x="2457" y="1278"/>
                    <a:pt x="2482" y="1278"/>
                  </a:cubicBezTo>
                  <a:cubicBezTo>
                    <a:pt x="2507" y="1253"/>
                    <a:pt x="2532" y="1253"/>
                    <a:pt x="2532" y="1228"/>
                  </a:cubicBezTo>
                  <a:lnTo>
                    <a:pt x="2557" y="1228"/>
                  </a:lnTo>
                  <a:cubicBezTo>
                    <a:pt x="2682" y="1153"/>
                    <a:pt x="2808" y="1078"/>
                    <a:pt x="2958" y="1003"/>
                  </a:cubicBezTo>
                  <a:cubicBezTo>
                    <a:pt x="3033" y="953"/>
                    <a:pt x="3109" y="928"/>
                    <a:pt x="3184" y="903"/>
                  </a:cubicBezTo>
                  <a:cubicBezTo>
                    <a:pt x="3184" y="877"/>
                    <a:pt x="3209" y="877"/>
                    <a:pt x="3209" y="877"/>
                  </a:cubicBezTo>
                  <a:lnTo>
                    <a:pt x="3234" y="877"/>
                  </a:lnTo>
                  <a:cubicBezTo>
                    <a:pt x="3510" y="752"/>
                    <a:pt x="3785" y="677"/>
                    <a:pt x="4061" y="602"/>
                  </a:cubicBezTo>
                  <a:cubicBezTo>
                    <a:pt x="4362" y="545"/>
                    <a:pt x="4662" y="517"/>
                    <a:pt x="4953" y="517"/>
                  </a:cubicBezTo>
                  <a:close/>
                  <a:moveTo>
                    <a:pt x="4963" y="0"/>
                  </a:moveTo>
                  <a:cubicBezTo>
                    <a:pt x="4763" y="0"/>
                    <a:pt x="4562" y="25"/>
                    <a:pt x="4387" y="50"/>
                  </a:cubicBezTo>
                  <a:cubicBezTo>
                    <a:pt x="4286" y="50"/>
                    <a:pt x="4211" y="50"/>
                    <a:pt x="4136" y="75"/>
                  </a:cubicBezTo>
                  <a:cubicBezTo>
                    <a:pt x="3860" y="126"/>
                    <a:pt x="3610" y="176"/>
                    <a:pt x="3359" y="276"/>
                  </a:cubicBezTo>
                  <a:lnTo>
                    <a:pt x="3309" y="276"/>
                  </a:lnTo>
                  <a:cubicBezTo>
                    <a:pt x="3083" y="351"/>
                    <a:pt x="2858" y="451"/>
                    <a:pt x="2657" y="577"/>
                  </a:cubicBezTo>
                  <a:cubicBezTo>
                    <a:pt x="2632" y="577"/>
                    <a:pt x="2607" y="602"/>
                    <a:pt x="2582" y="602"/>
                  </a:cubicBezTo>
                  <a:cubicBezTo>
                    <a:pt x="2206" y="802"/>
                    <a:pt x="1830" y="1078"/>
                    <a:pt x="1504" y="1404"/>
                  </a:cubicBezTo>
                  <a:cubicBezTo>
                    <a:pt x="1454" y="1454"/>
                    <a:pt x="1404" y="1479"/>
                    <a:pt x="1379" y="1529"/>
                  </a:cubicBezTo>
                  <a:cubicBezTo>
                    <a:pt x="1003" y="1930"/>
                    <a:pt x="702" y="2381"/>
                    <a:pt x="477" y="2857"/>
                  </a:cubicBezTo>
                  <a:cubicBezTo>
                    <a:pt x="427" y="2958"/>
                    <a:pt x="377" y="3083"/>
                    <a:pt x="327" y="3183"/>
                  </a:cubicBezTo>
                  <a:cubicBezTo>
                    <a:pt x="327" y="3208"/>
                    <a:pt x="327" y="3208"/>
                    <a:pt x="327" y="3233"/>
                  </a:cubicBezTo>
                  <a:lnTo>
                    <a:pt x="301" y="3233"/>
                  </a:lnTo>
                  <a:cubicBezTo>
                    <a:pt x="126" y="3735"/>
                    <a:pt x="26" y="4236"/>
                    <a:pt x="26" y="4762"/>
                  </a:cubicBezTo>
                  <a:cubicBezTo>
                    <a:pt x="1" y="4862"/>
                    <a:pt x="1" y="4938"/>
                    <a:pt x="1" y="5038"/>
                  </a:cubicBezTo>
                  <a:cubicBezTo>
                    <a:pt x="26" y="5314"/>
                    <a:pt x="51" y="5589"/>
                    <a:pt x="101" y="5840"/>
                  </a:cubicBezTo>
                  <a:cubicBezTo>
                    <a:pt x="101" y="5890"/>
                    <a:pt x="101" y="5915"/>
                    <a:pt x="126" y="5965"/>
                  </a:cubicBezTo>
                  <a:cubicBezTo>
                    <a:pt x="126" y="5965"/>
                    <a:pt x="126" y="5990"/>
                    <a:pt x="126" y="6015"/>
                  </a:cubicBezTo>
                  <a:cubicBezTo>
                    <a:pt x="151" y="6065"/>
                    <a:pt x="151" y="6116"/>
                    <a:pt x="176" y="6166"/>
                  </a:cubicBezTo>
                  <a:cubicBezTo>
                    <a:pt x="226" y="6441"/>
                    <a:pt x="327" y="6717"/>
                    <a:pt x="452" y="6968"/>
                  </a:cubicBezTo>
                  <a:cubicBezTo>
                    <a:pt x="477" y="7043"/>
                    <a:pt x="527" y="7118"/>
                    <a:pt x="552" y="7193"/>
                  </a:cubicBezTo>
                  <a:cubicBezTo>
                    <a:pt x="627" y="7319"/>
                    <a:pt x="677" y="7419"/>
                    <a:pt x="728" y="7519"/>
                  </a:cubicBezTo>
                  <a:cubicBezTo>
                    <a:pt x="753" y="7519"/>
                    <a:pt x="753" y="7544"/>
                    <a:pt x="753" y="7544"/>
                  </a:cubicBezTo>
                  <a:lnTo>
                    <a:pt x="778" y="7569"/>
                  </a:lnTo>
                  <a:lnTo>
                    <a:pt x="803" y="7594"/>
                  </a:lnTo>
                  <a:cubicBezTo>
                    <a:pt x="803" y="7619"/>
                    <a:pt x="803" y="7619"/>
                    <a:pt x="803" y="7619"/>
                  </a:cubicBezTo>
                  <a:cubicBezTo>
                    <a:pt x="803" y="7644"/>
                    <a:pt x="828" y="7644"/>
                    <a:pt x="828" y="7644"/>
                  </a:cubicBezTo>
                  <a:cubicBezTo>
                    <a:pt x="1028" y="7970"/>
                    <a:pt x="1279" y="8271"/>
                    <a:pt x="1555" y="8522"/>
                  </a:cubicBezTo>
                  <a:cubicBezTo>
                    <a:pt x="1580" y="8547"/>
                    <a:pt x="1605" y="8547"/>
                    <a:pt x="1605" y="8572"/>
                  </a:cubicBezTo>
                  <a:cubicBezTo>
                    <a:pt x="1830" y="8772"/>
                    <a:pt x="2056" y="8948"/>
                    <a:pt x="2307" y="9098"/>
                  </a:cubicBezTo>
                  <a:cubicBezTo>
                    <a:pt x="2357" y="9148"/>
                    <a:pt x="2432" y="9173"/>
                    <a:pt x="2482" y="9198"/>
                  </a:cubicBezTo>
                  <a:cubicBezTo>
                    <a:pt x="2507" y="9223"/>
                    <a:pt x="2507" y="9223"/>
                    <a:pt x="2507" y="9223"/>
                  </a:cubicBezTo>
                  <a:cubicBezTo>
                    <a:pt x="2632" y="9299"/>
                    <a:pt x="2758" y="9349"/>
                    <a:pt x="2858" y="9399"/>
                  </a:cubicBezTo>
                  <a:cubicBezTo>
                    <a:pt x="3209" y="9574"/>
                    <a:pt x="3560" y="9674"/>
                    <a:pt x="3911" y="9750"/>
                  </a:cubicBezTo>
                  <a:cubicBezTo>
                    <a:pt x="3936" y="9775"/>
                    <a:pt x="3986" y="9775"/>
                    <a:pt x="4011" y="9775"/>
                  </a:cubicBezTo>
                  <a:lnTo>
                    <a:pt x="4036" y="9775"/>
                  </a:lnTo>
                  <a:cubicBezTo>
                    <a:pt x="4136" y="9800"/>
                    <a:pt x="4236" y="9825"/>
                    <a:pt x="4337" y="9825"/>
                  </a:cubicBezTo>
                  <a:cubicBezTo>
                    <a:pt x="4544" y="9855"/>
                    <a:pt x="4752" y="9869"/>
                    <a:pt x="4959" y="9869"/>
                  </a:cubicBezTo>
                  <a:cubicBezTo>
                    <a:pt x="5278" y="9869"/>
                    <a:pt x="5597" y="9835"/>
                    <a:pt x="5916" y="9775"/>
                  </a:cubicBezTo>
                  <a:cubicBezTo>
                    <a:pt x="6141" y="9725"/>
                    <a:pt x="6392" y="9649"/>
                    <a:pt x="6642" y="9574"/>
                  </a:cubicBezTo>
                  <a:cubicBezTo>
                    <a:pt x="6893" y="9474"/>
                    <a:pt x="7119" y="9349"/>
                    <a:pt x="7369" y="9223"/>
                  </a:cubicBezTo>
                  <a:cubicBezTo>
                    <a:pt x="7820" y="8973"/>
                    <a:pt x="8221" y="8647"/>
                    <a:pt x="8572" y="8271"/>
                  </a:cubicBezTo>
                  <a:cubicBezTo>
                    <a:pt x="8898" y="7895"/>
                    <a:pt x="9199" y="7469"/>
                    <a:pt x="9399" y="7018"/>
                  </a:cubicBezTo>
                  <a:cubicBezTo>
                    <a:pt x="9625" y="6542"/>
                    <a:pt x="9775" y="6015"/>
                    <a:pt x="9825" y="5489"/>
                  </a:cubicBezTo>
                  <a:cubicBezTo>
                    <a:pt x="9875" y="5238"/>
                    <a:pt x="9875" y="4963"/>
                    <a:pt x="9875" y="4712"/>
                  </a:cubicBezTo>
                  <a:cubicBezTo>
                    <a:pt x="9850" y="4411"/>
                    <a:pt x="9800" y="4136"/>
                    <a:pt x="9750" y="3860"/>
                  </a:cubicBezTo>
                  <a:cubicBezTo>
                    <a:pt x="9550" y="2857"/>
                    <a:pt x="8973" y="1930"/>
                    <a:pt x="8196" y="1253"/>
                  </a:cubicBezTo>
                  <a:cubicBezTo>
                    <a:pt x="7820" y="903"/>
                    <a:pt x="7394" y="627"/>
                    <a:pt x="6943" y="426"/>
                  </a:cubicBezTo>
                  <a:cubicBezTo>
                    <a:pt x="6517" y="226"/>
                    <a:pt x="6066" y="101"/>
                    <a:pt x="5590" y="50"/>
                  </a:cubicBezTo>
                  <a:cubicBezTo>
                    <a:pt x="5389" y="25"/>
                    <a:pt x="516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336000" y="1073325"/>
              <a:ext cx="82100" cy="44150"/>
            </a:xfrm>
            <a:custGeom>
              <a:avLst/>
              <a:gdLst/>
              <a:ahLst/>
              <a:cxnLst/>
              <a:rect l="l" t="t" r="r" b="b"/>
              <a:pathLst>
                <a:path w="3284" h="1766" extrusionOk="0">
                  <a:moveTo>
                    <a:pt x="2531" y="1"/>
                  </a:moveTo>
                  <a:cubicBezTo>
                    <a:pt x="2431" y="1"/>
                    <a:pt x="2331" y="26"/>
                    <a:pt x="2231" y="26"/>
                  </a:cubicBezTo>
                  <a:cubicBezTo>
                    <a:pt x="2080" y="51"/>
                    <a:pt x="1955" y="76"/>
                    <a:pt x="1805" y="101"/>
                  </a:cubicBezTo>
                  <a:cubicBezTo>
                    <a:pt x="1654" y="126"/>
                    <a:pt x="1479" y="201"/>
                    <a:pt x="1328" y="251"/>
                  </a:cubicBezTo>
                  <a:cubicBezTo>
                    <a:pt x="1078" y="352"/>
                    <a:pt x="827" y="527"/>
                    <a:pt x="602" y="702"/>
                  </a:cubicBezTo>
                  <a:cubicBezTo>
                    <a:pt x="376" y="878"/>
                    <a:pt x="175" y="1129"/>
                    <a:pt x="50" y="1379"/>
                  </a:cubicBezTo>
                  <a:cubicBezTo>
                    <a:pt x="0" y="1504"/>
                    <a:pt x="25" y="1655"/>
                    <a:pt x="150" y="1730"/>
                  </a:cubicBezTo>
                  <a:cubicBezTo>
                    <a:pt x="191" y="1754"/>
                    <a:pt x="236" y="1765"/>
                    <a:pt x="281" y="1765"/>
                  </a:cubicBezTo>
                  <a:cubicBezTo>
                    <a:pt x="375" y="1765"/>
                    <a:pt x="467" y="1715"/>
                    <a:pt x="501" y="1630"/>
                  </a:cubicBezTo>
                  <a:cubicBezTo>
                    <a:pt x="551" y="1555"/>
                    <a:pt x="602" y="1454"/>
                    <a:pt x="677" y="1379"/>
                  </a:cubicBezTo>
                  <a:cubicBezTo>
                    <a:pt x="777" y="1254"/>
                    <a:pt x="902" y="1129"/>
                    <a:pt x="1028" y="1028"/>
                  </a:cubicBezTo>
                  <a:cubicBezTo>
                    <a:pt x="1203" y="903"/>
                    <a:pt x="1404" y="778"/>
                    <a:pt x="1604" y="702"/>
                  </a:cubicBezTo>
                  <a:cubicBezTo>
                    <a:pt x="1805" y="627"/>
                    <a:pt x="2030" y="577"/>
                    <a:pt x="2231" y="552"/>
                  </a:cubicBezTo>
                  <a:cubicBezTo>
                    <a:pt x="2331" y="540"/>
                    <a:pt x="2425" y="533"/>
                    <a:pt x="2519" y="533"/>
                  </a:cubicBezTo>
                  <a:cubicBezTo>
                    <a:pt x="2613" y="533"/>
                    <a:pt x="2707" y="540"/>
                    <a:pt x="2807" y="552"/>
                  </a:cubicBezTo>
                  <a:lnTo>
                    <a:pt x="2932" y="552"/>
                  </a:lnTo>
                  <a:cubicBezTo>
                    <a:pt x="2959" y="563"/>
                    <a:pt x="2986" y="568"/>
                    <a:pt x="3013" y="568"/>
                  </a:cubicBezTo>
                  <a:cubicBezTo>
                    <a:pt x="3115" y="568"/>
                    <a:pt x="3213" y="496"/>
                    <a:pt x="3233" y="377"/>
                  </a:cubicBezTo>
                  <a:cubicBezTo>
                    <a:pt x="3283" y="251"/>
                    <a:pt x="3208" y="101"/>
                    <a:pt x="3058" y="76"/>
                  </a:cubicBezTo>
                  <a:cubicBezTo>
                    <a:pt x="2882" y="26"/>
                    <a:pt x="2707" y="1"/>
                    <a:pt x="253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1">
  <p:cSld name="CUSTOM_9_1">
    <p:spTree>
      <p:nvGrpSpPr>
        <p:cNvPr id="1" name="Shape 4049"/>
        <p:cNvGrpSpPr/>
        <p:nvPr/>
      </p:nvGrpSpPr>
      <p:grpSpPr>
        <a:xfrm>
          <a:off x="0" y="0"/>
          <a:ext cx="0" cy="0"/>
          <a:chOff x="0" y="0"/>
          <a:chExt cx="0" cy="0"/>
        </a:xfrm>
      </p:grpSpPr>
      <p:grpSp>
        <p:nvGrpSpPr>
          <p:cNvPr id="4050" name="Google Shape;4050;p18"/>
          <p:cNvGrpSpPr/>
          <p:nvPr/>
        </p:nvGrpSpPr>
        <p:grpSpPr>
          <a:xfrm>
            <a:off x="-135456" y="-487"/>
            <a:ext cx="9537125" cy="5143678"/>
            <a:chOff x="-135450" y="773125"/>
            <a:chExt cx="7704900" cy="4155500"/>
          </a:xfrm>
        </p:grpSpPr>
        <p:sp>
          <p:nvSpPr>
            <p:cNvPr id="4051" name="Google Shape;4051;p18"/>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8"/>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8"/>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8"/>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8"/>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8"/>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8"/>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8"/>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8"/>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8"/>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8"/>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8"/>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8"/>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8"/>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8"/>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8"/>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8"/>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8"/>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8"/>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8"/>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8"/>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8"/>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8"/>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8"/>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8"/>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8"/>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8"/>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8"/>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8"/>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8"/>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8"/>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8"/>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8"/>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8"/>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8"/>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8"/>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8"/>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8"/>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8"/>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8"/>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8"/>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8"/>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8"/>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8"/>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8"/>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8"/>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8"/>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8"/>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8"/>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8"/>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8"/>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8"/>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8"/>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8"/>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8"/>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8"/>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8"/>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8"/>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8"/>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8"/>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8"/>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8"/>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8"/>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8"/>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8"/>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8"/>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8"/>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8"/>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8"/>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8"/>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8"/>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8"/>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8"/>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8"/>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8"/>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8"/>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8"/>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8"/>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8"/>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8"/>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8"/>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8"/>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8"/>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8"/>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8"/>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8"/>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8"/>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8"/>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8"/>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8"/>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8"/>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8"/>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8"/>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8"/>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8"/>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8"/>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8"/>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8"/>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8"/>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8"/>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8"/>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8"/>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8"/>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8"/>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8"/>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8"/>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8"/>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8"/>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8"/>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8"/>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8"/>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8"/>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8"/>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8"/>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8"/>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8"/>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8"/>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8"/>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8"/>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8"/>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8"/>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8"/>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8"/>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8"/>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8"/>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8"/>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8"/>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8"/>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8"/>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8"/>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8"/>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8"/>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8"/>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8"/>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8"/>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8"/>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8"/>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8"/>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8"/>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8"/>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8"/>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8"/>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8"/>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8"/>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8"/>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8"/>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8"/>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8"/>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8"/>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8"/>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8"/>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8"/>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8"/>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8"/>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8"/>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8"/>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8"/>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8"/>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8"/>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8"/>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8"/>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8"/>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8"/>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8"/>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8"/>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8"/>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8"/>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8"/>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8"/>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8"/>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8"/>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8"/>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8"/>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8"/>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8"/>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8"/>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8"/>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8"/>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8"/>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8"/>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8"/>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8"/>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8"/>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8"/>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8"/>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8"/>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8"/>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8"/>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8"/>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8"/>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8"/>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8"/>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8"/>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8"/>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8"/>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8"/>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8"/>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8"/>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8"/>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8"/>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8"/>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8"/>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8"/>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8"/>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8"/>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8"/>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8"/>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8"/>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8"/>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8"/>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8"/>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8"/>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8"/>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8"/>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8"/>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6" name="Google Shape;4306;p18"/>
          <p:cNvSpPr txBox="1">
            <a:spLocks noGrp="1"/>
          </p:cNvSpPr>
          <p:nvPr>
            <p:ph type="title"/>
          </p:nvPr>
        </p:nvSpPr>
        <p:spPr>
          <a:xfrm>
            <a:off x="720000" y="540000"/>
            <a:ext cx="7704000" cy="432300"/>
          </a:xfrm>
          <a:prstGeom prst="rect">
            <a:avLst/>
          </a:prstGeom>
        </p:spPr>
        <p:txBody>
          <a:bodyPr spcFirstLastPara="1" wrap="square" lIns="0" tIns="0" rIns="0" bIns="0"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307"/>
        <p:cNvGrpSpPr/>
        <p:nvPr/>
      </p:nvGrpSpPr>
      <p:grpSpPr>
        <a:xfrm>
          <a:off x="0" y="0"/>
          <a:ext cx="0" cy="0"/>
          <a:chOff x="0" y="0"/>
          <a:chExt cx="0" cy="0"/>
        </a:xfrm>
      </p:grpSpPr>
      <p:grpSp>
        <p:nvGrpSpPr>
          <p:cNvPr id="4308" name="Google Shape;4308;p19"/>
          <p:cNvGrpSpPr/>
          <p:nvPr/>
        </p:nvGrpSpPr>
        <p:grpSpPr>
          <a:xfrm>
            <a:off x="-135456" y="-487"/>
            <a:ext cx="9537125" cy="5143678"/>
            <a:chOff x="-135450" y="773125"/>
            <a:chExt cx="7704900" cy="4155500"/>
          </a:xfrm>
        </p:grpSpPr>
        <p:sp>
          <p:nvSpPr>
            <p:cNvPr id="4309" name="Google Shape;4309;p19"/>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9"/>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9"/>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9"/>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9"/>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9"/>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9"/>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9"/>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9"/>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9"/>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9"/>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9"/>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9"/>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9"/>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9"/>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9"/>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9"/>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9"/>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9"/>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9"/>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9"/>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9"/>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9"/>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9"/>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9"/>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9"/>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9"/>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9"/>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9"/>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9"/>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9"/>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9"/>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9"/>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9"/>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9"/>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9"/>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9"/>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9"/>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9"/>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9"/>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9"/>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9"/>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9"/>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9"/>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9"/>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9"/>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9"/>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9"/>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9"/>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9"/>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9"/>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9"/>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9"/>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9"/>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9"/>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9"/>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9"/>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9"/>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9"/>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9"/>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9"/>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9"/>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9"/>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9"/>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9"/>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9"/>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9"/>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9"/>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9"/>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9"/>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9"/>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9"/>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9"/>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9"/>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9"/>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9"/>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9"/>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9"/>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9"/>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9"/>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9"/>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9"/>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9"/>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9"/>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9"/>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9"/>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9"/>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9"/>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9"/>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9"/>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9"/>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9"/>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9"/>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9"/>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9"/>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9"/>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9"/>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9"/>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9"/>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9"/>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9"/>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9"/>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9"/>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9"/>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9"/>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9"/>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9"/>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9"/>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9"/>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9"/>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9"/>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9"/>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9"/>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9"/>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9"/>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9"/>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9"/>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9"/>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9"/>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9"/>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9"/>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9"/>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9"/>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9"/>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9"/>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9"/>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9"/>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9"/>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9"/>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9"/>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9"/>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9"/>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9"/>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9"/>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9"/>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9"/>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9"/>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9"/>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9"/>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9"/>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9"/>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9"/>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9"/>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9"/>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9"/>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9"/>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9"/>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9"/>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9"/>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9"/>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9"/>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9"/>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9"/>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9"/>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9"/>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9"/>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9"/>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9"/>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9"/>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9"/>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9"/>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9"/>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9"/>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9"/>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9"/>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9"/>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9"/>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9"/>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9"/>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9"/>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9"/>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9"/>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9"/>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9"/>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9"/>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9"/>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9"/>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9"/>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9"/>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9"/>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9"/>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9"/>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9"/>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9"/>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9"/>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9"/>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9"/>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9"/>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9"/>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9"/>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9"/>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9"/>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9"/>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9"/>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9"/>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9"/>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9"/>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9"/>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9"/>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9"/>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9"/>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9"/>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9"/>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9"/>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9"/>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9"/>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9"/>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9"/>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9"/>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9"/>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9"/>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9"/>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9"/>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9"/>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9"/>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64" name="Google Shape;4564;p19"/>
          <p:cNvSpPr/>
          <p:nvPr/>
        </p:nvSpPr>
        <p:spPr>
          <a:xfrm>
            <a:off x="0" y="-75"/>
            <a:ext cx="9571415"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5" name="Google Shape;4565;p19"/>
          <p:cNvGrpSpPr/>
          <p:nvPr/>
        </p:nvGrpSpPr>
        <p:grpSpPr>
          <a:xfrm>
            <a:off x="5267750" y="1840775"/>
            <a:ext cx="3752594" cy="3157891"/>
            <a:chOff x="5267750" y="1840775"/>
            <a:chExt cx="3752594" cy="3157891"/>
          </a:xfrm>
        </p:grpSpPr>
        <p:grpSp>
          <p:nvGrpSpPr>
            <p:cNvPr id="4566" name="Google Shape;4566;p19"/>
            <p:cNvGrpSpPr/>
            <p:nvPr/>
          </p:nvGrpSpPr>
          <p:grpSpPr>
            <a:xfrm flipH="1">
              <a:off x="6425475" y="3003493"/>
              <a:ext cx="2594868" cy="1995174"/>
              <a:chOff x="1635600" y="3315675"/>
              <a:chExt cx="1731875" cy="1331625"/>
            </a:xfrm>
          </p:grpSpPr>
          <p:sp>
            <p:nvSpPr>
              <p:cNvPr id="4567" name="Google Shape;4567;p19"/>
              <p:cNvSpPr/>
              <p:nvPr/>
            </p:nvSpPr>
            <p:spPr>
              <a:xfrm>
                <a:off x="1641300" y="3607475"/>
                <a:ext cx="1726175" cy="1039825"/>
              </a:xfrm>
              <a:custGeom>
                <a:avLst/>
                <a:gdLst/>
                <a:ahLst/>
                <a:cxnLst/>
                <a:rect l="l" t="t" r="r" b="b"/>
                <a:pathLst>
                  <a:path w="69047" h="41593" extrusionOk="0">
                    <a:moveTo>
                      <a:pt x="503" y="0"/>
                    </a:moveTo>
                    <a:cubicBezTo>
                      <a:pt x="175" y="0"/>
                      <a:pt x="0" y="2861"/>
                      <a:pt x="0" y="2995"/>
                    </a:cubicBezTo>
                    <a:cubicBezTo>
                      <a:pt x="229" y="5825"/>
                      <a:pt x="2123" y="7514"/>
                      <a:pt x="3949" y="9454"/>
                    </a:cubicBezTo>
                    <a:cubicBezTo>
                      <a:pt x="5136" y="10687"/>
                      <a:pt x="6323" y="11942"/>
                      <a:pt x="7487" y="13198"/>
                    </a:cubicBezTo>
                    <a:cubicBezTo>
                      <a:pt x="10523" y="16416"/>
                      <a:pt x="13559" y="19612"/>
                      <a:pt x="16572" y="22830"/>
                    </a:cubicBezTo>
                    <a:cubicBezTo>
                      <a:pt x="21502" y="28034"/>
                      <a:pt x="26409" y="33238"/>
                      <a:pt x="31340" y="38443"/>
                    </a:cubicBezTo>
                    <a:cubicBezTo>
                      <a:pt x="31545" y="38671"/>
                      <a:pt x="31750" y="38899"/>
                      <a:pt x="31979" y="39127"/>
                    </a:cubicBezTo>
                    <a:cubicBezTo>
                      <a:pt x="31979" y="39127"/>
                      <a:pt x="34033" y="41592"/>
                      <a:pt x="37525" y="41592"/>
                    </a:cubicBezTo>
                    <a:cubicBezTo>
                      <a:pt x="38689" y="41592"/>
                      <a:pt x="40013" y="41319"/>
                      <a:pt x="41474" y="40588"/>
                    </a:cubicBezTo>
                    <a:cubicBezTo>
                      <a:pt x="47819" y="38123"/>
                      <a:pt x="54165" y="35681"/>
                      <a:pt x="60510" y="33238"/>
                    </a:cubicBezTo>
                    <a:cubicBezTo>
                      <a:pt x="62565" y="32440"/>
                      <a:pt x="65030" y="31983"/>
                      <a:pt x="66833" y="30705"/>
                    </a:cubicBezTo>
                    <a:cubicBezTo>
                      <a:pt x="68111" y="29792"/>
                      <a:pt x="69047" y="27441"/>
                      <a:pt x="68157" y="25957"/>
                    </a:cubicBezTo>
                    <a:cubicBezTo>
                      <a:pt x="68157" y="25957"/>
                      <a:pt x="685" y="73"/>
                      <a:pt x="525" y="5"/>
                    </a:cubicBezTo>
                    <a:cubicBezTo>
                      <a:pt x="518" y="2"/>
                      <a:pt x="510" y="0"/>
                      <a:pt x="503" y="0"/>
                    </a:cubicBezTo>
                    <a:close/>
                  </a:path>
                </a:pathLst>
              </a:custGeom>
              <a:solidFill>
                <a:srgbClr val="4A86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9"/>
              <p:cNvSpPr/>
              <p:nvPr/>
            </p:nvSpPr>
            <p:spPr>
              <a:xfrm>
                <a:off x="1635600" y="3315675"/>
                <a:ext cx="1713050" cy="1251050"/>
              </a:xfrm>
              <a:custGeom>
                <a:avLst/>
                <a:gdLst/>
                <a:ahLst/>
                <a:cxnLst/>
                <a:rect l="l" t="t" r="r" b="b"/>
                <a:pathLst>
                  <a:path w="68522" h="50042" extrusionOk="0">
                    <a:moveTo>
                      <a:pt x="30942" y="1"/>
                    </a:moveTo>
                    <a:cubicBezTo>
                      <a:pt x="30299" y="1"/>
                      <a:pt x="29647" y="123"/>
                      <a:pt x="28988" y="378"/>
                    </a:cubicBezTo>
                    <a:cubicBezTo>
                      <a:pt x="23031" y="2638"/>
                      <a:pt x="17096" y="4921"/>
                      <a:pt x="11139" y="7180"/>
                    </a:cubicBezTo>
                    <a:cubicBezTo>
                      <a:pt x="8446" y="8207"/>
                      <a:pt x="5752" y="9257"/>
                      <a:pt x="3036" y="10284"/>
                    </a:cubicBezTo>
                    <a:cubicBezTo>
                      <a:pt x="2191" y="10604"/>
                      <a:pt x="1301" y="10946"/>
                      <a:pt x="799" y="11563"/>
                    </a:cubicBezTo>
                    <a:cubicBezTo>
                      <a:pt x="0" y="12521"/>
                      <a:pt x="708" y="13685"/>
                      <a:pt x="1849" y="14872"/>
                    </a:cubicBezTo>
                    <a:cubicBezTo>
                      <a:pt x="5341" y="18547"/>
                      <a:pt x="8834" y="22222"/>
                      <a:pt x="12326" y="25897"/>
                    </a:cubicBezTo>
                    <a:cubicBezTo>
                      <a:pt x="19173" y="33064"/>
                      <a:pt x="25998" y="40254"/>
                      <a:pt x="32823" y="47444"/>
                    </a:cubicBezTo>
                    <a:cubicBezTo>
                      <a:pt x="34099" y="48761"/>
                      <a:pt x="35502" y="50042"/>
                      <a:pt x="37301" y="50042"/>
                    </a:cubicBezTo>
                    <a:cubicBezTo>
                      <a:pt x="37529" y="50042"/>
                      <a:pt x="37763" y="50021"/>
                      <a:pt x="38004" y="49978"/>
                    </a:cubicBezTo>
                    <a:cubicBezTo>
                      <a:pt x="41382" y="49338"/>
                      <a:pt x="44418" y="47558"/>
                      <a:pt x="47408" y="46440"/>
                    </a:cubicBezTo>
                    <a:cubicBezTo>
                      <a:pt x="53662" y="44089"/>
                      <a:pt x="59962" y="41783"/>
                      <a:pt x="66239" y="39455"/>
                    </a:cubicBezTo>
                    <a:cubicBezTo>
                      <a:pt x="67586" y="38953"/>
                      <a:pt x="68271" y="38314"/>
                      <a:pt x="68385" y="37515"/>
                    </a:cubicBezTo>
                    <a:cubicBezTo>
                      <a:pt x="68522" y="36534"/>
                      <a:pt x="67769" y="35301"/>
                      <a:pt x="66308" y="33794"/>
                    </a:cubicBezTo>
                    <a:cubicBezTo>
                      <a:pt x="59643" y="26924"/>
                      <a:pt x="52955" y="20054"/>
                      <a:pt x="46290" y="13183"/>
                    </a:cubicBezTo>
                    <a:cubicBezTo>
                      <a:pt x="42798" y="9623"/>
                      <a:pt x="39328" y="6039"/>
                      <a:pt x="35836" y="2455"/>
                    </a:cubicBezTo>
                    <a:cubicBezTo>
                      <a:pt x="34308" y="878"/>
                      <a:pt x="32659" y="1"/>
                      <a:pt x="30942" y="1"/>
                    </a:cubicBezTo>
                    <a:close/>
                  </a:path>
                </a:pathLst>
              </a:custGeom>
              <a:solidFill>
                <a:srgbClr val="AB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9"/>
              <p:cNvSpPr/>
              <p:nvPr/>
            </p:nvSpPr>
            <p:spPr>
              <a:xfrm>
                <a:off x="1635600" y="3315675"/>
                <a:ext cx="1157250" cy="647425"/>
              </a:xfrm>
              <a:custGeom>
                <a:avLst/>
                <a:gdLst/>
                <a:ahLst/>
                <a:cxnLst/>
                <a:rect l="l" t="t" r="r" b="b"/>
                <a:pathLst>
                  <a:path w="46290" h="25897" extrusionOk="0">
                    <a:moveTo>
                      <a:pt x="30942" y="1"/>
                    </a:moveTo>
                    <a:cubicBezTo>
                      <a:pt x="30299" y="1"/>
                      <a:pt x="29647" y="123"/>
                      <a:pt x="28988" y="378"/>
                    </a:cubicBezTo>
                    <a:cubicBezTo>
                      <a:pt x="23031" y="2638"/>
                      <a:pt x="17096" y="4921"/>
                      <a:pt x="11139" y="7180"/>
                    </a:cubicBezTo>
                    <a:cubicBezTo>
                      <a:pt x="8446" y="8207"/>
                      <a:pt x="5752" y="9257"/>
                      <a:pt x="3036" y="10284"/>
                    </a:cubicBezTo>
                    <a:cubicBezTo>
                      <a:pt x="2191" y="10604"/>
                      <a:pt x="1301" y="10946"/>
                      <a:pt x="799" y="11563"/>
                    </a:cubicBezTo>
                    <a:cubicBezTo>
                      <a:pt x="0" y="12521"/>
                      <a:pt x="708" y="13685"/>
                      <a:pt x="1849" y="14872"/>
                    </a:cubicBezTo>
                    <a:cubicBezTo>
                      <a:pt x="5341" y="18547"/>
                      <a:pt x="8834" y="22222"/>
                      <a:pt x="12326" y="25897"/>
                    </a:cubicBezTo>
                    <a:cubicBezTo>
                      <a:pt x="15932" y="24527"/>
                      <a:pt x="20589" y="22816"/>
                      <a:pt x="21251" y="22564"/>
                    </a:cubicBezTo>
                    <a:cubicBezTo>
                      <a:pt x="29376" y="19506"/>
                      <a:pt x="37479" y="16470"/>
                      <a:pt x="45605" y="13434"/>
                    </a:cubicBezTo>
                    <a:cubicBezTo>
                      <a:pt x="45833" y="13343"/>
                      <a:pt x="46062" y="13252"/>
                      <a:pt x="46290" y="13183"/>
                    </a:cubicBezTo>
                    <a:cubicBezTo>
                      <a:pt x="42798" y="9623"/>
                      <a:pt x="39328" y="6039"/>
                      <a:pt x="35836" y="2455"/>
                    </a:cubicBezTo>
                    <a:cubicBezTo>
                      <a:pt x="34308" y="878"/>
                      <a:pt x="32659" y="1"/>
                      <a:pt x="3094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9"/>
              <p:cNvSpPr/>
              <p:nvPr/>
            </p:nvSpPr>
            <p:spPr>
              <a:xfrm>
                <a:off x="1752000" y="3389775"/>
                <a:ext cx="907325" cy="485725"/>
              </a:xfrm>
              <a:custGeom>
                <a:avLst/>
                <a:gdLst/>
                <a:ahLst/>
                <a:cxnLst/>
                <a:rect l="l" t="t" r="r" b="b"/>
                <a:pathLst>
                  <a:path w="36293" h="19429" extrusionOk="0">
                    <a:moveTo>
                      <a:pt x="26753" y="0"/>
                    </a:moveTo>
                    <a:cubicBezTo>
                      <a:pt x="26412" y="0"/>
                      <a:pt x="26014" y="121"/>
                      <a:pt x="25839" y="153"/>
                    </a:cubicBezTo>
                    <a:cubicBezTo>
                      <a:pt x="25747" y="199"/>
                      <a:pt x="25519" y="267"/>
                      <a:pt x="25200" y="382"/>
                    </a:cubicBezTo>
                    <a:cubicBezTo>
                      <a:pt x="24766" y="541"/>
                      <a:pt x="24127" y="770"/>
                      <a:pt x="23351" y="1021"/>
                    </a:cubicBezTo>
                    <a:cubicBezTo>
                      <a:pt x="22073" y="1477"/>
                      <a:pt x="20384" y="2048"/>
                      <a:pt x="18512" y="2710"/>
                    </a:cubicBezTo>
                    <a:cubicBezTo>
                      <a:pt x="17781" y="2984"/>
                      <a:pt x="16983" y="3258"/>
                      <a:pt x="16184" y="3531"/>
                    </a:cubicBezTo>
                    <a:cubicBezTo>
                      <a:pt x="15248" y="3874"/>
                      <a:pt x="14266" y="4216"/>
                      <a:pt x="13308" y="4559"/>
                    </a:cubicBezTo>
                    <a:cubicBezTo>
                      <a:pt x="11801" y="5106"/>
                      <a:pt x="10272" y="5654"/>
                      <a:pt x="8834" y="6179"/>
                    </a:cubicBezTo>
                    <a:cubicBezTo>
                      <a:pt x="4063" y="7937"/>
                      <a:pt x="137" y="9512"/>
                      <a:pt x="23" y="9945"/>
                    </a:cubicBezTo>
                    <a:cubicBezTo>
                      <a:pt x="1" y="10105"/>
                      <a:pt x="366" y="10653"/>
                      <a:pt x="1005" y="11452"/>
                    </a:cubicBezTo>
                    <a:cubicBezTo>
                      <a:pt x="2831" y="13734"/>
                      <a:pt x="6802" y="17911"/>
                      <a:pt x="8606" y="19372"/>
                    </a:cubicBezTo>
                    <a:cubicBezTo>
                      <a:pt x="8662" y="19410"/>
                      <a:pt x="8761" y="19429"/>
                      <a:pt x="8899" y="19429"/>
                    </a:cubicBezTo>
                    <a:cubicBezTo>
                      <a:pt x="9260" y="19429"/>
                      <a:pt x="9892" y="19300"/>
                      <a:pt x="10751" y="19053"/>
                    </a:cubicBezTo>
                    <a:cubicBezTo>
                      <a:pt x="12098" y="18687"/>
                      <a:pt x="14015" y="18048"/>
                      <a:pt x="16184" y="17249"/>
                    </a:cubicBezTo>
                    <a:cubicBezTo>
                      <a:pt x="17142" y="16907"/>
                      <a:pt x="18169" y="16519"/>
                      <a:pt x="19219" y="16131"/>
                    </a:cubicBezTo>
                    <a:cubicBezTo>
                      <a:pt x="20064" y="15811"/>
                      <a:pt x="20909" y="15469"/>
                      <a:pt x="21753" y="15150"/>
                    </a:cubicBezTo>
                    <a:cubicBezTo>
                      <a:pt x="23625" y="14419"/>
                      <a:pt x="25519" y="13666"/>
                      <a:pt x="27277" y="12935"/>
                    </a:cubicBezTo>
                    <a:cubicBezTo>
                      <a:pt x="28053" y="12616"/>
                      <a:pt x="28829" y="12296"/>
                      <a:pt x="29559" y="12000"/>
                    </a:cubicBezTo>
                    <a:cubicBezTo>
                      <a:pt x="31819" y="11064"/>
                      <a:pt x="33714" y="10242"/>
                      <a:pt x="34855" y="9717"/>
                    </a:cubicBezTo>
                    <a:cubicBezTo>
                      <a:pt x="35608" y="9375"/>
                      <a:pt x="36042" y="9146"/>
                      <a:pt x="36065" y="9101"/>
                    </a:cubicBezTo>
                    <a:cubicBezTo>
                      <a:pt x="36293" y="8644"/>
                      <a:pt x="28623" y="929"/>
                      <a:pt x="27140" y="85"/>
                    </a:cubicBezTo>
                    <a:cubicBezTo>
                      <a:pt x="27037" y="23"/>
                      <a:pt x="26900" y="0"/>
                      <a:pt x="26753" y="0"/>
                    </a:cubicBezTo>
                    <a:close/>
                  </a:path>
                </a:pathLst>
              </a:custGeom>
              <a:solidFill>
                <a:srgbClr val="0F3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9"/>
              <p:cNvSpPr/>
              <p:nvPr/>
            </p:nvSpPr>
            <p:spPr>
              <a:xfrm>
                <a:off x="1752000" y="3389775"/>
                <a:ext cx="907325" cy="286300"/>
              </a:xfrm>
              <a:custGeom>
                <a:avLst/>
                <a:gdLst/>
                <a:ahLst/>
                <a:cxnLst/>
                <a:rect l="l" t="t" r="r" b="b"/>
                <a:pathLst>
                  <a:path w="36293" h="11452" extrusionOk="0">
                    <a:moveTo>
                      <a:pt x="26753" y="0"/>
                    </a:moveTo>
                    <a:cubicBezTo>
                      <a:pt x="26412" y="0"/>
                      <a:pt x="26014" y="121"/>
                      <a:pt x="25839" y="153"/>
                    </a:cubicBezTo>
                    <a:cubicBezTo>
                      <a:pt x="25747" y="199"/>
                      <a:pt x="25519" y="267"/>
                      <a:pt x="25200" y="382"/>
                    </a:cubicBezTo>
                    <a:cubicBezTo>
                      <a:pt x="24766" y="541"/>
                      <a:pt x="24127" y="770"/>
                      <a:pt x="23351" y="1021"/>
                    </a:cubicBezTo>
                    <a:cubicBezTo>
                      <a:pt x="22073" y="1477"/>
                      <a:pt x="20384" y="2048"/>
                      <a:pt x="18512" y="2710"/>
                    </a:cubicBezTo>
                    <a:cubicBezTo>
                      <a:pt x="17781" y="2984"/>
                      <a:pt x="16983" y="3258"/>
                      <a:pt x="16184" y="3531"/>
                    </a:cubicBezTo>
                    <a:cubicBezTo>
                      <a:pt x="15248" y="3874"/>
                      <a:pt x="14266" y="4216"/>
                      <a:pt x="13308" y="4559"/>
                    </a:cubicBezTo>
                    <a:cubicBezTo>
                      <a:pt x="11801" y="5106"/>
                      <a:pt x="10272" y="5654"/>
                      <a:pt x="8834" y="6179"/>
                    </a:cubicBezTo>
                    <a:cubicBezTo>
                      <a:pt x="4063" y="7937"/>
                      <a:pt x="137" y="9512"/>
                      <a:pt x="23" y="9945"/>
                    </a:cubicBezTo>
                    <a:cubicBezTo>
                      <a:pt x="1" y="10105"/>
                      <a:pt x="366" y="10653"/>
                      <a:pt x="1005" y="11452"/>
                    </a:cubicBezTo>
                    <a:cubicBezTo>
                      <a:pt x="3242" y="10744"/>
                      <a:pt x="5250" y="9489"/>
                      <a:pt x="7327" y="8667"/>
                    </a:cubicBezTo>
                    <a:cubicBezTo>
                      <a:pt x="12806" y="6476"/>
                      <a:pt x="18421" y="4444"/>
                      <a:pt x="24150" y="2527"/>
                    </a:cubicBezTo>
                    <a:cubicBezTo>
                      <a:pt x="24615" y="2378"/>
                      <a:pt x="25104" y="2228"/>
                      <a:pt x="25652" y="2228"/>
                    </a:cubicBezTo>
                    <a:cubicBezTo>
                      <a:pt x="25858" y="2228"/>
                      <a:pt x="26071" y="2249"/>
                      <a:pt x="26295" y="2299"/>
                    </a:cubicBezTo>
                    <a:cubicBezTo>
                      <a:pt x="27322" y="2527"/>
                      <a:pt x="28190" y="3280"/>
                      <a:pt x="28943" y="3988"/>
                    </a:cubicBezTo>
                    <a:cubicBezTo>
                      <a:pt x="30952" y="5882"/>
                      <a:pt x="32915" y="7800"/>
                      <a:pt x="34855" y="9717"/>
                    </a:cubicBezTo>
                    <a:cubicBezTo>
                      <a:pt x="35608" y="9375"/>
                      <a:pt x="36042" y="9146"/>
                      <a:pt x="36065" y="9101"/>
                    </a:cubicBezTo>
                    <a:cubicBezTo>
                      <a:pt x="36293" y="8644"/>
                      <a:pt x="28623" y="929"/>
                      <a:pt x="27140" y="85"/>
                    </a:cubicBezTo>
                    <a:cubicBezTo>
                      <a:pt x="27037" y="23"/>
                      <a:pt x="26900" y="0"/>
                      <a:pt x="26753" y="0"/>
                    </a:cubicBezTo>
                    <a:close/>
                  </a:path>
                </a:pathLst>
              </a:custGeom>
              <a:solidFill>
                <a:srgbClr val="0A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9"/>
              <p:cNvSpPr/>
              <p:nvPr/>
            </p:nvSpPr>
            <p:spPr>
              <a:xfrm>
                <a:off x="1972825" y="3503725"/>
                <a:ext cx="183775" cy="362375"/>
              </a:xfrm>
              <a:custGeom>
                <a:avLst/>
                <a:gdLst/>
                <a:ahLst/>
                <a:cxnLst/>
                <a:rect l="l" t="t" r="r" b="b"/>
                <a:pathLst>
                  <a:path w="7351" h="14495" extrusionOk="0">
                    <a:moveTo>
                      <a:pt x="4475" y="1"/>
                    </a:moveTo>
                    <a:cubicBezTo>
                      <a:pt x="2968" y="548"/>
                      <a:pt x="1439" y="1096"/>
                      <a:pt x="1" y="1621"/>
                    </a:cubicBezTo>
                    <a:cubicBezTo>
                      <a:pt x="320" y="3949"/>
                      <a:pt x="686" y="6278"/>
                      <a:pt x="1028" y="8606"/>
                    </a:cubicBezTo>
                    <a:cubicBezTo>
                      <a:pt x="1279" y="10569"/>
                      <a:pt x="1622" y="12532"/>
                      <a:pt x="1918" y="14495"/>
                    </a:cubicBezTo>
                    <a:cubicBezTo>
                      <a:pt x="3265" y="14129"/>
                      <a:pt x="5182" y="13490"/>
                      <a:pt x="7351" y="12691"/>
                    </a:cubicBezTo>
                    <a:cubicBezTo>
                      <a:pt x="7145" y="11596"/>
                      <a:pt x="6940" y="10477"/>
                      <a:pt x="6712" y="9382"/>
                    </a:cubicBezTo>
                    <a:cubicBezTo>
                      <a:pt x="6209" y="6939"/>
                      <a:pt x="5684" y="4520"/>
                      <a:pt x="5022" y="2078"/>
                    </a:cubicBezTo>
                    <a:cubicBezTo>
                      <a:pt x="4840" y="1370"/>
                      <a:pt x="4657" y="685"/>
                      <a:pt x="4475"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9"/>
              <p:cNvSpPr/>
              <p:nvPr/>
            </p:nvSpPr>
            <p:spPr>
              <a:xfrm>
                <a:off x="2156575" y="3457500"/>
                <a:ext cx="139275" cy="335575"/>
              </a:xfrm>
              <a:custGeom>
                <a:avLst/>
                <a:gdLst/>
                <a:ahLst/>
                <a:cxnLst/>
                <a:rect l="l" t="t" r="r" b="b"/>
                <a:pathLst>
                  <a:path w="5571" h="13423" extrusionOk="0">
                    <a:moveTo>
                      <a:pt x="2329" y="1"/>
                    </a:moveTo>
                    <a:cubicBezTo>
                      <a:pt x="1598" y="275"/>
                      <a:pt x="800" y="549"/>
                      <a:pt x="1" y="822"/>
                    </a:cubicBezTo>
                    <a:cubicBezTo>
                      <a:pt x="92" y="1096"/>
                      <a:pt x="160" y="1370"/>
                      <a:pt x="229" y="1644"/>
                    </a:cubicBezTo>
                    <a:cubicBezTo>
                      <a:pt x="937" y="4520"/>
                      <a:pt x="1667" y="7351"/>
                      <a:pt x="2329" y="10204"/>
                    </a:cubicBezTo>
                    <a:cubicBezTo>
                      <a:pt x="2557" y="11276"/>
                      <a:pt x="2808" y="12349"/>
                      <a:pt x="3036" y="13422"/>
                    </a:cubicBezTo>
                    <a:cubicBezTo>
                      <a:pt x="3881" y="13102"/>
                      <a:pt x="4726" y="12760"/>
                      <a:pt x="5570" y="12441"/>
                    </a:cubicBezTo>
                    <a:cubicBezTo>
                      <a:pt x="5433" y="11847"/>
                      <a:pt x="5296" y="11254"/>
                      <a:pt x="5159" y="10660"/>
                    </a:cubicBezTo>
                    <a:cubicBezTo>
                      <a:pt x="4497" y="7853"/>
                      <a:pt x="3790" y="5068"/>
                      <a:pt x="2991" y="2238"/>
                    </a:cubicBezTo>
                    <a:cubicBezTo>
                      <a:pt x="2763" y="1507"/>
                      <a:pt x="2557" y="754"/>
                      <a:pt x="2329"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9"/>
              <p:cNvSpPr/>
              <p:nvPr/>
            </p:nvSpPr>
            <p:spPr>
              <a:xfrm>
                <a:off x="2335750" y="3399300"/>
                <a:ext cx="155250" cy="313875"/>
              </a:xfrm>
              <a:custGeom>
                <a:avLst/>
                <a:gdLst/>
                <a:ahLst/>
                <a:cxnLst/>
                <a:rect l="l" t="t" r="r" b="b"/>
                <a:pathLst>
                  <a:path w="6210" h="12555" extrusionOk="0">
                    <a:moveTo>
                      <a:pt x="1850" y="1"/>
                    </a:moveTo>
                    <a:cubicBezTo>
                      <a:pt x="1416" y="160"/>
                      <a:pt x="777" y="389"/>
                      <a:pt x="1" y="640"/>
                    </a:cubicBezTo>
                    <a:cubicBezTo>
                      <a:pt x="69" y="822"/>
                      <a:pt x="115" y="982"/>
                      <a:pt x="183" y="1142"/>
                    </a:cubicBezTo>
                    <a:cubicBezTo>
                      <a:pt x="1074" y="3790"/>
                      <a:pt x="1964" y="6437"/>
                      <a:pt x="2808" y="9085"/>
                    </a:cubicBezTo>
                    <a:cubicBezTo>
                      <a:pt x="3174" y="10249"/>
                      <a:pt x="3539" y="11413"/>
                      <a:pt x="3927" y="12554"/>
                    </a:cubicBezTo>
                    <a:cubicBezTo>
                      <a:pt x="4703" y="12235"/>
                      <a:pt x="5479" y="11915"/>
                      <a:pt x="6209" y="11619"/>
                    </a:cubicBezTo>
                    <a:cubicBezTo>
                      <a:pt x="5913" y="10774"/>
                      <a:pt x="5616" y="9930"/>
                      <a:pt x="5319" y="9062"/>
                    </a:cubicBezTo>
                    <a:cubicBezTo>
                      <a:pt x="4360" y="6414"/>
                      <a:pt x="3402" y="3744"/>
                      <a:pt x="2306" y="1073"/>
                    </a:cubicBezTo>
                    <a:cubicBezTo>
                      <a:pt x="2146" y="731"/>
                      <a:pt x="2009" y="366"/>
                      <a:pt x="1850"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9"/>
              <p:cNvSpPr/>
              <p:nvPr/>
            </p:nvSpPr>
            <p:spPr>
              <a:xfrm>
                <a:off x="2076125" y="3910775"/>
                <a:ext cx="283625" cy="174275"/>
              </a:xfrm>
              <a:custGeom>
                <a:avLst/>
                <a:gdLst/>
                <a:ahLst/>
                <a:cxnLst/>
                <a:rect l="l" t="t" r="r" b="b"/>
                <a:pathLst>
                  <a:path w="11345" h="6971" extrusionOk="0">
                    <a:moveTo>
                      <a:pt x="6942" y="0"/>
                    </a:moveTo>
                    <a:cubicBezTo>
                      <a:pt x="6854" y="0"/>
                      <a:pt x="6759" y="13"/>
                      <a:pt x="6665" y="39"/>
                    </a:cubicBezTo>
                    <a:cubicBezTo>
                      <a:pt x="6597" y="62"/>
                      <a:pt x="6528" y="84"/>
                      <a:pt x="6437" y="107"/>
                    </a:cubicBezTo>
                    <a:cubicBezTo>
                      <a:pt x="3356" y="975"/>
                      <a:pt x="1119" y="2002"/>
                      <a:pt x="297" y="2413"/>
                    </a:cubicBezTo>
                    <a:cubicBezTo>
                      <a:pt x="69" y="2504"/>
                      <a:pt x="0" y="2664"/>
                      <a:pt x="92" y="2778"/>
                    </a:cubicBezTo>
                    <a:cubicBezTo>
                      <a:pt x="1164" y="4147"/>
                      <a:pt x="3127" y="6019"/>
                      <a:pt x="3903" y="6726"/>
                    </a:cubicBezTo>
                    <a:cubicBezTo>
                      <a:pt x="3972" y="6795"/>
                      <a:pt x="4018" y="6818"/>
                      <a:pt x="4063" y="6863"/>
                    </a:cubicBezTo>
                    <a:cubicBezTo>
                      <a:pt x="4135" y="6935"/>
                      <a:pt x="4259" y="6970"/>
                      <a:pt x="4404" y="6970"/>
                    </a:cubicBezTo>
                    <a:cubicBezTo>
                      <a:pt x="4491" y="6970"/>
                      <a:pt x="4585" y="6958"/>
                      <a:pt x="4680" y="6932"/>
                    </a:cubicBezTo>
                    <a:cubicBezTo>
                      <a:pt x="7373" y="6224"/>
                      <a:pt x="10089" y="5015"/>
                      <a:pt x="11048" y="4558"/>
                    </a:cubicBezTo>
                    <a:cubicBezTo>
                      <a:pt x="11253" y="4467"/>
                      <a:pt x="11344" y="4307"/>
                      <a:pt x="11253" y="4193"/>
                    </a:cubicBezTo>
                    <a:cubicBezTo>
                      <a:pt x="10089" y="2549"/>
                      <a:pt x="7966" y="678"/>
                      <a:pt x="7304" y="107"/>
                    </a:cubicBezTo>
                    <a:cubicBezTo>
                      <a:pt x="7219" y="36"/>
                      <a:pt x="7089" y="0"/>
                      <a:pt x="6942"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9"/>
              <p:cNvSpPr/>
              <p:nvPr/>
            </p:nvSpPr>
            <p:spPr>
              <a:xfrm>
                <a:off x="2173700" y="3910775"/>
                <a:ext cx="186050" cy="174275"/>
              </a:xfrm>
              <a:custGeom>
                <a:avLst/>
                <a:gdLst/>
                <a:ahLst/>
                <a:cxnLst/>
                <a:rect l="l" t="t" r="r" b="b"/>
                <a:pathLst>
                  <a:path w="7442" h="6971" extrusionOk="0">
                    <a:moveTo>
                      <a:pt x="3039" y="0"/>
                    </a:moveTo>
                    <a:cubicBezTo>
                      <a:pt x="2951" y="0"/>
                      <a:pt x="2856" y="13"/>
                      <a:pt x="2762" y="39"/>
                    </a:cubicBezTo>
                    <a:cubicBezTo>
                      <a:pt x="2694" y="62"/>
                      <a:pt x="2625" y="84"/>
                      <a:pt x="2534" y="107"/>
                    </a:cubicBezTo>
                    <a:cubicBezTo>
                      <a:pt x="2876" y="655"/>
                      <a:pt x="3538" y="1111"/>
                      <a:pt x="3949" y="1636"/>
                    </a:cubicBezTo>
                    <a:cubicBezTo>
                      <a:pt x="4223" y="1979"/>
                      <a:pt x="4406" y="2298"/>
                      <a:pt x="4520" y="2618"/>
                    </a:cubicBezTo>
                    <a:cubicBezTo>
                      <a:pt x="4908" y="3873"/>
                      <a:pt x="4041" y="4878"/>
                      <a:pt x="2922" y="5494"/>
                    </a:cubicBezTo>
                    <a:cubicBezTo>
                      <a:pt x="2032" y="5973"/>
                      <a:pt x="959" y="6316"/>
                      <a:pt x="0" y="6726"/>
                    </a:cubicBezTo>
                    <a:cubicBezTo>
                      <a:pt x="69" y="6795"/>
                      <a:pt x="115" y="6818"/>
                      <a:pt x="160" y="6863"/>
                    </a:cubicBezTo>
                    <a:cubicBezTo>
                      <a:pt x="232" y="6935"/>
                      <a:pt x="356" y="6970"/>
                      <a:pt x="501" y="6970"/>
                    </a:cubicBezTo>
                    <a:cubicBezTo>
                      <a:pt x="588" y="6970"/>
                      <a:pt x="682" y="6958"/>
                      <a:pt x="777" y="6932"/>
                    </a:cubicBezTo>
                    <a:cubicBezTo>
                      <a:pt x="3470" y="6224"/>
                      <a:pt x="6186" y="5015"/>
                      <a:pt x="7145" y="4558"/>
                    </a:cubicBezTo>
                    <a:cubicBezTo>
                      <a:pt x="7350" y="4467"/>
                      <a:pt x="7441" y="4307"/>
                      <a:pt x="7350" y="4193"/>
                    </a:cubicBezTo>
                    <a:cubicBezTo>
                      <a:pt x="6186" y="2549"/>
                      <a:pt x="4063" y="678"/>
                      <a:pt x="3401" y="107"/>
                    </a:cubicBezTo>
                    <a:cubicBezTo>
                      <a:pt x="3316" y="36"/>
                      <a:pt x="3186" y="0"/>
                      <a:pt x="3039" y="0"/>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9"/>
              <p:cNvSpPr/>
              <p:nvPr/>
            </p:nvSpPr>
            <p:spPr>
              <a:xfrm>
                <a:off x="2209075" y="4048300"/>
                <a:ext cx="283625" cy="174275"/>
              </a:xfrm>
              <a:custGeom>
                <a:avLst/>
                <a:gdLst/>
                <a:ahLst/>
                <a:cxnLst/>
                <a:rect l="l" t="t" r="r" b="b"/>
                <a:pathLst>
                  <a:path w="11345" h="6971" extrusionOk="0">
                    <a:moveTo>
                      <a:pt x="6941" y="0"/>
                    </a:moveTo>
                    <a:cubicBezTo>
                      <a:pt x="6854" y="0"/>
                      <a:pt x="6760" y="13"/>
                      <a:pt x="6666" y="39"/>
                    </a:cubicBezTo>
                    <a:cubicBezTo>
                      <a:pt x="6597" y="61"/>
                      <a:pt x="6529" y="84"/>
                      <a:pt x="6437" y="107"/>
                    </a:cubicBezTo>
                    <a:cubicBezTo>
                      <a:pt x="3356" y="974"/>
                      <a:pt x="1119" y="2002"/>
                      <a:pt x="297" y="2412"/>
                    </a:cubicBezTo>
                    <a:cubicBezTo>
                      <a:pt x="69" y="2504"/>
                      <a:pt x="1" y="2663"/>
                      <a:pt x="92" y="2778"/>
                    </a:cubicBezTo>
                    <a:cubicBezTo>
                      <a:pt x="1165" y="4147"/>
                      <a:pt x="3128" y="5996"/>
                      <a:pt x="3904" y="6726"/>
                    </a:cubicBezTo>
                    <a:cubicBezTo>
                      <a:pt x="3972" y="6772"/>
                      <a:pt x="4018" y="6818"/>
                      <a:pt x="4064" y="6863"/>
                    </a:cubicBezTo>
                    <a:cubicBezTo>
                      <a:pt x="4135" y="6935"/>
                      <a:pt x="4260" y="6970"/>
                      <a:pt x="4405" y="6970"/>
                    </a:cubicBezTo>
                    <a:cubicBezTo>
                      <a:pt x="4491" y="6970"/>
                      <a:pt x="4586" y="6957"/>
                      <a:pt x="4680" y="6932"/>
                    </a:cubicBezTo>
                    <a:cubicBezTo>
                      <a:pt x="7373" y="6224"/>
                      <a:pt x="10089" y="4992"/>
                      <a:pt x="11048" y="4558"/>
                    </a:cubicBezTo>
                    <a:cubicBezTo>
                      <a:pt x="11253" y="4444"/>
                      <a:pt x="11345" y="4307"/>
                      <a:pt x="11253" y="4170"/>
                    </a:cubicBezTo>
                    <a:cubicBezTo>
                      <a:pt x="10067" y="2549"/>
                      <a:pt x="7967" y="678"/>
                      <a:pt x="7282" y="107"/>
                    </a:cubicBezTo>
                    <a:cubicBezTo>
                      <a:pt x="7211" y="36"/>
                      <a:pt x="7086" y="0"/>
                      <a:pt x="694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9"/>
              <p:cNvSpPr/>
              <p:nvPr/>
            </p:nvSpPr>
            <p:spPr>
              <a:xfrm>
                <a:off x="2306650" y="4048300"/>
                <a:ext cx="186050" cy="174275"/>
              </a:xfrm>
              <a:custGeom>
                <a:avLst/>
                <a:gdLst/>
                <a:ahLst/>
                <a:cxnLst/>
                <a:rect l="l" t="t" r="r" b="b"/>
                <a:pathLst>
                  <a:path w="7442" h="6971" extrusionOk="0">
                    <a:moveTo>
                      <a:pt x="3038" y="0"/>
                    </a:moveTo>
                    <a:cubicBezTo>
                      <a:pt x="2951" y="0"/>
                      <a:pt x="2857" y="13"/>
                      <a:pt x="2763" y="39"/>
                    </a:cubicBezTo>
                    <a:cubicBezTo>
                      <a:pt x="2694" y="61"/>
                      <a:pt x="2626" y="84"/>
                      <a:pt x="2534" y="107"/>
                    </a:cubicBezTo>
                    <a:cubicBezTo>
                      <a:pt x="2877" y="655"/>
                      <a:pt x="3539" y="1111"/>
                      <a:pt x="3950" y="1636"/>
                    </a:cubicBezTo>
                    <a:cubicBezTo>
                      <a:pt x="4223" y="1979"/>
                      <a:pt x="4406" y="2298"/>
                      <a:pt x="4520" y="2618"/>
                    </a:cubicBezTo>
                    <a:cubicBezTo>
                      <a:pt x="4908" y="3850"/>
                      <a:pt x="4041" y="4878"/>
                      <a:pt x="2922" y="5494"/>
                    </a:cubicBezTo>
                    <a:cubicBezTo>
                      <a:pt x="2032" y="5973"/>
                      <a:pt x="959" y="6293"/>
                      <a:pt x="1" y="6726"/>
                    </a:cubicBezTo>
                    <a:cubicBezTo>
                      <a:pt x="69" y="6772"/>
                      <a:pt x="115" y="6818"/>
                      <a:pt x="161" y="6863"/>
                    </a:cubicBezTo>
                    <a:cubicBezTo>
                      <a:pt x="232" y="6935"/>
                      <a:pt x="357" y="6970"/>
                      <a:pt x="502" y="6970"/>
                    </a:cubicBezTo>
                    <a:cubicBezTo>
                      <a:pt x="588" y="6970"/>
                      <a:pt x="683" y="6957"/>
                      <a:pt x="777" y="6932"/>
                    </a:cubicBezTo>
                    <a:cubicBezTo>
                      <a:pt x="3470" y="6224"/>
                      <a:pt x="6186" y="4992"/>
                      <a:pt x="7145" y="4558"/>
                    </a:cubicBezTo>
                    <a:cubicBezTo>
                      <a:pt x="7350" y="4444"/>
                      <a:pt x="7442" y="4307"/>
                      <a:pt x="7350" y="4170"/>
                    </a:cubicBezTo>
                    <a:cubicBezTo>
                      <a:pt x="6164" y="2549"/>
                      <a:pt x="4064" y="678"/>
                      <a:pt x="3379" y="107"/>
                    </a:cubicBezTo>
                    <a:cubicBezTo>
                      <a:pt x="3308" y="36"/>
                      <a:pt x="3183" y="0"/>
                      <a:pt x="3038" y="0"/>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9"/>
              <p:cNvSpPr/>
              <p:nvPr/>
            </p:nvSpPr>
            <p:spPr>
              <a:xfrm>
                <a:off x="2342025" y="4185775"/>
                <a:ext cx="283650" cy="174175"/>
              </a:xfrm>
              <a:custGeom>
                <a:avLst/>
                <a:gdLst/>
                <a:ahLst/>
                <a:cxnLst/>
                <a:rect l="l" t="t" r="r" b="b"/>
                <a:pathLst>
                  <a:path w="11346" h="6967" extrusionOk="0">
                    <a:moveTo>
                      <a:pt x="6955" y="1"/>
                    </a:moveTo>
                    <a:cubicBezTo>
                      <a:pt x="6864" y="1"/>
                      <a:pt x="6765" y="13"/>
                      <a:pt x="6666" y="40"/>
                    </a:cubicBezTo>
                    <a:cubicBezTo>
                      <a:pt x="6597" y="63"/>
                      <a:pt x="6529" y="63"/>
                      <a:pt x="6438" y="86"/>
                    </a:cubicBezTo>
                    <a:cubicBezTo>
                      <a:pt x="3356" y="976"/>
                      <a:pt x="1119" y="2003"/>
                      <a:pt x="298" y="2391"/>
                    </a:cubicBezTo>
                    <a:cubicBezTo>
                      <a:pt x="69" y="2506"/>
                      <a:pt x="1" y="2665"/>
                      <a:pt x="92" y="2779"/>
                    </a:cubicBezTo>
                    <a:cubicBezTo>
                      <a:pt x="1165" y="4149"/>
                      <a:pt x="3128" y="5998"/>
                      <a:pt x="3904" y="6728"/>
                    </a:cubicBezTo>
                    <a:cubicBezTo>
                      <a:pt x="3973" y="6774"/>
                      <a:pt x="4018" y="6820"/>
                      <a:pt x="4064" y="6865"/>
                    </a:cubicBezTo>
                    <a:cubicBezTo>
                      <a:pt x="4140" y="6926"/>
                      <a:pt x="4277" y="6967"/>
                      <a:pt x="4434" y="6967"/>
                    </a:cubicBezTo>
                    <a:cubicBezTo>
                      <a:pt x="4513" y="6967"/>
                      <a:pt x="4596" y="6957"/>
                      <a:pt x="4680" y="6934"/>
                    </a:cubicBezTo>
                    <a:cubicBezTo>
                      <a:pt x="7373" y="6226"/>
                      <a:pt x="10090" y="4994"/>
                      <a:pt x="11048" y="4560"/>
                    </a:cubicBezTo>
                    <a:cubicBezTo>
                      <a:pt x="11254" y="4446"/>
                      <a:pt x="11345" y="4286"/>
                      <a:pt x="11254" y="4172"/>
                    </a:cubicBezTo>
                    <a:cubicBezTo>
                      <a:pt x="10067" y="2551"/>
                      <a:pt x="7967" y="680"/>
                      <a:pt x="7282" y="86"/>
                    </a:cubicBezTo>
                    <a:cubicBezTo>
                      <a:pt x="7213" y="31"/>
                      <a:pt x="7094" y="1"/>
                      <a:pt x="695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9"/>
              <p:cNvSpPr/>
              <p:nvPr/>
            </p:nvSpPr>
            <p:spPr>
              <a:xfrm>
                <a:off x="2439625" y="4185775"/>
                <a:ext cx="186050" cy="174175"/>
              </a:xfrm>
              <a:custGeom>
                <a:avLst/>
                <a:gdLst/>
                <a:ahLst/>
                <a:cxnLst/>
                <a:rect l="l" t="t" r="r" b="b"/>
                <a:pathLst>
                  <a:path w="7442" h="6967" extrusionOk="0">
                    <a:moveTo>
                      <a:pt x="3051" y="1"/>
                    </a:moveTo>
                    <a:cubicBezTo>
                      <a:pt x="2960" y="1"/>
                      <a:pt x="2861" y="13"/>
                      <a:pt x="2762" y="40"/>
                    </a:cubicBezTo>
                    <a:cubicBezTo>
                      <a:pt x="2693" y="63"/>
                      <a:pt x="2625" y="63"/>
                      <a:pt x="2534" y="86"/>
                    </a:cubicBezTo>
                    <a:cubicBezTo>
                      <a:pt x="2876" y="634"/>
                      <a:pt x="3538" y="1113"/>
                      <a:pt x="3949" y="1638"/>
                    </a:cubicBezTo>
                    <a:cubicBezTo>
                      <a:pt x="4223" y="1958"/>
                      <a:pt x="4405" y="2300"/>
                      <a:pt x="4519" y="2620"/>
                    </a:cubicBezTo>
                    <a:cubicBezTo>
                      <a:pt x="4907" y="3852"/>
                      <a:pt x="4040" y="4879"/>
                      <a:pt x="2922" y="5473"/>
                    </a:cubicBezTo>
                    <a:cubicBezTo>
                      <a:pt x="2031" y="5975"/>
                      <a:pt x="959" y="6295"/>
                      <a:pt x="0" y="6728"/>
                    </a:cubicBezTo>
                    <a:cubicBezTo>
                      <a:pt x="69" y="6774"/>
                      <a:pt x="114" y="6820"/>
                      <a:pt x="160" y="6865"/>
                    </a:cubicBezTo>
                    <a:cubicBezTo>
                      <a:pt x="236" y="6926"/>
                      <a:pt x="373" y="6967"/>
                      <a:pt x="530" y="6967"/>
                    </a:cubicBezTo>
                    <a:cubicBezTo>
                      <a:pt x="609" y="6967"/>
                      <a:pt x="692" y="6957"/>
                      <a:pt x="776" y="6934"/>
                    </a:cubicBezTo>
                    <a:cubicBezTo>
                      <a:pt x="3469" y="6226"/>
                      <a:pt x="6186" y="4994"/>
                      <a:pt x="7144" y="4560"/>
                    </a:cubicBezTo>
                    <a:cubicBezTo>
                      <a:pt x="7350" y="4446"/>
                      <a:pt x="7441" y="4286"/>
                      <a:pt x="7350" y="4172"/>
                    </a:cubicBezTo>
                    <a:cubicBezTo>
                      <a:pt x="6163" y="2551"/>
                      <a:pt x="4063" y="680"/>
                      <a:pt x="3378" y="86"/>
                    </a:cubicBezTo>
                    <a:cubicBezTo>
                      <a:pt x="3309" y="31"/>
                      <a:pt x="3190" y="1"/>
                      <a:pt x="3051" y="1"/>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9"/>
              <p:cNvSpPr/>
              <p:nvPr/>
            </p:nvSpPr>
            <p:spPr>
              <a:xfrm>
                <a:off x="2478425" y="4326750"/>
                <a:ext cx="283625" cy="174300"/>
              </a:xfrm>
              <a:custGeom>
                <a:avLst/>
                <a:gdLst/>
                <a:ahLst/>
                <a:cxnLst/>
                <a:rect l="l" t="t" r="r" b="b"/>
                <a:pathLst>
                  <a:path w="11345" h="6972" extrusionOk="0">
                    <a:moveTo>
                      <a:pt x="6942" y="1"/>
                    </a:moveTo>
                    <a:cubicBezTo>
                      <a:pt x="6853" y="1"/>
                      <a:pt x="6759" y="14"/>
                      <a:pt x="6665" y="39"/>
                    </a:cubicBezTo>
                    <a:cubicBezTo>
                      <a:pt x="6597" y="62"/>
                      <a:pt x="6528" y="85"/>
                      <a:pt x="6460" y="108"/>
                    </a:cubicBezTo>
                    <a:cubicBezTo>
                      <a:pt x="3378" y="975"/>
                      <a:pt x="1119" y="2002"/>
                      <a:pt x="297" y="2413"/>
                    </a:cubicBezTo>
                    <a:cubicBezTo>
                      <a:pt x="91" y="2504"/>
                      <a:pt x="0" y="2664"/>
                      <a:pt x="91" y="2778"/>
                    </a:cubicBezTo>
                    <a:cubicBezTo>
                      <a:pt x="1164" y="4148"/>
                      <a:pt x="3127" y="5997"/>
                      <a:pt x="3926" y="6727"/>
                    </a:cubicBezTo>
                    <a:cubicBezTo>
                      <a:pt x="3972" y="6773"/>
                      <a:pt x="4017" y="6818"/>
                      <a:pt x="4063" y="6864"/>
                    </a:cubicBezTo>
                    <a:cubicBezTo>
                      <a:pt x="4134" y="6935"/>
                      <a:pt x="4259" y="6971"/>
                      <a:pt x="4404" y="6971"/>
                    </a:cubicBezTo>
                    <a:cubicBezTo>
                      <a:pt x="4491" y="6971"/>
                      <a:pt x="4585" y="6958"/>
                      <a:pt x="4679" y="6933"/>
                    </a:cubicBezTo>
                    <a:cubicBezTo>
                      <a:pt x="7373" y="6225"/>
                      <a:pt x="10089" y="4992"/>
                      <a:pt x="11048" y="4559"/>
                    </a:cubicBezTo>
                    <a:cubicBezTo>
                      <a:pt x="11253" y="4445"/>
                      <a:pt x="11344" y="4308"/>
                      <a:pt x="11253" y="4171"/>
                    </a:cubicBezTo>
                    <a:cubicBezTo>
                      <a:pt x="10089" y="2550"/>
                      <a:pt x="7966" y="678"/>
                      <a:pt x="7304" y="108"/>
                    </a:cubicBezTo>
                    <a:cubicBezTo>
                      <a:pt x="7219" y="36"/>
                      <a:pt x="7088" y="1"/>
                      <a:pt x="694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9"/>
              <p:cNvSpPr/>
              <p:nvPr/>
            </p:nvSpPr>
            <p:spPr>
              <a:xfrm>
                <a:off x="2576575" y="4326750"/>
                <a:ext cx="185475" cy="174300"/>
              </a:xfrm>
              <a:custGeom>
                <a:avLst/>
                <a:gdLst/>
                <a:ahLst/>
                <a:cxnLst/>
                <a:rect l="l" t="t" r="r" b="b"/>
                <a:pathLst>
                  <a:path w="7419" h="6972" extrusionOk="0">
                    <a:moveTo>
                      <a:pt x="3016" y="1"/>
                    </a:moveTo>
                    <a:cubicBezTo>
                      <a:pt x="2927" y="1"/>
                      <a:pt x="2833" y="14"/>
                      <a:pt x="2739" y="39"/>
                    </a:cubicBezTo>
                    <a:cubicBezTo>
                      <a:pt x="2671" y="62"/>
                      <a:pt x="2602" y="85"/>
                      <a:pt x="2534" y="108"/>
                    </a:cubicBezTo>
                    <a:cubicBezTo>
                      <a:pt x="2853" y="656"/>
                      <a:pt x="3515" y="1112"/>
                      <a:pt x="3949" y="1637"/>
                    </a:cubicBezTo>
                    <a:cubicBezTo>
                      <a:pt x="4223" y="1979"/>
                      <a:pt x="4383" y="2299"/>
                      <a:pt x="4497" y="2619"/>
                    </a:cubicBezTo>
                    <a:cubicBezTo>
                      <a:pt x="4885" y="3851"/>
                      <a:pt x="4017" y="4878"/>
                      <a:pt x="2899" y="5495"/>
                    </a:cubicBezTo>
                    <a:cubicBezTo>
                      <a:pt x="2009" y="5974"/>
                      <a:pt x="959" y="6316"/>
                      <a:pt x="0" y="6727"/>
                    </a:cubicBezTo>
                    <a:cubicBezTo>
                      <a:pt x="46" y="6773"/>
                      <a:pt x="91" y="6818"/>
                      <a:pt x="137" y="6864"/>
                    </a:cubicBezTo>
                    <a:cubicBezTo>
                      <a:pt x="208" y="6935"/>
                      <a:pt x="333" y="6971"/>
                      <a:pt x="478" y="6971"/>
                    </a:cubicBezTo>
                    <a:cubicBezTo>
                      <a:pt x="565" y="6971"/>
                      <a:pt x="659" y="6958"/>
                      <a:pt x="753" y="6933"/>
                    </a:cubicBezTo>
                    <a:cubicBezTo>
                      <a:pt x="3447" y="6225"/>
                      <a:pt x="6163" y="4992"/>
                      <a:pt x="7122" y="4559"/>
                    </a:cubicBezTo>
                    <a:cubicBezTo>
                      <a:pt x="7327" y="4445"/>
                      <a:pt x="7418" y="4308"/>
                      <a:pt x="7327" y="4171"/>
                    </a:cubicBezTo>
                    <a:cubicBezTo>
                      <a:pt x="6163" y="2550"/>
                      <a:pt x="4040" y="678"/>
                      <a:pt x="3378" y="108"/>
                    </a:cubicBezTo>
                    <a:cubicBezTo>
                      <a:pt x="3293" y="36"/>
                      <a:pt x="3162" y="1"/>
                      <a:pt x="3016" y="1"/>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9"/>
              <p:cNvSpPr/>
              <p:nvPr/>
            </p:nvSpPr>
            <p:spPr>
              <a:xfrm>
                <a:off x="2322625" y="3818900"/>
                <a:ext cx="283650" cy="174275"/>
              </a:xfrm>
              <a:custGeom>
                <a:avLst/>
                <a:gdLst/>
                <a:ahLst/>
                <a:cxnLst/>
                <a:rect l="l" t="t" r="r" b="b"/>
                <a:pathLst>
                  <a:path w="11346" h="6971" extrusionOk="0">
                    <a:moveTo>
                      <a:pt x="6941" y="0"/>
                    </a:moveTo>
                    <a:cubicBezTo>
                      <a:pt x="6854" y="0"/>
                      <a:pt x="6760" y="13"/>
                      <a:pt x="6666" y="39"/>
                    </a:cubicBezTo>
                    <a:cubicBezTo>
                      <a:pt x="6597" y="62"/>
                      <a:pt x="6529" y="84"/>
                      <a:pt x="6438" y="107"/>
                    </a:cubicBezTo>
                    <a:cubicBezTo>
                      <a:pt x="3356" y="997"/>
                      <a:pt x="1119" y="2002"/>
                      <a:pt x="298" y="2413"/>
                    </a:cubicBezTo>
                    <a:cubicBezTo>
                      <a:pt x="69" y="2527"/>
                      <a:pt x="1" y="2664"/>
                      <a:pt x="92" y="2778"/>
                    </a:cubicBezTo>
                    <a:cubicBezTo>
                      <a:pt x="1165" y="4170"/>
                      <a:pt x="3128" y="6019"/>
                      <a:pt x="3904" y="6749"/>
                    </a:cubicBezTo>
                    <a:cubicBezTo>
                      <a:pt x="3972" y="6795"/>
                      <a:pt x="4018" y="6841"/>
                      <a:pt x="4064" y="6864"/>
                    </a:cubicBezTo>
                    <a:cubicBezTo>
                      <a:pt x="4135" y="6935"/>
                      <a:pt x="4260" y="6971"/>
                      <a:pt x="4405" y="6971"/>
                    </a:cubicBezTo>
                    <a:cubicBezTo>
                      <a:pt x="4492" y="6971"/>
                      <a:pt x="4586" y="6958"/>
                      <a:pt x="4680" y="6932"/>
                    </a:cubicBezTo>
                    <a:cubicBezTo>
                      <a:pt x="7373" y="6224"/>
                      <a:pt x="10090" y="5015"/>
                      <a:pt x="11048" y="4558"/>
                    </a:cubicBezTo>
                    <a:cubicBezTo>
                      <a:pt x="11254" y="4467"/>
                      <a:pt x="11345" y="4307"/>
                      <a:pt x="11254" y="4193"/>
                    </a:cubicBezTo>
                    <a:cubicBezTo>
                      <a:pt x="10067" y="2572"/>
                      <a:pt x="7967" y="678"/>
                      <a:pt x="7282" y="107"/>
                    </a:cubicBezTo>
                    <a:cubicBezTo>
                      <a:pt x="7211" y="36"/>
                      <a:pt x="7086" y="0"/>
                      <a:pt x="694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9"/>
              <p:cNvSpPr/>
              <p:nvPr/>
            </p:nvSpPr>
            <p:spPr>
              <a:xfrm>
                <a:off x="2420200" y="3818900"/>
                <a:ext cx="186075" cy="174275"/>
              </a:xfrm>
              <a:custGeom>
                <a:avLst/>
                <a:gdLst/>
                <a:ahLst/>
                <a:cxnLst/>
                <a:rect l="l" t="t" r="r" b="b"/>
                <a:pathLst>
                  <a:path w="7443" h="6971" extrusionOk="0">
                    <a:moveTo>
                      <a:pt x="3038" y="0"/>
                    </a:moveTo>
                    <a:cubicBezTo>
                      <a:pt x="2951" y="0"/>
                      <a:pt x="2857" y="13"/>
                      <a:pt x="2763" y="39"/>
                    </a:cubicBezTo>
                    <a:cubicBezTo>
                      <a:pt x="2694" y="62"/>
                      <a:pt x="2626" y="84"/>
                      <a:pt x="2535" y="107"/>
                    </a:cubicBezTo>
                    <a:cubicBezTo>
                      <a:pt x="2877" y="655"/>
                      <a:pt x="3539" y="1112"/>
                      <a:pt x="3950" y="1637"/>
                    </a:cubicBezTo>
                    <a:cubicBezTo>
                      <a:pt x="4224" y="1979"/>
                      <a:pt x="4406" y="2321"/>
                      <a:pt x="4520" y="2618"/>
                    </a:cubicBezTo>
                    <a:cubicBezTo>
                      <a:pt x="4908" y="3873"/>
                      <a:pt x="4041" y="4878"/>
                      <a:pt x="2923" y="5494"/>
                    </a:cubicBezTo>
                    <a:cubicBezTo>
                      <a:pt x="2032" y="5996"/>
                      <a:pt x="960" y="6316"/>
                      <a:pt x="1" y="6749"/>
                    </a:cubicBezTo>
                    <a:cubicBezTo>
                      <a:pt x="69" y="6795"/>
                      <a:pt x="115" y="6841"/>
                      <a:pt x="161" y="6864"/>
                    </a:cubicBezTo>
                    <a:cubicBezTo>
                      <a:pt x="232" y="6935"/>
                      <a:pt x="357" y="6971"/>
                      <a:pt x="502" y="6971"/>
                    </a:cubicBezTo>
                    <a:cubicBezTo>
                      <a:pt x="589" y="6971"/>
                      <a:pt x="683" y="6958"/>
                      <a:pt x="777" y="6932"/>
                    </a:cubicBezTo>
                    <a:cubicBezTo>
                      <a:pt x="3470" y="6224"/>
                      <a:pt x="6187" y="5015"/>
                      <a:pt x="7145" y="4558"/>
                    </a:cubicBezTo>
                    <a:cubicBezTo>
                      <a:pt x="7351" y="4467"/>
                      <a:pt x="7442" y="4307"/>
                      <a:pt x="7351" y="4193"/>
                    </a:cubicBezTo>
                    <a:cubicBezTo>
                      <a:pt x="6164" y="2572"/>
                      <a:pt x="4064" y="678"/>
                      <a:pt x="3379" y="107"/>
                    </a:cubicBezTo>
                    <a:cubicBezTo>
                      <a:pt x="3308" y="36"/>
                      <a:pt x="3183" y="0"/>
                      <a:pt x="3038" y="0"/>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9"/>
              <p:cNvSpPr/>
              <p:nvPr/>
            </p:nvSpPr>
            <p:spPr>
              <a:xfrm>
                <a:off x="2455600" y="3956425"/>
                <a:ext cx="283625" cy="174275"/>
              </a:xfrm>
              <a:custGeom>
                <a:avLst/>
                <a:gdLst/>
                <a:ahLst/>
                <a:cxnLst/>
                <a:rect l="l" t="t" r="r" b="b"/>
                <a:pathLst>
                  <a:path w="11345" h="6971" extrusionOk="0">
                    <a:moveTo>
                      <a:pt x="6940" y="0"/>
                    </a:moveTo>
                    <a:cubicBezTo>
                      <a:pt x="6853" y="0"/>
                      <a:pt x="6759" y="13"/>
                      <a:pt x="6665" y="39"/>
                    </a:cubicBezTo>
                    <a:cubicBezTo>
                      <a:pt x="6597" y="62"/>
                      <a:pt x="6528" y="84"/>
                      <a:pt x="6437" y="107"/>
                    </a:cubicBezTo>
                    <a:cubicBezTo>
                      <a:pt x="3355" y="975"/>
                      <a:pt x="1119" y="2002"/>
                      <a:pt x="297" y="2413"/>
                    </a:cubicBezTo>
                    <a:cubicBezTo>
                      <a:pt x="69" y="2504"/>
                      <a:pt x="0" y="2664"/>
                      <a:pt x="91" y="2778"/>
                    </a:cubicBezTo>
                    <a:cubicBezTo>
                      <a:pt x="1164" y="4147"/>
                      <a:pt x="3127" y="6019"/>
                      <a:pt x="3903" y="6726"/>
                    </a:cubicBezTo>
                    <a:cubicBezTo>
                      <a:pt x="3972" y="6795"/>
                      <a:pt x="4017" y="6818"/>
                      <a:pt x="4063" y="6863"/>
                    </a:cubicBezTo>
                    <a:cubicBezTo>
                      <a:pt x="4134" y="6935"/>
                      <a:pt x="4259" y="6970"/>
                      <a:pt x="4404" y="6970"/>
                    </a:cubicBezTo>
                    <a:cubicBezTo>
                      <a:pt x="4491" y="6970"/>
                      <a:pt x="4585" y="6958"/>
                      <a:pt x="4679" y="6932"/>
                    </a:cubicBezTo>
                    <a:cubicBezTo>
                      <a:pt x="7373" y="6224"/>
                      <a:pt x="10089" y="5015"/>
                      <a:pt x="11048" y="4558"/>
                    </a:cubicBezTo>
                    <a:cubicBezTo>
                      <a:pt x="11253" y="4467"/>
                      <a:pt x="11344" y="4307"/>
                      <a:pt x="11253" y="4193"/>
                    </a:cubicBezTo>
                    <a:cubicBezTo>
                      <a:pt x="10066" y="2549"/>
                      <a:pt x="7966" y="678"/>
                      <a:pt x="7281" y="107"/>
                    </a:cubicBezTo>
                    <a:cubicBezTo>
                      <a:pt x="7210" y="36"/>
                      <a:pt x="7085" y="0"/>
                      <a:pt x="694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9"/>
              <p:cNvSpPr/>
              <p:nvPr/>
            </p:nvSpPr>
            <p:spPr>
              <a:xfrm>
                <a:off x="2553175" y="3956425"/>
                <a:ext cx="186050" cy="174275"/>
              </a:xfrm>
              <a:custGeom>
                <a:avLst/>
                <a:gdLst/>
                <a:ahLst/>
                <a:cxnLst/>
                <a:rect l="l" t="t" r="r" b="b"/>
                <a:pathLst>
                  <a:path w="7442" h="6971" extrusionOk="0">
                    <a:moveTo>
                      <a:pt x="3037" y="0"/>
                    </a:moveTo>
                    <a:cubicBezTo>
                      <a:pt x="2950" y="0"/>
                      <a:pt x="2856" y="13"/>
                      <a:pt x="2762" y="39"/>
                    </a:cubicBezTo>
                    <a:cubicBezTo>
                      <a:pt x="2694" y="62"/>
                      <a:pt x="2625" y="84"/>
                      <a:pt x="2534" y="107"/>
                    </a:cubicBezTo>
                    <a:cubicBezTo>
                      <a:pt x="2876" y="655"/>
                      <a:pt x="3538" y="1111"/>
                      <a:pt x="3949" y="1636"/>
                    </a:cubicBezTo>
                    <a:cubicBezTo>
                      <a:pt x="4223" y="1979"/>
                      <a:pt x="4406" y="2298"/>
                      <a:pt x="4520" y="2618"/>
                    </a:cubicBezTo>
                    <a:cubicBezTo>
                      <a:pt x="4908" y="3873"/>
                      <a:pt x="4040" y="4878"/>
                      <a:pt x="2922" y="5494"/>
                    </a:cubicBezTo>
                    <a:cubicBezTo>
                      <a:pt x="2032" y="5973"/>
                      <a:pt x="959" y="6316"/>
                      <a:pt x="0" y="6726"/>
                    </a:cubicBezTo>
                    <a:cubicBezTo>
                      <a:pt x="69" y="6795"/>
                      <a:pt x="114" y="6818"/>
                      <a:pt x="160" y="6863"/>
                    </a:cubicBezTo>
                    <a:cubicBezTo>
                      <a:pt x="231" y="6935"/>
                      <a:pt x="356" y="6970"/>
                      <a:pt x="501" y="6970"/>
                    </a:cubicBezTo>
                    <a:cubicBezTo>
                      <a:pt x="588" y="6970"/>
                      <a:pt x="682" y="6958"/>
                      <a:pt x="776" y="6932"/>
                    </a:cubicBezTo>
                    <a:cubicBezTo>
                      <a:pt x="3470" y="6224"/>
                      <a:pt x="6186" y="5015"/>
                      <a:pt x="7145" y="4558"/>
                    </a:cubicBezTo>
                    <a:cubicBezTo>
                      <a:pt x="7350" y="4467"/>
                      <a:pt x="7441" y="4307"/>
                      <a:pt x="7350" y="4193"/>
                    </a:cubicBezTo>
                    <a:cubicBezTo>
                      <a:pt x="6163" y="2549"/>
                      <a:pt x="4063" y="678"/>
                      <a:pt x="3378" y="107"/>
                    </a:cubicBezTo>
                    <a:cubicBezTo>
                      <a:pt x="3307" y="36"/>
                      <a:pt x="3182" y="0"/>
                      <a:pt x="3037" y="0"/>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9"/>
              <p:cNvSpPr/>
              <p:nvPr/>
            </p:nvSpPr>
            <p:spPr>
              <a:xfrm>
                <a:off x="2565150" y="3728725"/>
                <a:ext cx="283625" cy="174300"/>
              </a:xfrm>
              <a:custGeom>
                <a:avLst/>
                <a:gdLst/>
                <a:ahLst/>
                <a:cxnLst/>
                <a:rect l="l" t="t" r="r" b="b"/>
                <a:pathLst>
                  <a:path w="11345" h="6972" extrusionOk="0">
                    <a:moveTo>
                      <a:pt x="6931" y="1"/>
                    </a:moveTo>
                    <a:cubicBezTo>
                      <a:pt x="6843" y="1"/>
                      <a:pt x="6751" y="14"/>
                      <a:pt x="6666" y="39"/>
                    </a:cubicBezTo>
                    <a:cubicBezTo>
                      <a:pt x="6597" y="62"/>
                      <a:pt x="6506" y="85"/>
                      <a:pt x="6437" y="108"/>
                    </a:cubicBezTo>
                    <a:cubicBezTo>
                      <a:pt x="3356" y="975"/>
                      <a:pt x="1119" y="2002"/>
                      <a:pt x="297" y="2413"/>
                    </a:cubicBezTo>
                    <a:cubicBezTo>
                      <a:pt x="69" y="2505"/>
                      <a:pt x="1" y="2664"/>
                      <a:pt x="92" y="2778"/>
                    </a:cubicBezTo>
                    <a:cubicBezTo>
                      <a:pt x="1165" y="4148"/>
                      <a:pt x="3128" y="6020"/>
                      <a:pt x="3904" y="6727"/>
                    </a:cubicBezTo>
                    <a:cubicBezTo>
                      <a:pt x="3972" y="6796"/>
                      <a:pt x="4018" y="6841"/>
                      <a:pt x="4041" y="6864"/>
                    </a:cubicBezTo>
                    <a:cubicBezTo>
                      <a:pt x="4126" y="6935"/>
                      <a:pt x="4256" y="6971"/>
                      <a:pt x="4403" y="6971"/>
                    </a:cubicBezTo>
                    <a:cubicBezTo>
                      <a:pt x="4491" y="6971"/>
                      <a:pt x="4586" y="6958"/>
                      <a:pt x="4680" y="6933"/>
                    </a:cubicBezTo>
                    <a:cubicBezTo>
                      <a:pt x="7373" y="6225"/>
                      <a:pt x="10089" y="5015"/>
                      <a:pt x="11048" y="4559"/>
                    </a:cubicBezTo>
                    <a:cubicBezTo>
                      <a:pt x="11253" y="4468"/>
                      <a:pt x="11345" y="4308"/>
                      <a:pt x="11253" y="4194"/>
                    </a:cubicBezTo>
                    <a:cubicBezTo>
                      <a:pt x="10067" y="2550"/>
                      <a:pt x="7967" y="679"/>
                      <a:pt x="7282" y="108"/>
                    </a:cubicBezTo>
                    <a:cubicBezTo>
                      <a:pt x="7211" y="37"/>
                      <a:pt x="7077" y="1"/>
                      <a:pt x="6931" y="1"/>
                    </a:cubicBezTo>
                    <a:close/>
                  </a:path>
                </a:pathLst>
              </a:custGeom>
              <a:solidFill>
                <a:srgbClr val="FB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9"/>
              <p:cNvSpPr/>
              <p:nvPr/>
            </p:nvSpPr>
            <p:spPr>
              <a:xfrm>
                <a:off x="2662725" y="3728725"/>
                <a:ext cx="186050" cy="174300"/>
              </a:xfrm>
              <a:custGeom>
                <a:avLst/>
                <a:gdLst/>
                <a:ahLst/>
                <a:cxnLst/>
                <a:rect l="l" t="t" r="r" b="b"/>
                <a:pathLst>
                  <a:path w="7442" h="6972" extrusionOk="0">
                    <a:moveTo>
                      <a:pt x="3028" y="1"/>
                    </a:moveTo>
                    <a:cubicBezTo>
                      <a:pt x="2940" y="1"/>
                      <a:pt x="2848" y="14"/>
                      <a:pt x="2763" y="39"/>
                    </a:cubicBezTo>
                    <a:cubicBezTo>
                      <a:pt x="2694" y="62"/>
                      <a:pt x="2603" y="85"/>
                      <a:pt x="2534" y="108"/>
                    </a:cubicBezTo>
                    <a:cubicBezTo>
                      <a:pt x="2877" y="656"/>
                      <a:pt x="3516" y="1112"/>
                      <a:pt x="3950" y="1637"/>
                    </a:cubicBezTo>
                    <a:cubicBezTo>
                      <a:pt x="4223" y="1980"/>
                      <a:pt x="4406" y="2299"/>
                      <a:pt x="4497" y="2619"/>
                    </a:cubicBezTo>
                    <a:cubicBezTo>
                      <a:pt x="4908" y="3874"/>
                      <a:pt x="4041" y="4878"/>
                      <a:pt x="2922" y="5495"/>
                    </a:cubicBezTo>
                    <a:cubicBezTo>
                      <a:pt x="2032" y="5974"/>
                      <a:pt x="959" y="6316"/>
                      <a:pt x="1" y="6727"/>
                    </a:cubicBezTo>
                    <a:cubicBezTo>
                      <a:pt x="69" y="6796"/>
                      <a:pt x="115" y="6841"/>
                      <a:pt x="138" y="6864"/>
                    </a:cubicBezTo>
                    <a:cubicBezTo>
                      <a:pt x="223" y="6935"/>
                      <a:pt x="353" y="6971"/>
                      <a:pt x="500" y="6971"/>
                    </a:cubicBezTo>
                    <a:cubicBezTo>
                      <a:pt x="588" y="6971"/>
                      <a:pt x="683" y="6958"/>
                      <a:pt x="777" y="6933"/>
                    </a:cubicBezTo>
                    <a:cubicBezTo>
                      <a:pt x="3470" y="6225"/>
                      <a:pt x="6186" y="5015"/>
                      <a:pt x="7145" y="4559"/>
                    </a:cubicBezTo>
                    <a:cubicBezTo>
                      <a:pt x="7350" y="4468"/>
                      <a:pt x="7442" y="4308"/>
                      <a:pt x="7350" y="4194"/>
                    </a:cubicBezTo>
                    <a:cubicBezTo>
                      <a:pt x="6164" y="2550"/>
                      <a:pt x="4064" y="679"/>
                      <a:pt x="3379" y="108"/>
                    </a:cubicBezTo>
                    <a:cubicBezTo>
                      <a:pt x="3308" y="37"/>
                      <a:pt x="3174" y="1"/>
                      <a:pt x="3028" y="1"/>
                    </a:cubicBezTo>
                    <a:close/>
                  </a:path>
                </a:pathLst>
              </a:custGeom>
              <a:solidFill>
                <a:srgbClr val="F3A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9"/>
              <p:cNvSpPr/>
              <p:nvPr/>
            </p:nvSpPr>
            <p:spPr>
              <a:xfrm>
                <a:off x="2698100" y="3866250"/>
                <a:ext cx="283650" cy="174300"/>
              </a:xfrm>
              <a:custGeom>
                <a:avLst/>
                <a:gdLst/>
                <a:ahLst/>
                <a:cxnLst/>
                <a:rect l="l" t="t" r="r" b="b"/>
                <a:pathLst>
                  <a:path w="11346" h="6972" extrusionOk="0">
                    <a:moveTo>
                      <a:pt x="6931" y="1"/>
                    </a:moveTo>
                    <a:cubicBezTo>
                      <a:pt x="6843" y="1"/>
                      <a:pt x="6751" y="14"/>
                      <a:pt x="6666" y="39"/>
                    </a:cubicBezTo>
                    <a:cubicBezTo>
                      <a:pt x="6575" y="62"/>
                      <a:pt x="6506" y="85"/>
                      <a:pt x="6438" y="108"/>
                    </a:cubicBezTo>
                    <a:cubicBezTo>
                      <a:pt x="3356" y="975"/>
                      <a:pt x="1119" y="2002"/>
                      <a:pt x="298" y="2413"/>
                    </a:cubicBezTo>
                    <a:cubicBezTo>
                      <a:pt x="69" y="2504"/>
                      <a:pt x="1" y="2664"/>
                      <a:pt x="92" y="2778"/>
                    </a:cubicBezTo>
                    <a:cubicBezTo>
                      <a:pt x="1165" y="4148"/>
                      <a:pt x="3128" y="5997"/>
                      <a:pt x="3904" y="6727"/>
                    </a:cubicBezTo>
                    <a:cubicBezTo>
                      <a:pt x="3972" y="6773"/>
                      <a:pt x="4018" y="6818"/>
                      <a:pt x="4041" y="6864"/>
                    </a:cubicBezTo>
                    <a:cubicBezTo>
                      <a:pt x="4127" y="6935"/>
                      <a:pt x="4257" y="6971"/>
                      <a:pt x="4404" y="6971"/>
                    </a:cubicBezTo>
                    <a:cubicBezTo>
                      <a:pt x="4492" y="6971"/>
                      <a:pt x="4586" y="6958"/>
                      <a:pt x="4680" y="6933"/>
                    </a:cubicBezTo>
                    <a:cubicBezTo>
                      <a:pt x="7373" y="6225"/>
                      <a:pt x="10090" y="4992"/>
                      <a:pt x="11048" y="4559"/>
                    </a:cubicBezTo>
                    <a:cubicBezTo>
                      <a:pt x="11254" y="4445"/>
                      <a:pt x="11345" y="4308"/>
                      <a:pt x="11254" y="4194"/>
                    </a:cubicBezTo>
                    <a:cubicBezTo>
                      <a:pt x="10067" y="2550"/>
                      <a:pt x="7967" y="678"/>
                      <a:pt x="7282" y="108"/>
                    </a:cubicBezTo>
                    <a:cubicBezTo>
                      <a:pt x="7211" y="36"/>
                      <a:pt x="7077" y="1"/>
                      <a:pt x="6931" y="1"/>
                    </a:cubicBezTo>
                    <a:close/>
                  </a:path>
                </a:pathLst>
              </a:custGeom>
              <a:solidFill>
                <a:srgbClr val="0F3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9"/>
              <p:cNvSpPr/>
              <p:nvPr/>
            </p:nvSpPr>
            <p:spPr>
              <a:xfrm>
                <a:off x="2795700" y="3866250"/>
                <a:ext cx="186050" cy="174300"/>
              </a:xfrm>
              <a:custGeom>
                <a:avLst/>
                <a:gdLst/>
                <a:ahLst/>
                <a:cxnLst/>
                <a:rect l="l" t="t" r="r" b="b"/>
                <a:pathLst>
                  <a:path w="7442" h="6972" extrusionOk="0">
                    <a:moveTo>
                      <a:pt x="3027" y="1"/>
                    </a:moveTo>
                    <a:cubicBezTo>
                      <a:pt x="2939" y="1"/>
                      <a:pt x="2847" y="14"/>
                      <a:pt x="2762" y="39"/>
                    </a:cubicBezTo>
                    <a:cubicBezTo>
                      <a:pt x="2671" y="62"/>
                      <a:pt x="2602" y="85"/>
                      <a:pt x="2534" y="108"/>
                    </a:cubicBezTo>
                    <a:cubicBezTo>
                      <a:pt x="2876" y="656"/>
                      <a:pt x="3515" y="1112"/>
                      <a:pt x="3949" y="1637"/>
                    </a:cubicBezTo>
                    <a:cubicBezTo>
                      <a:pt x="4223" y="1979"/>
                      <a:pt x="4405" y="2299"/>
                      <a:pt x="4497" y="2619"/>
                    </a:cubicBezTo>
                    <a:cubicBezTo>
                      <a:pt x="4907" y="3851"/>
                      <a:pt x="4040" y="4878"/>
                      <a:pt x="2922" y="5495"/>
                    </a:cubicBezTo>
                    <a:cubicBezTo>
                      <a:pt x="2031" y="5974"/>
                      <a:pt x="959" y="6316"/>
                      <a:pt x="0" y="6727"/>
                    </a:cubicBezTo>
                    <a:cubicBezTo>
                      <a:pt x="68" y="6773"/>
                      <a:pt x="114" y="6818"/>
                      <a:pt x="137" y="6864"/>
                    </a:cubicBezTo>
                    <a:cubicBezTo>
                      <a:pt x="223" y="6935"/>
                      <a:pt x="353" y="6971"/>
                      <a:pt x="500" y="6971"/>
                    </a:cubicBezTo>
                    <a:cubicBezTo>
                      <a:pt x="588" y="6971"/>
                      <a:pt x="682" y="6958"/>
                      <a:pt x="776" y="6933"/>
                    </a:cubicBezTo>
                    <a:cubicBezTo>
                      <a:pt x="3469" y="6225"/>
                      <a:pt x="6186" y="4992"/>
                      <a:pt x="7144" y="4559"/>
                    </a:cubicBezTo>
                    <a:cubicBezTo>
                      <a:pt x="7350" y="4445"/>
                      <a:pt x="7441" y="4308"/>
                      <a:pt x="7350" y="4194"/>
                    </a:cubicBezTo>
                    <a:cubicBezTo>
                      <a:pt x="6163" y="2550"/>
                      <a:pt x="4063" y="678"/>
                      <a:pt x="3378" y="108"/>
                    </a:cubicBezTo>
                    <a:cubicBezTo>
                      <a:pt x="3307" y="36"/>
                      <a:pt x="3173" y="1"/>
                      <a:pt x="3027" y="1"/>
                    </a:cubicBezTo>
                    <a:close/>
                  </a:path>
                </a:pathLst>
              </a:custGeom>
              <a:solidFill>
                <a:srgbClr val="0A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9"/>
              <p:cNvSpPr/>
              <p:nvPr/>
            </p:nvSpPr>
            <p:spPr>
              <a:xfrm>
                <a:off x="2588550" y="4093950"/>
                <a:ext cx="283625" cy="174275"/>
              </a:xfrm>
              <a:custGeom>
                <a:avLst/>
                <a:gdLst/>
                <a:ahLst/>
                <a:cxnLst/>
                <a:rect l="l" t="t" r="r" b="b"/>
                <a:pathLst>
                  <a:path w="11345" h="6971" extrusionOk="0">
                    <a:moveTo>
                      <a:pt x="6941" y="0"/>
                    </a:moveTo>
                    <a:cubicBezTo>
                      <a:pt x="6854" y="0"/>
                      <a:pt x="6760" y="13"/>
                      <a:pt x="6665" y="39"/>
                    </a:cubicBezTo>
                    <a:cubicBezTo>
                      <a:pt x="6597" y="61"/>
                      <a:pt x="6528" y="84"/>
                      <a:pt x="6437" y="107"/>
                    </a:cubicBezTo>
                    <a:cubicBezTo>
                      <a:pt x="3356" y="974"/>
                      <a:pt x="1119" y="2002"/>
                      <a:pt x="297" y="2412"/>
                    </a:cubicBezTo>
                    <a:cubicBezTo>
                      <a:pt x="69" y="2504"/>
                      <a:pt x="0" y="2663"/>
                      <a:pt x="92" y="2778"/>
                    </a:cubicBezTo>
                    <a:cubicBezTo>
                      <a:pt x="1165" y="4147"/>
                      <a:pt x="3128" y="5996"/>
                      <a:pt x="3904" y="6726"/>
                    </a:cubicBezTo>
                    <a:cubicBezTo>
                      <a:pt x="3972" y="6772"/>
                      <a:pt x="4018" y="6818"/>
                      <a:pt x="4063" y="6863"/>
                    </a:cubicBezTo>
                    <a:cubicBezTo>
                      <a:pt x="4135" y="6935"/>
                      <a:pt x="4259" y="6970"/>
                      <a:pt x="4404" y="6970"/>
                    </a:cubicBezTo>
                    <a:cubicBezTo>
                      <a:pt x="4491" y="6970"/>
                      <a:pt x="4585" y="6957"/>
                      <a:pt x="4680" y="6932"/>
                    </a:cubicBezTo>
                    <a:cubicBezTo>
                      <a:pt x="7373" y="6224"/>
                      <a:pt x="10089" y="4992"/>
                      <a:pt x="11048" y="4558"/>
                    </a:cubicBezTo>
                    <a:cubicBezTo>
                      <a:pt x="11253" y="4444"/>
                      <a:pt x="11345" y="4307"/>
                      <a:pt x="11253" y="4170"/>
                    </a:cubicBezTo>
                    <a:cubicBezTo>
                      <a:pt x="10066" y="2549"/>
                      <a:pt x="7966" y="678"/>
                      <a:pt x="7282" y="107"/>
                    </a:cubicBezTo>
                    <a:cubicBezTo>
                      <a:pt x="7210" y="36"/>
                      <a:pt x="7086" y="0"/>
                      <a:pt x="694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9"/>
              <p:cNvSpPr/>
              <p:nvPr/>
            </p:nvSpPr>
            <p:spPr>
              <a:xfrm>
                <a:off x="2686125" y="4093950"/>
                <a:ext cx="186050" cy="174275"/>
              </a:xfrm>
              <a:custGeom>
                <a:avLst/>
                <a:gdLst/>
                <a:ahLst/>
                <a:cxnLst/>
                <a:rect l="l" t="t" r="r" b="b"/>
                <a:pathLst>
                  <a:path w="7442" h="6971" extrusionOk="0">
                    <a:moveTo>
                      <a:pt x="3038" y="0"/>
                    </a:moveTo>
                    <a:cubicBezTo>
                      <a:pt x="2951" y="0"/>
                      <a:pt x="2857" y="13"/>
                      <a:pt x="2762" y="39"/>
                    </a:cubicBezTo>
                    <a:cubicBezTo>
                      <a:pt x="2694" y="61"/>
                      <a:pt x="2625" y="84"/>
                      <a:pt x="2534" y="107"/>
                    </a:cubicBezTo>
                    <a:cubicBezTo>
                      <a:pt x="2877" y="655"/>
                      <a:pt x="3538" y="1111"/>
                      <a:pt x="3949" y="1636"/>
                    </a:cubicBezTo>
                    <a:cubicBezTo>
                      <a:pt x="4223" y="1979"/>
                      <a:pt x="4406" y="2298"/>
                      <a:pt x="4520" y="2618"/>
                    </a:cubicBezTo>
                    <a:cubicBezTo>
                      <a:pt x="4908" y="3850"/>
                      <a:pt x="4041" y="4878"/>
                      <a:pt x="2922" y="5494"/>
                    </a:cubicBezTo>
                    <a:cubicBezTo>
                      <a:pt x="2032" y="5973"/>
                      <a:pt x="959" y="6293"/>
                      <a:pt x="1" y="6726"/>
                    </a:cubicBezTo>
                    <a:cubicBezTo>
                      <a:pt x="69" y="6772"/>
                      <a:pt x="115" y="6818"/>
                      <a:pt x="160" y="6863"/>
                    </a:cubicBezTo>
                    <a:cubicBezTo>
                      <a:pt x="232" y="6935"/>
                      <a:pt x="356" y="6970"/>
                      <a:pt x="501" y="6970"/>
                    </a:cubicBezTo>
                    <a:cubicBezTo>
                      <a:pt x="588" y="6970"/>
                      <a:pt x="682" y="6957"/>
                      <a:pt x="777" y="6932"/>
                    </a:cubicBezTo>
                    <a:cubicBezTo>
                      <a:pt x="3470" y="6224"/>
                      <a:pt x="6186" y="4992"/>
                      <a:pt x="7145" y="4558"/>
                    </a:cubicBezTo>
                    <a:cubicBezTo>
                      <a:pt x="7350" y="4444"/>
                      <a:pt x="7442" y="4307"/>
                      <a:pt x="7350" y="4170"/>
                    </a:cubicBezTo>
                    <a:cubicBezTo>
                      <a:pt x="6163" y="2549"/>
                      <a:pt x="4063" y="678"/>
                      <a:pt x="3379" y="107"/>
                    </a:cubicBezTo>
                    <a:cubicBezTo>
                      <a:pt x="3307" y="36"/>
                      <a:pt x="3183" y="0"/>
                      <a:pt x="3038" y="0"/>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9"/>
              <p:cNvSpPr/>
              <p:nvPr/>
            </p:nvSpPr>
            <p:spPr>
              <a:xfrm>
                <a:off x="2724925" y="4234875"/>
                <a:ext cx="283625" cy="174300"/>
              </a:xfrm>
              <a:custGeom>
                <a:avLst/>
                <a:gdLst/>
                <a:ahLst/>
                <a:cxnLst/>
                <a:rect l="l" t="t" r="r" b="b"/>
                <a:pathLst>
                  <a:path w="11345" h="6972" extrusionOk="0">
                    <a:moveTo>
                      <a:pt x="6942" y="1"/>
                    </a:moveTo>
                    <a:cubicBezTo>
                      <a:pt x="6854" y="1"/>
                      <a:pt x="6760" y="14"/>
                      <a:pt x="6666" y="39"/>
                    </a:cubicBezTo>
                    <a:cubicBezTo>
                      <a:pt x="6597" y="62"/>
                      <a:pt x="6529" y="85"/>
                      <a:pt x="6460" y="108"/>
                    </a:cubicBezTo>
                    <a:cubicBezTo>
                      <a:pt x="3379" y="975"/>
                      <a:pt x="1119" y="2002"/>
                      <a:pt x="297" y="2413"/>
                    </a:cubicBezTo>
                    <a:cubicBezTo>
                      <a:pt x="92" y="2505"/>
                      <a:pt x="1" y="2664"/>
                      <a:pt x="92" y="2778"/>
                    </a:cubicBezTo>
                    <a:cubicBezTo>
                      <a:pt x="1165" y="4148"/>
                      <a:pt x="3128" y="6020"/>
                      <a:pt x="3927" y="6727"/>
                    </a:cubicBezTo>
                    <a:cubicBezTo>
                      <a:pt x="3972" y="6796"/>
                      <a:pt x="4018" y="6819"/>
                      <a:pt x="4064" y="6864"/>
                    </a:cubicBezTo>
                    <a:cubicBezTo>
                      <a:pt x="4135" y="6936"/>
                      <a:pt x="4260" y="6971"/>
                      <a:pt x="4405" y="6971"/>
                    </a:cubicBezTo>
                    <a:cubicBezTo>
                      <a:pt x="4492" y="6971"/>
                      <a:pt x="4586" y="6958"/>
                      <a:pt x="4680" y="6933"/>
                    </a:cubicBezTo>
                    <a:cubicBezTo>
                      <a:pt x="7373" y="6225"/>
                      <a:pt x="10089" y="5015"/>
                      <a:pt x="11048" y="4559"/>
                    </a:cubicBezTo>
                    <a:cubicBezTo>
                      <a:pt x="11254" y="4468"/>
                      <a:pt x="11345" y="4308"/>
                      <a:pt x="11254" y="4194"/>
                    </a:cubicBezTo>
                    <a:cubicBezTo>
                      <a:pt x="10089" y="2550"/>
                      <a:pt x="7967" y="679"/>
                      <a:pt x="7305" y="108"/>
                    </a:cubicBezTo>
                    <a:cubicBezTo>
                      <a:pt x="7219" y="37"/>
                      <a:pt x="7089" y="1"/>
                      <a:pt x="694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9"/>
              <p:cNvSpPr/>
              <p:nvPr/>
            </p:nvSpPr>
            <p:spPr>
              <a:xfrm>
                <a:off x="2823075" y="4234875"/>
                <a:ext cx="185475" cy="174300"/>
              </a:xfrm>
              <a:custGeom>
                <a:avLst/>
                <a:gdLst/>
                <a:ahLst/>
                <a:cxnLst/>
                <a:rect l="l" t="t" r="r" b="b"/>
                <a:pathLst>
                  <a:path w="7419" h="6972" extrusionOk="0">
                    <a:moveTo>
                      <a:pt x="3016" y="1"/>
                    </a:moveTo>
                    <a:cubicBezTo>
                      <a:pt x="2928" y="1"/>
                      <a:pt x="2834" y="14"/>
                      <a:pt x="2740" y="39"/>
                    </a:cubicBezTo>
                    <a:cubicBezTo>
                      <a:pt x="2671" y="62"/>
                      <a:pt x="2603" y="85"/>
                      <a:pt x="2534" y="108"/>
                    </a:cubicBezTo>
                    <a:cubicBezTo>
                      <a:pt x="2854" y="656"/>
                      <a:pt x="3516" y="1112"/>
                      <a:pt x="3949" y="1637"/>
                    </a:cubicBezTo>
                    <a:cubicBezTo>
                      <a:pt x="4223" y="1980"/>
                      <a:pt x="4383" y="2299"/>
                      <a:pt x="4497" y="2619"/>
                    </a:cubicBezTo>
                    <a:cubicBezTo>
                      <a:pt x="4885" y="3874"/>
                      <a:pt x="4018" y="4878"/>
                      <a:pt x="2899" y="5495"/>
                    </a:cubicBezTo>
                    <a:cubicBezTo>
                      <a:pt x="2009" y="5974"/>
                      <a:pt x="959" y="6316"/>
                      <a:pt x="1" y="6727"/>
                    </a:cubicBezTo>
                    <a:cubicBezTo>
                      <a:pt x="46" y="6796"/>
                      <a:pt x="92" y="6819"/>
                      <a:pt x="138" y="6864"/>
                    </a:cubicBezTo>
                    <a:cubicBezTo>
                      <a:pt x="209" y="6936"/>
                      <a:pt x="334" y="6971"/>
                      <a:pt x="479" y="6971"/>
                    </a:cubicBezTo>
                    <a:cubicBezTo>
                      <a:pt x="566" y="6971"/>
                      <a:pt x="660" y="6958"/>
                      <a:pt x="754" y="6933"/>
                    </a:cubicBezTo>
                    <a:cubicBezTo>
                      <a:pt x="3447" y="6225"/>
                      <a:pt x="6163" y="5015"/>
                      <a:pt x="7122" y="4559"/>
                    </a:cubicBezTo>
                    <a:cubicBezTo>
                      <a:pt x="7328" y="4468"/>
                      <a:pt x="7419" y="4308"/>
                      <a:pt x="7328" y="4194"/>
                    </a:cubicBezTo>
                    <a:cubicBezTo>
                      <a:pt x="6163" y="2550"/>
                      <a:pt x="4041" y="679"/>
                      <a:pt x="3379" y="108"/>
                    </a:cubicBezTo>
                    <a:cubicBezTo>
                      <a:pt x="3293" y="37"/>
                      <a:pt x="3163" y="1"/>
                      <a:pt x="3016" y="1"/>
                    </a:cubicBezTo>
                    <a:close/>
                  </a:path>
                </a:pathLst>
              </a:custGeom>
              <a:solidFill>
                <a:srgbClr val="2E4A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9"/>
              <p:cNvSpPr/>
              <p:nvPr/>
            </p:nvSpPr>
            <p:spPr>
              <a:xfrm>
                <a:off x="2841900" y="4013425"/>
                <a:ext cx="406900" cy="305400"/>
              </a:xfrm>
              <a:custGeom>
                <a:avLst/>
                <a:gdLst/>
                <a:ahLst/>
                <a:cxnLst/>
                <a:rect l="l" t="t" r="r" b="b"/>
                <a:pathLst>
                  <a:path w="16276" h="12216" extrusionOk="0">
                    <a:moveTo>
                      <a:pt x="6718" y="1"/>
                    </a:moveTo>
                    <a:cubicBezTo>
                      <a:pt x="6667" y="1"/>
                      <a:pt x="6619" y="6"/>
                      <a:pt x="6575" y="18"/>
                    </a:cubicBezTo>
                    <a:cubicBezTo>
                      <a:pt x="3311" y="612"/>
                      <a:pt x="1188" y="1753"/>
                      <a:pt x="320" y="2278"/>
                    </a:cubicBezTo>
                    <a:cubicBezTo>
                      <a:pt x="275" y="2324"/>
                      <a:pt x="229" y="2347"/>
                      <a:pt x="206" y="2369"/>
                    </a:cubicBezTo>
                    <a:cubicBezTo>
                      <a:pt x="1" y="2484"/>
                      <a:pt x="24" y="2757"/>
                      <a:pt x="229" y="3009"/>
                    </a:cubicBezTo>
                    <a:cubicBezTo>
                      <a:pt x="2968" y="6090"/>
                      <a:pt x="7488" y="10541"/>
                      <a:pt x="8857" y="11888"/>
                    </a:cubicBezTo>
                    <a:cubicBezTo>
                      <a:pt x="9056" y="12086"/>
                      <a:pt x="9358" y="12216"/>
                      <a:pt x="9614" y="12216"/>
                    </a:cubicBezTo>
                    <a:cubicBezTo>
                      <a:pt x="9652" y="12216"/>
                      <a:pt x="9689" y="12213"/>
                      <a:pt x="9724" y="12207"/>
                    </a:cubicBezTo>
                    <a:cubicBezTo>
                      <a:pt x="10820" y="12047"/>
                      <a:pt x="11824" y="11751"/>
                      <a:pt x="12737" y="11408"/>
                    </a:cubicBezTo>
                    <a:cubicBezTo>
                      <a:pt x="14312" y="10838"/>
                      <a:pt x="15522" y="10153"/>
                      <a:pt x="16070" y="9810"/>
                    </a:cubicBezTo>
                    <a:cubicBezTo>
                      <a:pt x="16275" y="9696"/>
                      <a:pt x="16252" y="9445"/>
                      <a:pt x="16047" y="9194"/>
                    </a:cubicBezTo>
                    <a:cubicBezTo>
                      <a:pt x="13148" y="5793"/>
                      <a:pt x="8811" y="1616"/>
                      <a:pt x="7442" y="315"/>
                    </a:cubicBezTo>
                    <a:cubicBezTo>
                      <a:pt x="7254" y="127"/>
                      <a:pt x="6957" y="1"/>
                      <a:pt x="6718" y="1"/>
                    </a:cubicBezTo>
                    <a:close/>
                  </a:path>
                </a:pathLst>
              </a:custGeom>
              <a:solidFill>
                <a:srgbClr val="E35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9"/>
              <p:cNvSpPr/>
              <p:nvPr/>
            </p:nvSpPr>
            <p:spPr>
              <a:xfrm>
                <a:off x="2849900" y="4013425"/>
                <a:ext cx="398900" cy="285225"/>
              </a:xfrm>
              <a:custGeom>
                <a:avLst/>
                <a:gdLst/>
                <a:ahLst/>
                <a:cxnLst/>
                <a:rect l="l" t="t" r="r" b="b"/>
                <a:pathLst>
                  <a:path w="15956" h="11409" extrusionOk="0">
                    <a:moveTo>
                      <a:pt x="6398" y="1"/>
                    </a:moveTo>
                    <a:cubicBezTo>
                      <a:pt x="6347" y="1"/>
                      <a:pt x="6299" y="6"/>
                      <a:pt x="6255" y="18"/>
                    </a:cubicBezTo>
                    <a:cubicBezTo>
                      <a:pt x="2991" y="612"/>
                      <a:pt x="868" y="1753"/>
                      <a:pt x="0" y="2278"/>
                    </a:cubicBezTo>
                    <a:cubicBezTo>
                      <a:pt x="0" y="2301"/>
                      <a:pt x="23" y="2301"/>
                      <a:pt x="23" y="2324"/>
                    </a:cubicBezTo>
                    <a:cubicBezTo>
                      <a:pt x="1050" y="1959"/>
                      <a:pt x="1826" y="1434"/>
                      <a:pt x="3013" y="1251"/>
                    </a:cubicBezTo>
                    <a:cubicBezTo>
                      <a:pt x="3264" y="1216"/>
                      <a:pt x="3514" y="1199"/>
                      <a:pt x="3761" y="1199"/>
                    </a:cubicBezTo>
                    <a:cubicBezTo>
                      <a:pt x="7492" y="1199"/>
                      <a:pt x="10759" y="5062"/>
                      <a:pt x="12600" y="7459"/>
                    </a:cubicBezTo>
                    <a:cubicBezTo>
                      <a:pt x="13581" y="8738"/>
                      <a:pt x="13422" y="10039"/>
                      <a:pt x="12760" y="10997"/>
                    </a:cubicBezTo>
                    <a:cubicBezTo>
                      <a:pt x="12646" y="11134"/>
                      <a:pt x="12532" y="11271"/>
                      <a:pt x="12417" y="11408"/>
                    </a:cubicBezTo>
                    <a:cubicBezTo>
                      <a:pt x="13992" y="10838"/>
                      <a:pt x="15202" y="10153"/>
                      <a:pt x="15750" y="9810"/>
                    </a:cubicBezTo>
                    <a:cubicBezTo>
                      <a:pt x="15955" y="9696"/>
                      <a:pt x="15932" y="9445"/>
                      <a:pt x="15727" y="9194"/>
                    </a:cubicBezTo>
                    <a:cubicBezTo>
                      <a:pt x="12828" y="5793"/>
                      <a:pt x="8491" y="1616"/>
                      <a:pt x="7122" y="315"/>
                    </a:cubicBezTo>
                    <a:cubicBezTo>
                      <a:pt x="6934" y="127"/>
                      <a:pt x="6637" y="1"/>
                      <a:pt x="6398" y="1"/>
                    </a:cubicBezTo>
                    <a:close/>
                  </a:path>
                </a:pathLst>
              </a:custGeom>
              <a:solidFill>
                <a:srgbClr val="D23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7" name="Google Shape;4597;p19"/>
            <p:cNvGrpSpPr/>
            <p:nvPr/>
          </p:nvGrpSpPr>
          <p:grpSpPr>
            <a:xfrm>
              <a:off x="8325436" y="2215379"/>
              <a:ext cx="458858" cy="356377"/>
              <a:chOff x="7689336" y="1517879"/>
              <a:chExt cx="458858" cy="356377"/>
            </a:xfrm>
          </p:grpSpPr>
          <p:sp>
            <p:nvSpPr>
              <p:cNvPr id="4598" name="Google Shape;4598;p19"/>
              <p:cNvSpPr/>
              <p:nvPr/>
            </p:nvSpPr>
            <p:spPr>
              <a:xfrm>
                <a:off x="7712094" y="1648979"/>
                <a:ext cx="436099" cy="101250"/>
              </a:xfrm>
              <a:custGeom>
                <a:avLst/>
                <a:gdLst/>
                <a:ahLst/>
                <a:cxnLst/>
                <a:rect l="l" t="t" r="r" b="b"/>
                <a:pathLst>
                  <a:path w="22324" h="5183" extrusionOk="0">
                    <a:moveTo>
                      <a:pt x="5706" y="0"/>
                    </a:moveTo>
                    <a:cubicBezTo>
                      <a:pt x="4295" y="0"/>
                      <a:pt x="2890" y="97"/>
                      <a:pt x="1506" y="388"/>
                    </a:cubicBezTo>
                    <a:cubicBezTo>
                      <a:pt x="114" y="685"/>
                      <a:pt x="0" y="2762"/>
                      <a:pt x="1370" y="3196"/>
                    </a:cubicBezTo>
                    <a:cubicBezTo>
                      <a:pt x="4382" y="4131"/>
                      <a:pt x="7578" y="4177"/>
                      <a:pt x="10728" y="4405"/>
                    </a:cubicBezTo>
                    <a:cubicBezTo>
                      <a:pt x="12257" y="4542"/>
                      <a:pt x="13787" y="4679"/>
                      <a:pt x="15316" y="4793"/>
                    </a:cubicBezTo>
                    <a:cubicBezTo>
                      <a:pt x="16828" y="4925"/>
                      <a:pt x="18383" y="5183"/>
                      <a:pt x="19899" y="5183"/>
                    </a:cubicBezTo>
                    <a:cubicBezTo>
                      <a:pt x="19961" y="5183"/>
                      <a:pt x="20024" y="5182"/>
                      <a:pt x="20086" y="5181"/>
                    </a:cubicBezTo>
                    <a:cubicBezTo>
                      <a:pt x="21091" y="5136"/>
                      <a:pt x="22004" y="4542"/>
                      <a:pt x="22163" y="3492"/>
                    </a:cubicBezTo>
                    <a:cubicBezTo>
                      <a:pt x="22323" y="2579"/>
                      <a:pt x="21821" y="1415"/>
                      <a:pt x="20817" y="1187"/>
                    </a:cubicBezTo>
                    <a:cubicBezTo>
                      <a:pt x="19219" y="845"/>
                      <a:pt x="17530" y="776"/>
                      <a:pt x="15886" y="616"/>
                    </a:cubicBezTo>
                    <a:cubicBezTo>
                      <a:pt x="14311" y="479"/>
                      <a:pt x="12714" y="388"/>
                      <a:pt x="11116" y="274"/>
                    </a:cubicBezTo>
                    <a:cubicBezTo>
                      <a:pt x="9324" y="159"/>
                      <a:pt x="7510" y="0"/>
                      <a:pt x="5706" y="0"/>
                    </a:cubicBezTo>
                    <a:close/>
                  </a:path>
                </a:pathLst>
              </a:custGeom>
              <a:solidFill>
                <a:srgbClr val="F3A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9"/>
              <p:cNvSpPr/>
              <p:nvPr/>
            </p:nvSpPr>
            <p:spPr>
              <a:xfrm>
                <a:off x="7902033" y="1518778"/>
                <a:ext cx="92322" cy="101289"/>
              </a:xfrm>
              <a:custGeom>
                <a:avLst/>
                <a:gdLst/>
                <a:ahLst/>
                <a:cxnLst/>
                <a:rect l="l" t="t" r="r" b="b"/>
                <a:pathLst>
                  <a:path w="4726" h="5185" extrusionOk="0">
                    <a:moveTo>
                      <a:pt x="2489" y="0"/>
                    </a:moveTo>
                    <a:cubicBezTo>
                      <a:pt x="2283" y="0"/>
                      <a:pt x="2078" y="23"/>
                      <a:pt x="1872" y="46"/>
                    </a:cubicBezTo>
                    <a:cubicBezTo>
                      <a:pt x="1461" y="137"/>
                      <a:pt x="1119" y="320"/>
                      <a:pt x="799" y="593"/>
                    </a:cubicBezTo>
                    <a:cubicBezTo>
                      <a:pt x="366" y="1027"/>
                      <a:pt x="69" y="1575"/>
                      <a:pt x="46" y="2191"/>
                    </a:cubicBezTo>
                    <a:cubicBezTo>
                      <a:pt x="23" y="2808"/>
                      <a:pt x="1" y="3424"/>
                      <a:pt x="320" y="3972"/>
                    </a:cubicBezTo>
                    <a:cubicBezTo>
                      <a:pt x="526" y="4314"/>
                      <a:pt x="777" y="4588"/>
                      <a:pt x="1096" y="4816"/>
                    </a:cubicBezTo>
                    <a:cubicBezTo>
                      <a:pt x="1439" y="5044"/>
                      <a:pt x="1827" y="5159"/>
                      <a:pt x="2215" y="5181"/>
                    </a:cubicBezTo>
                    <a:cubicBezTo>
                      <a:pt x="2256" y="5184"/>
                      <a:pt x="2297" y="5185"/>
                      <a:pt x="2338" y="5185"/>
                    </a:cubicBezTo>
                    <a:cubicBezTo>
                      <a:pt x="2704" y="5185"/>
                      <a:pt x="3050" y="5094"/>
                      <a:pt x="3379" y="4930"/>
                    </a:cubicBezTo>
                    <a:cubicBezTo>
                      <a:pt x="3721" y="4748"/>
                      <a:pt x="4018" y="4497"/>
                      <a:pt x="4223" y="4154"/>
                    </a:cubicBezTo>
                    <a:cubicBezTo>
                      <a:pt x="4611" y="3652"/>
                      <a:pt x="4657" y="3036"/>
                      <a:pt x="4680" y="2419"/>
                    </a:cubicBezTo>
                    <a:cubicBezTo>
                      <a:pt x="4725" y="2100"/>
                      <a:pt x="4657" y="1803"/>
                      <a:pt x="4520" y="1529"/>
                    </a:cubicBezTo>
                    <a:cubicBezTo>
                      <a:pt x="4452" y="1233"/>
                      <a:pt x="4315" y="981"/>
                      <a:pt x="4086" y="753"/>
                    </a:cubicBezTo>
                    <a:cubicBezTo>
                      <a:pt x="3881" y="525"/>
                      <a:pt x="3653" y="342"/>
                      <a:pt x="3356" y="228"/>
                    </a:cubicBezTo>
                    <a:cubicBezTo>
                      <a:pt x="3105" y="68"/>
                      <a:pt x="2808" y="0"/>
                      <a:pt x="2489" y="0"/>
                    </a:cubicBezTo>
                    <a:close/>
                  </a:path>
                </a:pathLst>
              </a:custGeom>
              <a:solidFill>
                <a:srgbClr val="F3A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9"/>
              <p:cNvSpPr/>
              <p:nvPr/>
            </p:nvSpPr>
            <p:spPr>
              <a:xfrm>
                <a:off x="7879294" y="1773280"/>
                <a:ext cx="100351" cy="100976"/>
              </a:xfrm>
              <a:custGeom>
                <a:avLst/>
                <a:gdLst/>
                <a:ahLst/>
                <a:cxnLst/>
                <a:rect l="l" t="t" r="r" b="b"/>
                <a:pathLst>
                  <a:path w="5137" h="5169" extrusionOk="0">
                    <a:moveTo>
                      <a:pt x="2563" y="1"/>
                    </a:moveTo>
                    <a:cubicBezTo>
                      <a:pt x="2265" y="1"/>
                      <a:pt x="1969" y="68"/>
                      <a:pt x="1690" y="188"/>
                    </a:cubicBezTo>
                    <a:cubicBezTo>
                      <a:pt x="1370" y="279"/>
                      <a:pt x="1096" y="439"/>
                      <a:pt x="845" y="667"/>
                    </a:cubicBezTo>
                    <a:cubicBezTo>
                      <a:pt x="571" y="895"/>
                      <a:pt x="389" y="1169"/>
                      <a:pt x="274" y="1466"/>
                    </a:cubicBezTo>
                    <a:cubicBezTo>
                      <a:pt x="92" y="1786"/>
                      <a:pt x="1" y="2105"/>
                      <a:pt x="1" y="2448"/>
                    </a:cubicBezTo>
                    <a:lnTo>
                      <a:pt x="46" y="3132"/>
                    </a:lnTo>
                    <a:cubicBezTo>
                      <a:pt x="160" y="3589"/>
                      <a:pt x="366" y="3977"/>
                      <a:pt x="662" y="4319"/>
                    </a:cubicBezTo>
                    <a:cubicBezTo>
                      <a:pt x="822" y="4456"/>
                      <a:pt x="982" y="4593"/>
                      <a:pt x="1165" y="4730"/>
                    </a:cubicBezTo>
                    <a:cubicBezTo>
                      <a:pt x="1553" y="4981"/>
                      <a:pt x="1986" y="5118"/>
                      <a:pt x="2443" y="5164"/>
                    </a:cubicBezTo>
                    <a:cubicBezTo>
                      <a:pt x="2486" y="5167"/>
                      <a:pt x="2530" y="5168"/>
                      <a:pt x="2573" y="5168"/>
                    </a:cubicBezTo>
                    <a:cubicBezTo>
                      <a:pt x="2872" y="5168"/>
                      <a:pt x="3168" y="5101"/>
                      <a:pt x="3447" y="4981"/>
                    </a:cubicBezTo>
                    <a:cubicBezTo>
                      <a:pt x="3767" y="4890"/>
                      <a:pt x="4041" y="4730"/>
                      <a:pt x="4292" y="4502"/>
                    </a:cubicBezTo>
                    <a:cubicBezTo>
                      <a:pt x="4566" y="4274"/>
                      <a:pt x="4748" y="4000"/>
                      <a:pt x="4862" y="3680"/>
                    </a:cubicBezTo>
                    <a:cubicBezTo>
                      <a:pt x="5045" y="3383"/>
                      <a:pt x="5136" y="3064"/>
                      <a:pt x="5136" y="2721"/>
                    </a:cubicBezTo>
                    <a:cubicBezTo>
                      <a:pt x="5113" y="2493"/>
                      <a:pt x="5091" y="2265"/>
                      <a:pt x="5091" y="2014"/>
                    </a:cubicBezTo>
                    <a:cubicBezTo>
                      <a:pt x="4976" y="1580"/>
                      <a:pt x="4771" y="1192"/>
                      <a:pt x="4474" y="850"/>
                    </a:cubicBezTo>
                    <a:cubicBezTo>
                      <a:pt x="4314" y="713"/>
                      <a:pt x="4132" y="576"/>
                      <a:pt x="3972" y="439"/>
                    </a:cubicBezTo>
                    <a:cubicBezTo>
                      <a:pt x="3584" y="188"/>
                      <a:pt x="3150" y="28"/>
                      <a:pt x="2694" y="5"/>
                    </a:cubicBezTo>
                    <a:cubicBezTo>
                      <a:pt x="2650" y="2"/>
                      <a:pt x="2607" y="1"/>
                      <a:pt x="2563" y="1"/>
                    </a:cubicBezTo>
                    <a:close/>
                  </a:path>
                </a:pathLst>
              </a:custGeom>
              <a:solidFill>
                <a:srgbClr val="F3A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9"/>
              <p:cNvSpPr/>
              <p:nvPr/>
            </p:nvSpPr>
            <p:spPr>
              <a:xfrm>
                <a:off x="7689336" y="1648529"/>
                <a:ext cx="436119" cy="100879"/>
              </a:xfrm>
              <a:custGeom>
                <a:avLst/>
                <a:gdLst/>
                <a:ahLst/>
                <a:cxnLst/>
                <a:rect l="l" t="t" r="r" b="b"/>
                <a:pathLst>
                  <a:path w="22325" h="5164" extrusionOk="0">
                    <a:moveTo>
                      <a:pt x="5707" y="1"/>
                    </a:moveTo>
                    <a:cubicBezTo>
                      <a:pt x="4296" y="1"/>
                      <a:pt x="2890" y="98"/>
                      <a:pt x="1507" y="388"/>
                    </a:cubicBezTo>
                    <a:cubicBezTo>
                      <a:pt x="115" y="662"/>
                      <a:pt x="1" y="2762"/>
                      <a:pt x="1370" y="3173"/>
                    </a:cubicBezTo>
                    <a:cubicBezTo>
                      <a:pt x="4383" y="4109"/>
                      <a:pt x="7579" y="4154"/>
                      <a:pt x="10729" y="4405"/>
                    </a:cubicBezTo>
                    <a:cubicBezTo>
                      <a:pt x="12258" y="4520"/>
                      <a:pt x="13787" y="4657"/>
                      <a:pt x="15317" y="4793"/>
                    </a:cubicBezTo>
                    <a:cubicBezTo>
                      <a:pt x="16752" y="4920"/>
                      <a:pt x="18265" y="5164"/>
                      <a:pt x="19729" y="5164"/>
                    </a:cubicBezTo>
                    <a:cubicBezTo>
                      <a:pt x="19849" y="5164"/>
                      <a:pt x="19968" y="5162"/>
                      <a:pt x="20087" y="5159"/>
                    </a:cubicBezTo>
                    <a:cubicBezTo>
                      <a:pt x="21092" y="5136"/>
                      <a:pt x="22005" y="4542"/>
                      <a:pt x="22164" y="3492"/>
                    </a:cubicBezTo>
                    <a:cubicBezTo>
                      <a:pt x="22324" y="2579"/>
                      <a:pt x="21822" y="1415"/>
                      <a:pt x="20818" y="1187"/>
                    </a:cubicBezTo>
                    <a:cubicBezTo>
                      <a:pt x="19220" y="822"/>
                      <a:pt x="17531" y="753"/>
                      <a:pt x="15887" y="616"/>
                    </a:cubicBezTo>
                    <a:cubicBezTo>
                      <a:pt x="14290" y="479"/>
                      <a:pt x="12715" y="365"/>
                      <a:pt x="11117" y="274"/>
                    </a:cubicBezTo>
                    <a:cubicBezTo>
                      <a:pt x="9324" y="159"/>
                      <a:pt x="7511" y="1"/>
                      <a:pt x="5707" y="1"/>
                    </a:cubicBezTo>
                    <a:close/>
                  </a:path>
                </a:pathLst>
              </a:custGeom>
              <a:solidFill>
                <a:srgbClr val="FB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9"/>
              <p:cNvSpPr/>
              <p:nvPr/>
            </p:nvSpPr>
            <p:spPr>
              <a:xfrm>
                <a:off x="7879294" y="1517879"/>
                <a:ext cx="91873" cy="101680"/>
              </a:xfrm>
              <a:custGeom>
                <a:avLst/>
                <a:gdLst/>
                <a:ahLst/>
                <a:cxnLst/>
                <a:rect l="l" t="t" r="r" b="b"/>
                <a:pathLst>
                  <a:path w="4703" h="5205" extrusionOk="0">
                    <a:moveTo>
                      <a:pt x="2488" y="0"/>
                    </a:moveTo>
                    <a:cubicBezTo>
                      <a:pt x="2283" y="23"/>
                      <a:pt x="2055" y="46"/>
                      <a:pt x="1849" y="46"/>
                    </a:cubicBezTo>
                    <a:cubicBezTo>
                      <a:pt x="1461" y="137"/>
                      <a:pt x="1119" y="320"/>
                      <a:pt x="799" y="594"/>
                    </a:cubicBezTo>
                    <a:cubicBezTo>
                      <a:pt x="366" y="1027"/>
                      <a:pt x="69" y="1575"/>
                      <a:pt x="46" y="2214"/>
                    </a:cubicBezTo>
                    <a:cubicBezTo>
                      <a:pt x="23" y="2831"/>
                      <a:pt x="1" y="3424"/>
                      <a:pt x="320" y="3972"/>
                    </a:cubicBezTo>
                    <a:cubicBezTo>
                      <a:pt x="503" y="4337"/>
                      <a:pt x="777" y="4611"/>
                      <a:pt x="1096" y="4839"/>
                    </a:cubicBezTo>
                    <a:cubicBezTo>
                      <a:pt x="1439" y="5045"/>
                      <a:pt x="1804" y="5182"/>
                      <a:pt x="2215" y="5205"/>
                    </a:cubicBezTo>
                    <a:cubicBezTo>
                      <a:pt x="2625" y="5205"/>
                      <a:pt x="3013" y="5136"/>
                      <a:pt x="3379" y="4953"/>
                    </a:cubicBezTo>
                    <a:cubicBezTo>
                      <a:pt x="3721" y="4771"/>
                      <a:pt x="3995" y="4497"/>
                      <a:pt x="4223" y="4177"/>
                    </a:cubicBezTo>
                    <a:cubicBezTo>
                      <a:pt x="4611" y="3652"/>
                      <a:pt x="4657" y="3059"/>
                      <a:pt x="4680" y="2443"/>
                    </a:cubicBezTo>
                    <a:cubicBezTo>
                      <a:pt x="4703" y="2123"/>
                      <a:pt x="4657" y="1826"/>
                      <a:pt x="4520" y="1530"/>
                    </a:cubicBezTo>
                    <a:cubicBezTo>
                      <a:pt x="4451" y="1233"/>
                      <a:pt x="4292" y="982"/>
                      <a:pt x="4086" y="776"/>
                    </a:cubicBezTo>
                    <a:cubicBezTo>
                      <a:pt x="3881" y="525"/>
                      <a:pt x="3653" y="366"/>
                      <a:pt x="3356" y="251"/>
                    </a:cubicBezTo>
                    <a:cubicBezTo>
                      <a:pt x="3105" y="92"/>
                      <a:pt x="2808" y="0"/>
                      <a:pt x="2488" y="0"/>
                    </a:cubicBezTo>
                    <a:close/>
                  </a:path>
                </a:pathLst>
              </a:custGeom>
              <a:solidFill>
                <a:srgbClr val="FB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9"/>
              <p:cNvSpPr/>
              <p:nvPr/>
            </p:nvSpPr>
            <p:spPr>
              <a:xfrm>
                <a:off x="7856556" y="1772811"/>
                <a:ext cx="100351" cy="100742"/>
              </a:xfrm>
              <a:custGeom>
                <a:avLst/>
                <a:gdLst/>
                <a:ahLst/>
                <a:cxnLst/>
                <a:rect l="l" t="t" r="r" b="b"/>
                <a:pathLst>
                  <a:path w="5137" h="5157" extrusionOk="0">
                    <a:moveTo>
                      <a:pt x="2524" y="1"/>
                    </a:moveTo>
                    <a:cubicBezTo>
                      <a:pt x="2227" y="1"/>
                      <a:pt x="1958" y="55"/>
                      <a:pt x="1689" y="189"/>
                    </a:cubicBezTo>
                    <a:cubicBezTo>
                      <a:pt x="1370" y="257"/>
                      <a:pt x="1073" y="440"/>
                      <a:pt x="845" y="668"/>
                    </a:cubicBezTo>
                    <a:cubicBezTo>
                      <a:pt x="571" y="897"/>
                      <a:pt x="388" y="1148"/>
                      <a:pt x="274" y="1467"/>
                    </a:cubicBezTo>
                    <a:cubicBezTo>
                      <a:pt x="92" y="1764"/>
                      <a:pt x="0" y="2084"/>
                      <a:pt x="0" y="2449"/>
                    </a:cubicBezTo>
                    <a:lnTo>
                      <a:pt x="46" y="3133"/>
                    </a:lnTo>
                    <a:cubicBezTo>
                      <a:pt x="160" y="3567"/>
                      <a:pt x="343" y="3955"/>
                      <a:pt x="662" y="4298"/>
                    </a:cubicBezTo>
                    <a:cubicBezTo>
                      <a:pt x="822" y="4435"/>
                      <a:pt x="982" y="4594"/>
                      <a:pt x="1165" y="4731"/>
                    </a:cubicBezTo>
                    <a:cubicBezTo>
                      <a:pt x="1553" y="4982"/>
                      <a:pt x="1963" y="5119"/>
                      <a:pt x="2443" y="5142"/>
                    </a:cubicBezTo>
                    <a:cubicBezTo>
                      <a:pt x="2514" y="5152"/>
                      <a:pt x="2586" y="5156"/>
                      <a:pt x="2657" y="5156"/>
                    </a:cubicBezTo>
                    <a:cubicBezTo>
                      <a:pt x="2927" y="5156"/>
                      <a:pt x="3194" y="5091"/>
                      <a:pt x="3447" y="4982"/>
                    </a:cubicBezTo>
                    <a:cubicBezTo>
                      <a:pt x="3767" y="4891"/>
                      <a:pt x="4041" y="4731"/>
                      <a:pt x="4292" y="4480"/>
                    </a:cubicBezTo>
                    <a:cubicBezTo>
                      <a:pt x="4543" y="4275"/>
                      <a:pt x="4748" y="4001"/>
                      <a:pt x="4862" y="3681"/>
                    </a:cubicBezTo>
                    <a:cubicBezTo>
                      <a:pt x="5045" y="3385"/>
                      <a:pt x="5136" y="3065"/>
                      <a:pt x="5136" y="2700"/>
                    </a:cubicBezTo>
                    <a:cubicBezTo>
                      <a:pt x="5113" y="2472"/>
                      <a:pt x="5090" y="2243"/>
                      <a:pt x="5068" y="2015"/>
                    </a:cubicBezTo>
                    <a:cubicBezTo>
                      <a:pt x="4976" y="1581"/>
                      <a:pt x="4771" y="1193"/>
                      <a:pt x="4474" y="851"/>
                    </a:cubicBezTo>
                    <a:cubicBezTo>
                      <a:pt x="4314" y="714"/>
                      <a:pt x="4132" y="554"/>
                      <a:pt x="3972" y="417"/>
                    </a:cubicBezTo>
                    <a:cubicBezTo>
                      <a:pt x="3584" y="166"/>
                      <a:pt x="3150" y="29"/>
                      <a:pt x="2694" y="6"/>
                    </a:cubicBezTo>
                    <a:cubicBezTo>
                      <a:pt x="2636" y="3"/>
                      <a:pt x="2579" y="1"/>
                      <a:pt x="2524" y="1"/>
                    </a:cubicBezTo>
                    <a:close/>
                  </a:path>
                </a:pathLst>
              </a:custGeom>
              <a:solidFill>
                <a:srgbClr val="FB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4" name="Google Shape;4604;p19"/>
            <p:cNvGrpSpPr/>
            <p:nvPr/>
          </p:nvGrpSpPr>
          <p:grpSpPr>
            <a:xfrm>
              <a:off x="6959648" y="1840775"/>
              <a:ext cx="519201" cy="461964"/>
              <a:chOff x="6184398" y="1946213"/>
              <a:chExt cx="519201" cy="461964"/>
            </a:xfrm>
          </p:grpSpPr>
          <p:sp>
            <p:nvSpPr>
              <p:cNvPr id="4605" name="Google Shape;4605;p19"/>
              <p:cNvSpPr/>
              <p:nvPr/>
            </p:nvSpPr>
            <p:spPr>
              <a:xfrm>
                <a:off x="6214287" y="1946935"/>
                <a:ext cx="489313" cy="461241"/>
              </a:xfrm>
              <a:custGeom>
                <a:avLst/>
                <a:gdLst/>
                <a:ahLst/>
                <a:cxnLst/>
                <a:rect l="l" t="t" r="r" b="b"/>
                <a:pathLst>
                  <a:path w="25048" h="23611" extrusionOk="0">
                    <a:moveTo>
                      <a:pt x="12644" y="1"/>
                    </a:moveTo>
                    <a:cubicBezTo>
                      <a:pt x="11899" y="1"/>
                      <a:pt x="11103" y="512"/>
                      <a:pt x="10796" y="1218"/>
                    </a:cubicBezTo>
                    <a:cubicBezTo>
                      <a:pt x="10135" y="2747"/>
                      <a:pt x="10226" y="4733"/>
                      <a:pt x="10157" y="6354"/>
                    </a:cubicBezTo>
                    <a:cubicBezTo>
                      <a:pt x="10112" y="7404"/>
                      <a:pt x="10112" y="8454"/>
                      <a:pt x="10089" y="9504"/>
                    </a:cubicBezTo>
                    <a:cubicBezTo>
                      <a:pt x="9671" y="9495"/>
                      <a:pt x="9253" y="9490"/>
                      <a:pt x="8836" y="9490"/>
                    </a:cubicBezTo>
                    <a:cubicBezTo>
                      <a:pt x="8112" y="9490"/>
                      <a:pt x="7389" y="9506"/>
                      <a:pt x="6665" y="9549"/>
                    </a:cubicBezTo>
                    <a:cubicBezTo>
                      <a:pt x="4953" y="9618"/>
                      <a:pt x="3127" y="9572"/>
                      <a:pt x="1529" y="10280"/>
                    </a:cubicBezTo>
                    <a:cubicBezTo>
                      <a:pt x="0" y="10942"/>
                      <a:pt x="639" y="12928"/>
                      <a:pt x="1849" y="13453"/>
                    </a:cubicBezTo>
                    <a:cubicBezTo>
                      <a:pt x="3378" y="14114"/>
                      <a:pt x="5364" y="14000"/>
                      <a:pt x="6985" y="14069"/>
                    </a:cubicBezTo>
                    <a:cubicBezTo>
                      <a:pt x="7989" y="14137"/>
                      <a:pt x="9016" y="14137"/>
                      <a:pt x="10020" y="14137"/>
                    </a:cubicBezTo>
                    <a:cubicBezTo>
                      <a:pt x="9975" y="16511"/>
                      <a:pt x="9929" y="18885"/>
                      <a:pt x="9883" y="21259"/>
                    </a:cubicBezTo>
                    <a:cubicBezTo>
                      <a:pt x="9849" y="22817"/>
                      <a:pt x="11063" y="23611"/>
                      <a:pt x="12272" y="23611"/>
                    </a:cubicBezTo>
                    <a:cubicBezTo>
                      <a:pt x="13437" y="23611"/>
                      <a:pt x="14597" y="22874"/>
                      <a:pt x="14631" y="21373"/>
                    </a:cubicBezTo>
                    <a:cubicBezTo>
                      <a:pt x="14677" y="18999"/>
                      <a:pt x="14700" y="16602"/>
                      <a:pt x="14722" y="14206"/>
                    </a:cubicBezTo>
                    <a:cubicBezTo>
                      <a:pt x="17119" y="14251"/>
                      <a:pt x="19493" y="14297"/>
                      <a:pt x="21890" y="14366"/>
                    </a:cubicBezTo>
                    <a:cubicBezTo>
                      <a:pt x="21904" y="14366"/>
                      <a:pt x="21919" y="14366"/>
                      <a:pt x="21933" y="14366"/>
                    </a:cubicBezTo>
                    <a:cubicBezTo>
                      <a:pt x="24949" y="14366"/>
                      <a:pt x="25048" y="9686"/>
                      <a:pt x="22004" y="9618"/>
                    </a:cubicBezTo>
                    <a:cubicBezTo>
                      <a:pt x="19584" y="9572"/>
                      <a:pt x="17165" y="9549"/>
                      <a:pt x="14745" y="9527"/>
                    </a:cubicBezTo>
                    <a:cubicBezTo>
                      <a:pt x="14745" y="8363"/>
                      <a:pt x="14745" y="7198"/>
                      <a:pt x="14700" y="6034"/>
                    </a:cubicBezTo>
                    <a:cubicBezTo>
                      <a:pt x="14608" y="4322"/>
                      <a:pt x="14677" y="2496"/>
                      <a:pt x="13969" y="899"/>
                    </a:cubicBezTo>
                    <a:cubicBezTo>
                      <a:pt x="13684" y="262"/>
                      <a:pt x="13177" y="1"/>
                      <a:pt x="1264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9"/>
              <p:cNvSpPr/>
              <p:nvPr/>
            </p:nvSpPr>
            <p:spPr>
              <a:xfrm>
                <a:off x="6184398" y="1946213"/>
                <a:ext cx="489195" cy="461358"/>
              </a:xfrm>
              <a:custGeom>
                <a:avLst/>
                <a:gdLst/>
                <a:ahLst/>
                <a:cxnLst/>
                <a:rect l="l" t="t" r="r" b="b"/>
                <a:pathLst>
                  <a:path w="25042" h="23617" extrusionOk="0">
                    <a:moveTo>
                      <a:pt x="12669" y="1"/>
                    </a:moveTo>
                    <a:cubicBezTo>
                      <a:pt x="11917" y="1"/>
                      <a:pt x="11105" y="522"/>
                      <a:pt x="10797" y="1232"/>
                    </a:cubicBezTo>
                    <a:cubicBezTo>
                      <a:pt x="10135" y="2739"/>
                      <a:pt x="10249" y="4725"/>
                      <a:pt x="10158" y="6368"/>
                    </a:cubicBezTo>
                    <a:cubicBezTo>
                      <a:pt x="10112" y="7395"/>
                      <a:pt x="10112" y="8445"/>
                      <a:pt x="10090" y="9495"/>
                    </a:cubicBezTo>
                    <a:cubicBezTo>
                      <a:pt x="8971" y="9495"/>
                      <a:pt x="7830" y="9495"/>
                      <a:pt x="6689" y="9541"/>
                    </a:cubicBezTo>
                    <a:cubicBezTo>
                      <a:pt x="4954" y="9609"/>
                      <a:pt x="3128" y="9564"/>
                      <a:pt x="1530" y="10271"/>
                    </a:cubicBezTo>
                    <a:cubicBezTo>
                      <a:pt x="1" y="10933"/>
                      <a:pt x="663" y="12919"/>
                      <a:pt x="1872" y="13444"/>
                    </a:cubicBezTo>
                    <a:cubicBezTo>
                      <a:pt x="3379" y="14106"/>
                      <a:pt x="5365" y="14015"/>
                      <a:pt x="6985" y="14083"/>
                    </a:cubicBezTo>
                    <a:cubicBezTo>
                      <a:pt x="8012" y="14129"/>
                      <a:pt x="9017" y="14129"/>
                      <a:pt x="10021" y="14151"/>
                    </a:cubicBezTo>
                    <a:cubicBezTo>
                      <a:pt x="9998" y="16525"/>
                      <a:pt x="9930" y="18899"/>
                      <a:pt x="9884" y="21273"/>
                    </a:cubicBezTo>
                    <a:cubicBezTo>
                      <a:pt x="9849" y="22822"/>
                      <a:pt x="11068" y="23616"/>
                      <a:pt x="12280" y="23616"/>
                    </a:cubicBezTo>
                    <a:cubicBezTo>
                      <a:pt x="13443" y="23616"/>
                      <a:pt x="14598" y="22885"/>
                      <a:pt x="14632" y="21387"/>
                    </a:cubicBezTo>
                    <a:cubicBezTo>
                      <a:pt x="14677" y="18990"/>
                      <a:pt x="14700" y="16594"/>
                      <a:pt x="14723" y="14220"/>
                    </a:cubicBezTo>
                    <a:cubicBezTo>
                      <a:pt x="17120" y="14266"/>
                      <a:pt x="19516" y="14311"/>
                      <a:pt x="21913" y="14357"/>
                    </a:cubicBezTo>
                    <a:cubicBezTo>
                      <a:pt x="21935" y="14357"/>
                      <a:pt x="21956" y="14358"/>
                      <a:pt x="21978" y="14358"/>
                    </a:cubicBezTo>
                    <a:cubicBezTo>
                      <a:pt x="24950" y="14358"/>
                      <a:pt x="25041" y="9677"/>
                      <a:pt x="22027" y="9609"/>
                    </a:cubicBezTo>
                    <a:cubicBezTo>
                      <a:pt x="19608" y="9564"/>
                      <a:pt x="17165" y="9541"/>
                      <a:pt x="14746" y="9518"/>
                    </a:cubicBezTo>
                    <a:cubicBezTo>
                      <a:pt x="14769" y="8354"/>
                      <a:pt x="14769" y="7190"/>
                      <a:pt x="14700" y="6049"/>
                    </a:cubicBezTo>
                    <a:cubicBezTo>
                      <a:pt x="14632" y="4314"/>
                      <a:pt x="14677" y="2488"/>
                      <a:pt x="13970" y="890"/>
                    </a:cubicBezTo>
                    <a:cubicBezTo>
                      <a:pt x="13697" y="259"/>
                      <a:pt x="13198" y="1"/>
                      <a:pt x="12669" y="1"/>
                    </a:cubicBezTo>
                    <a:close/>
                  </a:path>
                </a:pathLst>
              </a:custGeom>
              <a:solidFill>
                <a:srgbClr val="80C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7" name="Google Shape;4607;p19"/>
            <p:cNvGrpSpPr/>
            <p:nvPr/>
          </p:nvGrpSpPr>
          <p:grpSpPr>
            <a:xfrm>
              <a:off x="5267750" y="4402765"/>
              <a:ext cx="460245" cy="401483"/>
              <a:chOff x="1003950" y="4166503"/>
              <a:chExt cx="460245" cy="401483"/>
            </a:xfrm>
          </p:grpSpPr>
          <p:sp>
            <p:nvSpPr>
              <p:cNvPr id="4608" name="Google Shape;4608;p19"/>
              <p:cNvSpPr/>
              <p:nvPr/>
            </p:nvSpPr>
            <p:spPr>
              <a:xfrm>
                <a:off x="1036944" y="4166503"/>
                <a:ext cx="427250" cy="395232"/>
              </a:xfrm>
              <a:custGeom>
                <a:avLst/>
                <a:gdLst/>
                <a:ahLst/>
                <a:cxnLst/>
                <a:rect l="l" t="t" r="r" b="b"/>
                <a:pathLst>
                  <a:path w="21871" h="20232" extrusionOk="0">
                    <a:moveTo>
                      <a:pt x="3239" y="0"/>
                    </a:moveTo>
                    <a:cubicBezTo>
                      <a:pt x="2279" y="0"/>
                      <a:pt x="1532" y="903"/>
                      <a:pt x="1971" y="1982"/>
                    </a:cubicBezTo>
                    <a:cubicBezTo>
                      <a:pt x="2747" y="3853"/>
                      <a:pt x="4231" y="5360"/>
                      <a:pt x="5577" y="6844"/>
                    </a:cubicBezTo>
                    <a:cubicBezTo>
                      <a:pt x="6559" y="7939"/>
                      <a:pt x="7563" y="9035"/>
                      <a:pt x="8567" y="10108"/>
                    </a:cubicBezTo>
                    <a:cubicBezTo>
                      <a:pt x="6262" y="12116"/>
                      <a:pt x="3957" y="14125"/>
                      <a:pt x="1628" y="16111"/>
                    </a:cubicBezTo>
                    <a:cubicBezTo>
                      <a:pt x="1" y="17485"/>
                      <a:pt x="1411" y="19705"/>
                      <a:pt x="3089" y="19705"/>
                    </a:cubicBezTo>
                    <a:cubicBezTo>
                      <a:pt x="3528" y="19705"/>
                      <a:pt x="3987" y="19552"/>
                      <a:pt x="4413" y="19192"/>
                    </a:cubicBezTo>
                    <a:cubicBezTo>
                      <a:pt x="6741" y="17206"/>
                      <a:pt x="9115" y="15243"/>
                      <a:pt x="11443" y="13212"/>
                    </a:cubicBezTo>
                    <a:cubicBezTo>
                      <a:pt x="12265" y="14102"/>
                      <a:pt x="13087" y="14969"/>
                      <a:pt x="13908" y="15837"/>
                    </a:cubicBezTo>
                    <a:cubicBezTo>
                      <a:pt x="14570" y="16544"/>
                      <a:pt x="15255" y="17252"/>
                      <a:pt x="15940" y="17937"/>
                    </a:cubicBezTo>
                    <a:cubicBezTo>
                      <a:pt x="16716" y="18758"/>
                      <a:pt x="17538" y="19900"/>
                      <a:pt x="18679" y="20174"/>
                    </a:cubicBezTo>
                    <a:cubicBezTo>
                      <a:pt x="18854" y="20213"/>
                      <a:pt x="19027" y="20232"/>
                      <a:pt x="19194" y="20232"/>
                    </a:cubicBezTo>
                    <a:cubicBezTo>
                      <a:pt x="20382" y="20232"/>
                      <a:pt x="21318" y="19282"/>
                      <a:pt x="21098" y="17982"/>
                    </a:cubicBezTo>
                    <a:cubicBezTo>
                      <a:pt x="20916" y="16841"/>
                      <a:pt x="19957" y="16065"/>
                      <a:pt x="19204" y="15243"/>
                    </a:cubicBezTo>
                    <a:cubicBezTo>
                      <a:pt x="18542" y="14513"/>
                      <a:pt x="17903" y="13805"/>
                      <a:pt x="17241" y="13075"/>
                    </a:cubicBezTo>
                    <a:cubicBezTo>
                      <a:pt x="16396" y="12185"/>
                      <a:pt x="15529" y="11272"/>
                      <a:pt x="14685" y="10381"/>
                    </a:cubicBezTo>
                    <a:cubicBezTo>
                      <a:pt x="16670" y="8578"/>
                      <a:pt x="18633" y="6752"/>
                      <a:pt x="20505" y="4835"/>
                    </a:cubicBezTo>
                    <a:cubicBezTo>
                      <a:pt x="21870" y="3434"/>
                      <a:pt x="20690" y="1481"/>
                      <a:pt x="19180" y="1481"/>
                    </a:cubicBezTo>
                    <a:cubicBezTo>
                      <a:pt x="18772" y="1481"/>
                      <a:pt x="18339" y="1624"/>
                      <a:pt x="17926" y="1959"/>
                    </a:cubicBezTo>
                    <a:cubicBezTo>
                      <a:pt x="15803" y="3671"/>
                      <a:pt x="13772" y="5497"/>
                      <a:pt x="11740" y="7300"/>
                    </a:cubicBezTo>
                    <a:cubicBezTo>
                      <a:pt x="10759" y="6273"/>
                      <a:pt x="9754" y="5246"/>
                      <a:pt x="8750" y="4219"/>
                    </a:cubicBezTo>
                    <a:cubicBezTo>
                      <a:pt x="7312" y="2758"/>
                      <a:pt x="5851" y="1092"/>
                      <a:pt x="3979" y="179"/>
                    </a:cubicBezTo>
                    <a:cubicBezTo>
                      <a:pt x="3730" y="56"/>
                      <a:pt x="3478" y="0"/>
                      <a:pt x="3239" y="0"/>
                    </a:cubicBezTo>
                    <a:close/>
                  </a:path>
                </a:pathLst>
              </a:custGeom>
              <a:solidFill>
                <a:srgbClr val="D53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9"/>
              <p:cNvSpPr/>
              <p:nvPr/>
            </p:nvSpPr>
            <p:spPr>
              <a:xfrm>
                <a:off x="1003950" y="4172695"/>
                <a:ext cx="427699" cy="395291"/>
              </a:xfrm>
              <a:custGeom>
                <a:avLst/>
                <a:gdLst/>
                <a:ahLst/>
                <a:cxnLst/>
                <a:rect l="l" t="t" r="r" b="b"/>
                <a:pathLst>
                  <a:path w="21894" h="20235" extrusionOk="0">
                    <a:moveTo>
                      <a:pt x="3240" y="1"/>
                    </a:moveTo>
                    <a:cubicBezTo>
                      <a:pt x="2291" y="1"/>
                      <a:pt x="1538" y="891"/>
                      <a:pt x="1994" y="1984"/>
                    </a:cubicBezTo>
                    <a:cubicBezTo>
                      <a:pt x="2770" y="3856"/>
                      <a:pt x="4253" y="5362"/>
                      <a:pt x="5577" y="6846"/>
                    </a:cubicBezTo>
                    <a:cubicBezTo>
                      <a:pt x="6581" y="7942"/>
                      <a:pt x="7563" y="9037"/>
                      <a:pt x="8567" y="10110"/>
                    </a:cubicBezTo>
                    <a:cubicBezTo>
                      <a:pt x="6262" y="12119"/>
                      <a:pt x="3957" y="14127"/>
                      <a:pt x="1628" y="16090"/>
                    </a:cubicBezTo>
                    <a:cubicBezTo>
                      <a:pt x="1" y="17483"/>
                      <a:pt x="1426" y="19707"/>
                      <a:pt x="3110" y="19707"/>
                    </a:cubicBezTo>
                    <a:cubicBezTo>
                      <a:pt x="3551" y="19707"/>
                      <a:pt x="4010" y="19555"/>
                      <a:pt x="4436" y="19195"/>
                    </a:cubicBezTo>
                    <a:cubicBezTo>
                      <a:pt x="6764" y="17209"/>
                      <a:pt x="9115" y="15223"/>
                      <a:pt x="11466" y="13214"/>
                    </a:cubicBezTo>
                    <a:cubicBezTo>
                      <a:pt x="12265" y="14082"/>
                      <a:pt x="13087" y="14972"/>
                      <a:pt x="13908" y="15839"/>
                    </a:cubicBezTo>
                    <a:cubicBezTo>
                      <a:pt x="14593" y="16547"/>
                      <a:pt x="15278" y="17232"/>
                      <a:pt x="15940" y="17939"/>
                    </a:cubicBezTo>
                    <a:cubicBezTo>
                      <a:pt x="16739" y="18761"/>
                      <a:pt x="17538" y="19902"/>
                      <a:pt x="18679" y="20176"/>
                    </a:cubicBezTo>
                    <a:cubicBezTo>
                      <a:pt x="18854" y="20216"/>
                      <a:pt x="19027" y="20235"/>
                      <a:pt x="19195" y="20235"/>
                    </a:cubicBezTo>
                    <a:cubicBezTo>
                      <a:pt x="20387" y="20235"/>
                      <a:pt x="21341" y="19285"/>
                      <a:pt x="21121" y="17985"/>
                    </a:cubicBezTo>
                    <a:cubicBezTo>
                      <a:pt x="20916" y="16844"/>
                      <a:pt x="19980" y="16045"/>
                      <a:pt x="19227" y="15223"/>
                    </a:cubicBezTo>
                    <a:cubicBezTo>
                      <a:pt x="18565" y="14515"/>
                      <a:pt x="17903" y="13785"/>
                      <a:pt x="17241" y="13077"/>
                    </a:cubicBezTo>
                    <a:cubicBezTo>
                      <a:pt x="16396" y="12164"/>
                      <a:pt x="15552" y="11274"/>
                      <a:pt x="14684" y="10384"/>
                    </a:cubicBezTo>
                    <a:cubicBezTo>
                      <a:pt x="16693" y="8581"/>
                      <a:pt x="18656" y="6755"/>
                      <a:pt x="20528" y="4838"/>
                    </a:cubicBezTo>
                    <a:cubicBezTo>
                      <a:pt x="21893" y="3436"/>
                      <a:pt x="20699" y="1483"/>
                      <a:pt x="19183" y="1483"/>
                    </a:cubicBezTo>
                    <a:cubicBezTo>
                      <a:pt x="18772" y="1483"/>
                      <a:pt x="18339" y="1626"/>
                      <a:pt x="17926" y="1962"/>
                    </a:cubicBezTo>
                    <a:cubicBezTo>
                      <a:pt x="15826" y="3673"/>
                      <a:pt x="13794" y="5499"/>
                      <a:pt x="11740" y="7303"/>
                    </a:cubicBezTo>
                    <a:cubicBezTo>
                      <a:pt x="10759" y="6275"/>
                      <a:pt x="9777" y="5248"/>
                      <a:pt x="8773" y="4221"/>
                    </a:cubicBezTo>
                    <a:cubicBezTo>
                      <a:pt x="7312" y="2760"/>
                      <a:pt x="5874" y="1094"/>
                      <a:pt x="3979" y="181"/>
                    </a:cubicBezTo>
                    <a:cubicBezTo>
                      <a:pt x="3731" y="57"/>
                      <a:pt x="3479" y="1"/>
                      <a:pt x="3240" y="1"/>
                    </a:cubicBezTo>
                    <a:close/>
                  </a:path>
                </a:pathLst>
              </a:custGeom>
              <a:solidFill>
                <a:srgbClr val="EB6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10" name="Google Shape;4610;p19"/>
          <p:cNvSpPr txBox="1">
            <a:spLocks noGrp="1"/>
          </p:cNvSpPr>
          <p:nvPr>
            <p:ph type="title" hasCustomPrompt="1"/>
          </p:nvPr>
        </p:nvSpPr>
        <p:spPr>
          <a:xfrm>
            <a:off x="720000" y="1694800"/>
            <a:ext cx="5511900" cy="901200"/>
          </a:xfrm>
          <a:prstGeom prst="rect">
            <a:avLst/>
          </a:prstGeom>
        </p:spPr>
        <p:txBody>
          <a:bodyPr spcFirstLastPara="1" wrap="square" lIns="0" tIns="0" rIns="0" bIns="0" anchor="ctr" anchorCtr="0">
            <a:noAutofit/>
          </a:bodyPr>
          <a:lstStyle>
            <a:lvl1pPr lvl="0">
              <a:spcBef>
                <a:spcPts val="0"/>
              </a:spcBef>
              <a:spcAft>
                <a:spcPts val="0"/>
              </a:spcAft>
              <a:buSzPts val="12000"/>
              <a:buNone/>
              <a:defRPr sz="5800">
                <a:solidFill>
                  <a:schemeClr val="dk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11" name="Google Shape;4611;p19"/>
          <p:cNvSpPr txBox="1">
            <a:spLocks noGrp="1"/>
          </p:cNvSpPr>
          <p:nvPr>
            <p:ph type="body" idx="1"/>
          </p:nvPr>
        </p:nvSpPr>
        <p:spPr>
          <a:xfrm>
            <a:off x="720000" y="2794400"/>
            <a:ext cx="4925400" cy="654300"/>
          </a:xfrm>
          <a:prstGeom prst="rect">
            <a:avLst/>
          </a:prstGeom>
        </p:spPr>
        <p:txBody>
          <a:bodyPr spcFirstLastPara="1" wrap="square" lIns="0" tIns="0" rIns="0" bIns="0" anchor="t" anchorCtr="0">
            <a:noAutofit/>
          </a:bodyPr>
          <a:lstStyle>
            <a:lvl1pPr marL="457200" lvl="0" indent="-330200">
              <a:lnSpc>
                <a:spcPct val="100000"/>
              </a:lnSpc>
              <a:spcBef>
                <a:spcPts val="0"/>
              </a:spcBef>
              <a:spcAft>
                <a:spcPts val="0"/>
              </a:spcAft>
              <a:buSzPts val="1600"/>
              <a:buChar char="●"/>
              <a:defRPr>
                <a:solidFill>
                  <a:schemeClr val="dk2"/>
                </a:solidFill>
              </a:defRPr>
            </a:lvl1pPr>
            <a:lvl2pPr marL="914400" lvl="1" indent="-330200" algn="ctr">
              <a:spcBef>
                <a:spcPts val="1600"/>
              </a:spcBef>
              <a:spcAft>
                <a:spcPts val="0"/>
              </a:spcAft>
              <a:buSzPts val="1600"/>
              <a:buChar char="○"/>
              <a:defRPr/>
            </a:lvl2pPr>
            <a:lvl3pPr marL="1371600" lvl="2" indent="-330200" algn="ctr">
              <a:spcBef>
                <a:spcPts val="1600"/>
              </a:spcBef>
              <a:spcAft>
                <a:spcPts val="0"/>
              </a:spcAft>
              <a:buSzPts val="1600"/>
              <a:buChar char="■"/>
              <a:defRPr/>
            </a:lvl3pPr>
            <a:lvl4pPr marL="1828800" lvl="3" indent="-330200" algn="ctr">
              <a:spcBef>
                <a:spcPts val="1600"/>
              </a:spcBef>
              <a:spcAft>
                <a:spcPts val="0"/>
              </a:spcAft>
              <a:buSzPts val="1600"/>
              <a:buChar char="●"/>
              <a:defRPr/>
            </a:lvl4pPr>
            <a:lvl5pPr marL="2286000" lvl="4" indent="-330200" algn="ctr">
              <a:spcBef>
                <a:spcPts val="1600"/>
              </a:spcBef>
              <a:spcAft>
                <a:spcPts val="0"/>
              </a:spcAft>
              <a:buSzPts val="1600"/>
              <a:buChar char="○"/>
              <a:defRPr/>
            </a:lvl5pPr>
            <a:lvl6pPr marL="2743200" lvl="5" indent="-330200" algn="ctr">
              <a:spcBef>
                <a:spcPts val="1600"/>
              </a:spcBef>
              <a:spcAft>
                <a:spcPts val="0"/>
              </a:spcAft>
              <a:buSzPts val="1600"/>
              <a:buChar char="■"/>
              <a:defRPr/>
            </a:lvl6pPr>
            <a:lvl7pPr marL="3200400" lvl="6" indent="-330200" algn="ctr">
              <a:spcBef>
                <a:spcPts val="1600"/>
              </a:spcBef>
              <a:spcAft>
                <a:spcPts val="0"/>
              </a:spcAft>
              <a:buSzPts val="1600"/>
              <a:buChar char="●"/>
              <a:defRPr/>
            </a:lvl7pPr>
            <a:lvl8pPr marL="3657600" lvl="7" indent="-330200" algn="ctr">
              <a:spcBef>
                <a:spcPts val="1600"/>
              </a:spcBef>
              <a:spcAft>
                <a:spcPts val="0"/>
              </a:spcAft>
              <a:buSzPts val="1600"/>
              <a:buChar char="○"/>
              <a:defRPr/>
            </a:lvl8pPr>
            <a:lvl9pPr marL="4114800" lvl="8" indent="-330200" algn="ctr">
              <a:spcBef>
                <a:spcPts val="1600"/>
              </a:spcBef>
              <a:spcAft>
                <a:spcPts val="1600"/>
              </a:spcAft>
              <a:buSzPts val="16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p:cSld name="CUSTOM_5">
    <p:spTree>
      <p:nvGrpSpPr>
        <p:cNvPr id="1" name="Shape 4612"/>
        <p:cNvGrpSpPr/>
        <p:nvPr/>
      </p:nvGrpSpPr>
      <p:grpSpPr>
        <a:xfrm>
          <a:off x="0" y="0"/>
          <a:ext cx="0" cy="0"/>
          <a:chOff x="0" y="0"/>
          <a:chExt cx="0" cy="0"/>
        </a:xfrm>
      </p:grpSpPr>
      <p:grpSp>
        <p:nvGrpSpPr>
          <p:cNvPr id="4613" name="Google Shape;4613;p20"/>
          <p:cNvGrpSpPr/>
          <p:nvPr/>
        </p:nvGrpSpPr>
        <p:grpSpPr>
          <a:xfrm>
            <a:off x="-135456" y="-487"/>
            <a:ext cx="9537125" cy="5143678"/>
            <a:chOff x="-135450" y="773125"/>
            <a:chExt cx="7704900" cy="4155500"/>
          </a:xfrm>
        </p:grpSpPr>
        <p:sp>
          <p:nvSpPr>
            <p:cNvPr id="4614" name="Google Shape;4614;p20"/>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0"/>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0"/>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0"/>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0"/>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0"/>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0"/>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0"/>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0"/>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0"/>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0"/>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0"/>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0"/>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0"/>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0"/>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0"/>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0"/>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0"/>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0"/>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0"/>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0"/>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0"/>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0"/>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0"/>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0"/>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0"/>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0"/>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0"/>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0"/>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20"/>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0"/>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0"/>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0"/>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0"/>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0"/>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0"/>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0"/>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0"/>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0"/>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0"/>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0"/>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0"/>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0"/>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0"/>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0"/>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0"/>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0"/>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0"/>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0"/>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0"/>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0"/>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0"/>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0"/>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0"/>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0"/>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0"/>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0"/>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0"/>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20"/>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0"/>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20"/>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20"/>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0"/>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0"/>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0"/>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0"/>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0"/>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0"/>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0"/>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0"/>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0"/>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0"/>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0"/>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0"/>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0"/>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0"/>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0"/>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0"/>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0"/>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0"/>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0"/>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0"/>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0"/>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0"/>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0"/>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0"/>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0"/>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0"/>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0"/>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0"/>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0"/>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0"/>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0"/>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0"/>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0"/>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0"/>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0"/>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0"/>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0"/>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0"/>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0"/>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0"/>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0"/>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0"/>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0"/>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0"/>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0"/>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0"/>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0"/>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0"/>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0"/>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0"/>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0"/>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0"/>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0"/>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0"/>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0"/>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0"/>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0"/>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0"/>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0"/>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0"/>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0"/>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0"/>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0"/>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0"/>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0"/>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0"/>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0"/>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0"/>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0"/>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0"/>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0"/>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0"/>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0"/>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0"/>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0"/>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0"/>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0"/>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0"/>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0"/>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0"/>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0"/>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0"/>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0"/>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0"/>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0"/>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0"/>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0"/>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0"/>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0"/>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0"/>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0"/>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0"/>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0"/>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0"/>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0"/>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0"/>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0"/>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0"/>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0"/>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0"/>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0"/>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0"/>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0"/>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0"/>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0"/>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0"/>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0"/>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0"/>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0"/>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0"/>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0"/>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0"/>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0"/>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0"/>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0"/>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0"/>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0"/>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0"/>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0"/>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0"/>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0"/>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0"/>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0"/>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0"/>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0"/>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0"/>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0"/>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0"/>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0"/>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0"/>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0"/>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0"/>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0"/>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0"/>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0"/>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0"/>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0"/>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0"/>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0"/>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0"/>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0"/>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0"/>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0"/>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0"/>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0"/>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0"/>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0"/>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0"/>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0"/>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0"/>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0"/>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0"/>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0"/>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9" name="Google Shape;4869;p20"/>
          <p:cNvSpPr/>
          <p:nvPr/>
        </p:nvSpPr>
        <p:spPr>
          <a:xfrm>
            <a:off x="3031576" y="-75"/>
            <a:ext cx="6112780"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0"/>
          <p:cNvSpPr txBox="1">
            <a:spLocks noGrp="1"/>
          </p:cNvSpPr>
          <p:nvPr>
            <p:ph type="title" hasCustomPrompt="1"/>
          </p:nvPr>
        </p:nvSpPr>
        <p:spPr>
          <a:xfrm>
            <a:off x="4572000" y="1876613"/>
            <a:ext cx="3852000" cy="901200"/>
          </a:xfrm>
          <a:prstGeom prst="rect">
            <a:avLst/>
          </a:prstGeom>
        </p:spPr>
        <p:txBody>
          <a:bodyPr spcFirstLastPara="1" wrap="square" lIns="0" tIns="0" rIns="0" bIns="0" anchor="ctr" anchorCtr="0">
            <a:no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71" name="Google Shape;4871;p20"/>
          <p:cNvSpPr txBox="1">
            <a:spLocks noGrp="1"/>
          </p:cNvSpPr>
          <p:nvPr>
            <p:ph type="title" idx="2" hasCustomPrompt="1"/>
          </p:nvPr>
        </p:nvSpPr>
        <p:spPr>
          <a:xfrm>
            <a:off x="4572000" y="467550"/>
            <a:ext cx="3852000" cy="901200"/>
          </a:xfrm>
          <a:prstGeom prst="rect">
            <a:avLst/>
          </a:prstGeom>
        </p:spPr>
        <p:txBody>
          <a:bodyPr spcFirstLastPara="1" wrap="square" lIns="0" tIns="0" rIns="0" bIns="0" anchor="ctr" anchorCtr="0">
            <a:no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72" name="Google Shape;4872;p20"/>
          <p:cNvSpPr txBox="1">
            <a:spLocks noGrp="1"/>
          </p:cNvSpPr>
          <p:nvPr>
            <p:ph type="title" idx="3" hasCustomPrompt="1"/>
          </p:nvPr>
        </p:nvSpPr>
        <p:spPr>
          <a:xfrm>
            <a:off x="4572000" y="3229800"/>
            <a:ext cx="3852000" cy="901200"/>
          </a:xfrm>
          <a:prstGeom prst="rect">
            <a:avLst/>
          </a:prstGeom>
        </p:spPr>
        <p:txBody>
          <a:bodyPr spcFirstLastPara="1" wrap="square" lIns="0" tIns="0" rIns="0" bIns="0" anchor="ctr" anchorCtr="0">
            <a:noAutofit/>
          </a:bodyPr>
          <a:lstStyle>
            <a:lvl1pPr lvl="0" algn="r" rtl="0">
              <a:spcBef>
                <a:spcPts val="0"/>
              </a:spcBef>
              <a:spcAft>
                <a:spcPts val="0"/>
              </a:spcAft>
              <a:buSzPts val="12000"/>
              <a:buNone/>
              <a:defRPr sz="48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873" name="Google Shape;4873;p20"/>
          <p:cNvSpPr txBox="1">
            <a:spLocks noGrp="1"/>
          </p:cNvSpPr>
          <p:nvPr>
            <p:ph type="subTitle" idx="1"/>
          </p:nvPr>
        </p:nvSpPr>
        <p:spPr>
          <a:xfrm>
            <a:off x="4572000" y="2777825"/>
            <a:ext cx="3852000" cy="4725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atin typeface="Arbutus Slab"/>
                <a:ea typeface="Arbutus Slab"/>
                <a:cs typeface="Arbutus Slab"/>
                <a:sym typeface="Arbutus Slab"/>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874" name="Google Shape;4874;p20"/>
          <p:cNvSpPr txBox="1">
            <a:spLocks noGrp="1"/>
          </p:cNvSpPr>
          <p:nvPr>
            <p:ph type="subTitle" idx="4"/>
          </p:nvPr>
        </p:nvSpPr>
        <p:spPr>
          <a:xfrm>
            <a:off x="4572000" y="1368750"/>
            <a:ext cx="3852000" cy="4725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atin typeface="Arbutus Slab"/>
                <a:ea typeface="Arbutus Slab"/>
                <a:cs typeface="Arbutus Slab"/>
                <a:sym typeface="Arbutus Slab"/>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875" name="Google Shape;4875;p20"/>
          <p:cNvSpPr txBox="1">
            <a:spLocks noGrp="1"/>
          </p:cNvSpPr>
          <p:nvPr>
            <p:ph type="subTitle" idx="5"/>
          </p:nvPr>
        </p:nvSpPr>
        <p:spPr>
          <a:xfrm>
            <a:off x="4572000" y="4131003"/>
            <a:ext cx="3852000" cy="4725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atin typeface="Arbutus Slab"/>
                <a:ea typeface="Arbutus Slab"/>
                <a:cs typeface="Arbutus Slab"/>
                <a:sym typeface="Arbutus Slab"/>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4876" name="Google Shape;4876;p20"/>
          <p:cNvGrpSpPr/>
          <p:nvPr/>
        </p:nvGrpSpPr>
        <p:grpSpPr>
          <a:xfrm>
            <a:off x="720006" y="1204363"/>
            <a:ext cx="2867113" cy="2926636"/>
            <a:chOff x="720006" y="1204363"/>
            <a:chExt cx="2867113" cy="2926636"/>
          </a:xfrm>
        </p:grpSpPr>
        <p:grpSp>
          <p:nvGrpSpPr>
            <p:cNvPr id="4877" name="Google Shape;4877;p20"/>
            <p:cNvGrpSpPr/>
            <p:nvPr/>
          </p:nvGrpSpPr>
          <p:grpSpPr>
            <a:xfrm>
              <a:off x="720006" y="1592855"/>
              <a:ext cx="2867113" cy="2166646"/>
              <a:chOff x="922881" y="1779705"/>
              <a:chExt cx="2867113" cy="2166646"/>
            </a:xfrm>
          </p:grpSpPr>
          <p:sp>
            <p:nvSpPr>
              <p:cNvPr id="4878" name="Google Shape;4878;p20"/>
              <p:cNvSpPr/>
              <p:nvPr/>
            </p:nvSpPr>
            <p:spPr>
              <a:xfrm>
                <a:off x="922881" y="1779705"/>
                <a:ext cx="2867113" cy="2166646"/>
              </a:xfrm>
              <a:custGeom>
                <a:avLst/>
                <a:gdLst/>
                <a:ahLst/>
                <a:cxnLst/>
                <a:rect l="l" t="t" r="r" b="b"/>
                <a:pathLst>
                  <a:path w="146768" h="110911" extrusionOk="0">
                    <a:moveTo>
                      <a:pt x="56100" y="0"/>
                    </a:moveTo>
                    <a:cubicBezTo>
                      <a:pt x="48255" y="0"/>
                      <a:pt x="40411" y="117"/>
                      <a:pt x="32572" y="418"/>
                    </a:cubicBezTo>
                    <a:cubicBezTo>
                      <a:pt x="32166" y="432"/>
                      <a:pt x="31734" y="439"/>
                      <a:pt x="31279" y="439"/>
                    </a:cubicBezTo>
                    <a:cubicBezTo>
                      <a:pt x="28334" y="439"/>
                      <a:pt x="24439" y="172"/>
                      <a:pt x="20426" y="172"/>
                    </a:cubicBezTo>
                    <a:cubicBezTo>
                      <a:pt x="12525" y="172"/>
                      <a:pt x="4164" y="1205"/>
                      <a:pt x="1690" y="7334"/>
                    </a:cubicBezTo>
                    <a:cubicBezTo>
                      <a:pt x="663" y="9913"/>
                      <a:pt x="663" y="12789"/>
                      <a:pt x="685" y="15574"/>
                    </a:cubicBezTo>
                    <a:cubicBezTo>
                      <a:pt x="777" y="28858"/>
                      <a:pt x="822" y="42165"/>
                      <a:pt x="891" y="55449"/>
                    </a:cubicBezTo>
                    <a:cubicBezTo>
                      <a:pt x="822" y="71496"/>
                      <a:pt x="822" y="86994"/>
                      <a:pt x="800" y="90783"/>
                    </a:cubicBezTo>
                    <a:cubicBezTo>
                      <a:pt x="777" y="100027"/>
                      <a:pt x="1" y="108130"/>
                      <a:pt x="11345" y="109089"/>
                    </a:cubicBezTo>
                    <a:cubicBezTo>
                      <a:pt x="26971" y="110405"/>
                      <a:pt x="42620" y="110910"/>
                      <a:pt x="58278" y="110910"/>
                    </a:cubicBezTo>
                    <a:cubicBezTo>
                      <a:pt x="70043" y="110910"/>
                      <a:pt x="81814" y="110625"/>
                      <a:pt x="93584" y="110184"/>
                    </a:cubicBezTo>
                    <a:cubicBezTo>
                      <a:pt x="108238" y="109637"/>
                      <a:pt x="122983" y="109020"/>
                      <a:pt x="137500" y="106966"/>
                    </a:cubicBezTo>
                    <a:cubicBezTo>
                      <a:pt x="139829" y="106624"/>
                      <a:pt x="142317" y="105848"/>
                      <a:pt x="143549" y="103679"/>
                    </a:cubicBezTo>
                    <a:cubicBezTo>
                      <a:pt x="144348" y="102264"/>
                      <a:pt x="144622" y="100598"/>
                      <a:pt x="144827" y="98954"/>
                    </a:cubicBezTo>
                    <a:cubicBezTo>
                      <a:pt x="145877" y="89687"/>
                      <a:pt x="145603" y="80101"/>
                      <a:pt x="145946" y="70765"/>
                    </a:cubicBezTo>
                    <a:cubicBezTo>
                      <a:pt x="146608" y="51501"/>
                      <a:pt x="146767" y="31780"/>
                      <a:pt x="144302" y="12606"/>
                    </a:cubicBezTo>
                    <a:cubicBezTo>
                      <a:pt x="143914" y="9708"/>
                      <a:pt x="143389" y="7425"/>
                      <a:pt x="141906" y="5827"/>
                    </a:cubicBezTo>
                    <a:cubicBezTo>
                      <a:pt x="140947" y="4800"/>
                      <a:pt x="139577" y="4047"/>
                      <a:pt x="137592" y="3590"/>
                    </a:cubicBezTo>
                    <a:cubicBezTo>
                      <a:pt x="128119" y="1422"/>
                      <a:pt x="118533" y="1947"/>
                      <a:pt x="108900" y="1399"/>
                    </a:cubicBezTo>
                    <a:cubicBezTo>
                      <a:pt x="98355" y="806"/>
                      <a:pt x="87810" y="463"/>
                      <a:pt x="77242" y="235"/>
                    </a:cubicBezTo>
                    <a:cubicBezTo>
                      <a:pt x="70198" y="95"/>
                      <a:pt x="63149" y="0"/>
                      <a:pt x="56100" y="0"/>
                    </a:cubicBezTo>
                    <a:close/>
                  </a:path>
                </a:pathLst>
              </a:custGeom>
              <a:solidFill>
                <a:srgbClr val="2E59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0"/>
              <p:cNvSpPr/>
              <p:nvPr/>
            </p:nvSpPr>
            <p:spPr>
              <a:xfrm>
                <a:off x="1061110" y="1915883"/>
                <a:ext cx="2577272" cy="1894153"/>
              </a:xfrm>
              <a:custGeom>
                <a:avLst/>
                <a:gdLst/>
                <a:ahLst/>
                <a:cxnLst/>
                <a:rect l="l" t="t" r="r" b="b"/>
                <a:pathLst>
                  <a:path w="131931" h="96962" extrusionOk="0">
                    <a:moveTo>
                      <a:pt x="51086" y="1"/>
                    </a:moveTo>
                    <a:cubicBezTo>
                      <a:pt x="26742" y="1"/>
                      <a:pt x="5535" y="1098"/>
                      <a:pt x="3150" y="3923"/>
                    </a:cubicBezTo>
                    <a:cubicBezTo>
                      <a:pt x="1" y="7621"/>
                      <a:pt x="982" y="15793"/>
                      <a:pt x="1005" y="20175"/>
                    </a:cubicBezTo>
                    <a:cubicBezTo>
                      <a:pt x="1005" y="23485"/>
                      <a:pt x="1005" y="34441"/>
                      <a:pt x="1073" y="48478"/>
                    </a:cubicBezTo>
                    <a:cubicBezTo>
                      <a:pt x="1005" y="62516"/>
                      <a:pt x="1005" y="76074"/>
                      <a:pt x="1005" y="79384"/>
                    </a:cubicBezTo>
                    <a:cubicBezTo>
                      <a:pt x="982" y="83766"/>
                      <a:pt x="1" y="89336"/>
                      <a:pt x="3150" y="93033"/>
                    </a:cubicBezTo>
                    <a:cubicBezTo>
                      <a:pt x="5228" y="95498"/>
                      <a:pt x="21753" y="96663"/>
                      <a:pt x="42159" y="96914"/>
                    </a:cubicBezTo>
                    <a:cubicBezTo>
                      <a:pt x="44510" y="96936"/>
                      <a:pt x="46929" y="96959"/>
                      <a:pt x="49372" y="96959"/>
                    </a:cubicBezTo>
                    <a:cubicBezTo>
                      <a:pt x="49998" y="96961"/>
                      <a:pt x="50626" y="96961"/>
                      <a:pt x="51256" y="96961"/>
                    </a:cubicBezTo>
                    <a:cubicBezTo>
                      <a:pt x="60671" y="96961"/>
                      <a:pt x="70546" y="96802"/>
                      <a:pt x="79980" y="96503"/>
                    </a:cubicBezTo>
                    <a:cubicBezTo>
                      <a:pt x="104267" y="95749"/>
                      <a:pt x="125608" y="94152"/>
                      <a:pt x="128598" y="92326"/>
                    </a:cubicBezTo>
                    <a:cubicBezTo>
                      <a:pt x="130630" y="91093"/>
                      <a:pt x="131931" y="69546"/>
                      <a:pt x="131908" y="48478"/>
                    </a:cubicBezTo>
                    <a:cubicBezTo>
                      <a:pt x="131908" y="34007"/>
                      <a:pt x="131315" y="19308"/>
                      <a:pt x="130287" y="11136"/>
                    </a:cubicBezTo>
                    <a:cubicBezTo>
                      <a:pt x="130128" y="9858"/>
                      <a:pt x="129945" y="8740"/>
                      <a:pt x="129762" y="7804"/>
                    </a:cubicBezTo>
                    <a:cubicBezTo>
                      <a:pt x="129671" y="7370"/>
                      <a:pt x="129603" y="6982"/>
                      <a:pt x="129511" y="6617"/>
                    </a:cubicBezTo>
                    <a:cubicBezTo>
                      <a:pt x="129237" y="5521"/>
                      <a:pt x="128918" y="4814"/>
                      <a:pt x="128598" y="4631"/>
                    </a:cubicBezTo>
                    <a:cubicBezTo>
                      <a:pt x="124438" y="2101"/>
                      <a:pt x="84761" y="1"/>
                      <a:pt x="51086" y="1"/>
                    </a:cubicBezTo>
                    <a:close/>
                  </a:path>
                </a:pathLst>
              </a:custGeom>
              <a:solidFill>
                <a:srgbClr val="0F3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0"/>
              <p:cNvSpPr/>
              <p:nvPr/>
            </p:nvSpPr>
            <p:spPr>
              <a:xfrm>
                <a:off x="1061110" y="1915883"/>
                <a:ext cx="2534920" cy="1894153"/>
              </a:xfrm>
              <a:custGeom>
                <a:avLst/>
                <a:gdLst/>
                <a:ahLst/>
                <a:cxnLst/>
                <a:rect l="l" t="t" r="r" b="b"/>
                <a:pathLst>
                  <a:path w="129763" h="96962" extrusionOk="0">
                    <a:moveTo>
                      <a:pt x="51086" y="1"/>
                    </a:moveTo>
                    <a:cubicBezTo>
                      <a:pt x="26742" y="1"/>
                      <a:pt x="5535" y="1098"/>
                      <a:pt x="3150" y="3923"/>
                    </a:cubicBezTo>
                    <a:cubicBezTo>
                      <a:pt x="1" y="7621"/>
                      <a:pt x="982" y="15793"/>
                      <a:pt x="1005" y="20175"/>
                    </a:cubicBezTo>
                    <a:cubicBezTo>
                      <a:pt x="1005" y="23485"/>
                      <a:pt x="1005" y="34441"/>
                      <a:pt x="1073" y="48478"/>
                    </a:cubicBezTo>
                    <a:cubicBezTo>
                      <a:pt x="1005" y="62516"/>
                      <a:pt x="1005" y="76074"/>
                      <a:pt x="1005" y="79384"/>
                    </a:cubicBezTo>
                    <a:cubicBezTo>
                      <a:pt x="982" y="83766"/>
                      <a:pt x="1" y="89336"/>
                      <a:pt x="3150" y="93033"/>
                    </a:cubicBezTo>
                    <a:cubicBezTo>
                      <a:pt x="5228" y="95498"/>
                      <a:pt x="21753" y="96663"/>
                      <a:pt x="42159" y="96914"/>
                    </a:cubicBezTo>
                    <a:cubicBezTo>
                      <a:pt x="44510" y="96936"/>
                      <a:pt x="46929" y="96959"/>
                      <a:pt x="49372" y="96959"/>
                    </a:cubicBezTo>
                    <a:cubicBezTo>
                      <a:pt x="49998" y="96961"/>
                      <a:pt x="50626" y="96961"/>
                      <a:pt x="51256" y="96961"/>
                    </a:cubicBezTo>
                    <a:cubicBezTo>
                      <a:pt x="60671" y="96961"/>
                      <a:pt x="70546" y="96802"/>
                      <a:pt x="79980" y="96503"/>
                    </a:cubicBezTo>
                    <a:cubicBezTo>
                      <a:pt x="66833" y="94722"/>
                      <a:pt x="53686" y="92942"/>
                      <a:pt x="40538" y="91162"/>
                    </a:cubicBezTo>
                    <a:cubicBezTo>
                      <a:pt x="37685" y="90774"/>
                      <a:pt x="34786" y="90386"/>
                      <a:pt x="32298" y="88948"/>
                    </a:cubicBezTo>
                    <a:cubicBezTo>
                      <a:pt x="26318" y="85501"/>
                      <a:pt x="24903" y="77603"/>
                      <a:pt x="24355" y="70710"/>
                    </a:cubicBezTo>
                    <a:cubicBezTo>
                      <a:pt x="23145" y="55098"/>
                      <a:pt x="23100" y="39371"/>
                      <a:pt x="24264" y="23736"/>
                    </a:cubicBezTo>
                    <a:cubicBezTo>
                      <a:pt x="24583" y="19604"/>
                      <a:pt x="25291" y="14925"/>
                      <a:pt x="28738" y="12666"/>
                    </a:cubicBezTo>
                    <a:cubicBezTo>
                      <a:pt x="30586" y="11433"/>
                      <a:pt x="32892" y="11182"/>
                      <a:pt x="35106" y="10976"/>
                    </a:cubicBezTo>
                    <a:cubicBezTo>
                      <a:pt x="45035" y="9995"/>
                      <a:pt x="54987" y="9219"/>
                      <a:pt x="64939" y="8625"/>
                    </a:cubicBezTo>
                    <a:cubicBezTo>
                      <a:pt x="80674" y="7701"/>
                      <a:pt x="96410" y="7239"/>
                      <a:pt x="112163" y="7239"/>
                    </a:cubicBezTo>
                    <a:cubicBezTo>
                      <a:pt x="113913" y="7239"/>
                      <a:pt x="115663" y="7245"/>
                      <a:pt x="117414" y="7256"/>
                    </a:cubicBezTo>
                    <a:cubicBezTo>
                      <a:pt x="119891" y="7275"/>
                      <a:pt x="123870" y="7876"/>
                      <a:pt x="127653" y="7876"/>
                    </a:cubicBezTo>
                    <a:cubicBezTo>
                      <a:pt x="128367" y="7876"/>
                      <a:pt x="129074" y="7854"/>
                      <a:pt x="129762" y="7804"/>
                    </a:cubicBezTo>
                    <a:cubicBezTo>
                      <a:pt x="129671" y="7370"/>
                      <a:pt x="129603" y="6982"/>
                      <a:pt x="129511" y="6617"/>
                    </a:cubicBezTo>
                    <a:cubicBezTo>
                      <a:pt x="129237" y="5521"/>
                      <a:pt x="128918" y="4814"/>
                      <a:pt x="128598" y="4631"/>
                    </a:cubicBezTo>
                    <a:cubicBezTo>
                      <a:pt x="124438" y="2101"/>
                      <a:pt x="84761" y="1"/>
                      <a:pt x="51086" y="1"/>
                    </a:cubicBezTo>
                    <a:close/>
                  </a:path>
                </a:pathLst>
              </a:custGeom>
              <a:solidFill>
                <a:srgbClr val="0A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0"/>
              <p:cNvSpPr/>
              <p:nvPr/>
            </p:nvSpPr>
            <p:spPr>
              <a:xfrm>
                <a:off x="1188185" y="2132136"/>
                <a:ext cx="764287" cy="945885"/>
              </a:xfrm>
              <a:custGeom>
                <a:avLst/>
                <a:gdLst/>
                <a:ahLst/>
                <a:cxnLst/>
                <a:rect l="l" t="t" r="r" b="b"/>
                <a:pathLst>
                  <a:path w="39124" h="48420" extrusionOk="0">
                    <a:moveTo>
                      <a:pt x="23693" y="2531"/>
                    </a:moveTo>
                    <a:cubicBezTo>
                      <a:pt x="27939" y="12255"/>
                      <a:pt x="31614" y="22230"/>
                      <a:pt x="34695" y="32364"/>
                    </a:cubicBezTo>
                    <a:cubicBezTo>
                      <a:pt x="35494" y="35012"/>
                      <a:pt x="36293" y="37682"/>
                      <a:pt x="36978" y="40353"/>
                    </a:cubicBezTo>
                    <a:cubicBezTo>
                      <a:pt x="37092" y="40855"/>
                      <a:pt x="37206" y="41289"/>
                      <a:pt x="37206" y="41700"/>
                    </a:cubicBezTo>
                    <a:cubicBezTo>
                      <a:pt x="36681" y="41471"/>
                      <a:pt x="36110" y="41334"/>
                      <a:pt x="35540" y="41334"/>
                    </a:cubicBezTo>
                    <a:cubicBezTo>
                      <a:pt x="34878" y="41357"/>
                      <a:pt x="34878" y="42361"/>
                      <a:pt x="35540" y="42361"/>
                    </a:cubicBezTo>
                    <a:cubicBezTo>
                      <a:pt x="36019" y="42361"/>
                      <a:pt x="36498" y="42476"/>
                      <a:pt x="36932" y="42681"/>
                    </a:cubicBezTo>
                    <a:cubicBezTo>
                      <a:pt x="36841" y="42818"/>
                      <a:pt x="36750" y="42955"/>
                      <a:pt x="36613" y="43092"/>
                    </a:cubicBezTo>
                    <a:cubicBezTo>
                      <a:pt x="36179" y="43548"/>
                      <a:pt x="35540" y="43914"/>
                      <a:pt x="34992" y="44256"/>
                    </a:cubicBezTo>
                    <a:cubicBezTo>
                      <a:pt x="33919" y="44941"/>
                      <a:pt x="32778" y="45489"/>
                      <a:pt x="31568" y="45922"/>
                    </a:cubicBezTo>
                    <a:cubicBezTo>
                      <a:pt x="28391" y="47033"/>
                      <a:pt x="24999" y="47372"/>
                      <a:pt x="21621" y="47372"/>
                    </a:cubicBezTo>
                    <a:cubicBezTo>
                      <a:pt x="20072" y="47372"/>
                      <a:pt x="18527" y="47301"/>
                      <a:pt x="17006" y="47200"/>
                    </a:cubicBezTo>
                    <a:cubicBezTo>
                      <a:pt x="11550" y="46835"/>
                      <a:pt x="6072" y="45740"/>
                      <a:pt x="1599" y="42453"/>
                    </a:cubicBezTo>
                    <a:cubicBezTo>
                      <a:pt x="2283" y="41403"/>
                      <a:pt x="3333" y="40741"/>
                      <a:pt x="4566" y="40490"/>
                    </a:cubicBezTo>
                    <a:cubicBezTo>
                      <a:pt x="5163" y="40362"/>
                      <a:pt x="4983" y="39495"/>
                      <a:pt x="4416" y="39495"/>
                    </a:cubicBezTo>
                    <a:cubicBezTo>
                      <a:pt x="4376" y="39495"/>
                      <a:pt x="4335" y="39499"/>
                      <a:pt x="4292" y="39508"/>
                    </a:cubicBezTo>
                    <a:cubicBezTo>
                      <a:pt x="3653" y="39622"/>
                      <a:pt x="3059" y="39874"/>
                      <a:pt x="2512" y="40216"/>
                    </a:cubicBezTo>
                    <a:cubicBezTo>
                      <a:pt x="9382" y="27890"/>
                      <a:pt x="16093" y="15496"/>
                      <a:pt x="22643" y="2988"/>
                    </a:cubicBezTo>
                    <a:lnTo>
                      <a:pt x="22643" y="2988"/>
                    </a:lnTo>
                    <a:cubicBezTo>
                      <a:pt x="22529" y="4198"/>
                      <a:pt x="22484" y="5385"/>
                      <a:pt x="22461" y="6594"/>
                    </a:cubicBezTo>
                    <a:cubicBezTo>
                      <a:pt x="22461" y="6925"/>
                      <a:pt x="22712" y="7091"/>
                      <a:pt x="22966" y="7091"/>
                    </a:cubicBezTo>
                    <a:cubicBezTo>
                      <a:pt x="23220" y="7091"/>
                      <a:pt x="23477" y="6925"/>
                      <a:pt x="23488" y="6594"/>
                    </a:cubicBezTo>
                    <a:cubicBezTo>
                      <a:pt x="23511" y="5248"/>
                      <a:pt x="23579" y="3901"/>
                      <a:pt x="23693" y="2531"/>
                    </a:cubicBezTo>
                    <a:close/>
                    <a:moveTo>
                      <a:pt x="23372" y="1"/>
                    </a:moveTo>
                    <a:cubicBezTo>
                      <a:pt x="23186" y="1"/>
                      <a:pt x="22999" y="86"/>
                      <a:pt x="22917" y="249"/>
                    </a:cubicBezTo>
                    <a:cubicBezTo>
                      <a:pt x="15568" y="14355"/>
                      <a:pt x="7990" y="28347"/>
                      <a:pt x="206" y="42225"/>
                    </a:cubicBezTo>
                    <a:cubicBezTo>
                      <a:pt x="1" y="42590"/>
                      <a:pt x="298" y="42932"/>
                      <a:pt x="617" y="43001"/>
                    </a:cubicBezTo>
                    <a:cubicBezTo>
                      <a:pt x="640" y="43023"/>
                      <a:pt x="663" y="43046"/>
                      <a:pt x="686" y="43069"/>
                    </a:cubicBezTo>
                    <a:cubicBezTo>
                      <a:pt x="4840" y="46265"/>
                      <a:pt x="9953" y="47543"/>
                      <a:pt x="15088" y="48068"/>
                    </a:cubicBezTo>
                    <a:cubicBezTo>
                      <a:pt x="17185" y="48275"/>
                      <a:pt x="19339" y="48419"/>
                      <a:pt x="21494" y="48419"/>
                    </a:cubicBezTo>
                    <a:cubicBezTo>
                      <a:pt x="24572" y="48419"/>
                      <a:pt x="27651" y="48124"/>
                      <a:pt x="30564" y="47292"/>
                    </a:cubicBezTo>
                    <a:cubicBezTo>
                      <a:pt x="32846" y="46653"/>
                      <a:pt x="35060" y="45625"/>
                      <a:pt x="36932" y="44142"/>
                    </a:cubicBezTo>
                    <a:cubicBezTo>
                      <a:pt x="39123" y="42407"/>
                      <a:pt x="38028" y="40284"/>
                      <a:pt x="37366" y="37933"/>
                    </a:cubicBezTo>
                    <a:cubicBezTo>
                      <a:pt x="35677" y="31885"/>
                      <a:pt x="33782" y="25882"/>
                      <a:pt x="31682" y="19947"/>
                    </a:cubicBezTo>
                    <a:cubicBezTo>
                      <a:pt x="29308" y="13282"/>
                      <a:pt x="26684" y="6708"/>
                      <a:pt x="23808" y="249"/>
                    </a:cubicBezTo>
                    <a:cubicBezTo>
                      <a:pt x="23729" y="81"/>
                      <a:pt x="23551" y="1"/>
                      <a:pt x="2337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0"/>
              <p:cNvSpPr/>
              <p:nvPr/>
            </p:nvSpPr>
            <p:spPr>
              <a:xfrm>
                <a:off x="1302563" y="2881166"/>
                <a:ext cx="94764" cy="32233"/>
              </a:xfrm>
              <a:custGeom>
                <a:avLst/>
                <a:gdLst/>
                <a:ahLst/>
                <a:cxnLst/>
                <a:rect l="l" t="t" r="r" b="b"/>
                <a:pathLst>
                  <a:path w="4851" h="1650" extrusionOk="0">
                    <a:moveTo>
                      <a:pt x="4211" y="1"/>
                    </a:moveTo>
                    <a:cubicBezTo>
                      <a:pt x="4203" y="1"/>
                      <a:pt x="4196" y="1"/>
                      <a:pt x="4189" y="1"/>
                    </a:cubicBezTo>
                    <a:cubicBezTo>
                      <a:pt x="2956" y="47"/>
                      <a:pt x="1747" y="252"/>
                      <a:pt x="560" y="617"/>
                    </a:cubicBezTo>
                    <a:cubicBezTo>
                      <a:pt x="0" y="804"/>
                      <a:pt x="174" y="1649"/>
                      <a:pt x="673" y="1649"/>
                    </a:cubicBezTo>
                    <a:cubicBezTo>
                      <a:pt x="723" y="1649"/>
                      <a:pt x="777" y="1641"/>
                      <a:pt x="834" y="1622"/>
                    </a:cubicBezTo>
                    <a:cubicBezTo>
                      <a:pt x="1929" y="1257"/>
                      <a:pt x="3048" y="1051"/>
                      <a:pt x="4189" y="1028"/>
                    </a:cubicBezTo>
                    <a:cubicBezTo>
                      <a:pt x="4844" y="1006"/>
                      <a:pt x="4851" y="1"/>
                      <a:pt x="4211"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0"/>
              <p:cNvSpPr/>
              <p:nvPr/>
            </p:nvSpPr>
            <p:spPr>
              <a:xfrm>
                <a:off x="1419656" y="2866398"/>
                <a:ext cx="86911" cy="27349"/>
              </a:xfrm>
              <a:custGeom>
                <a:avLst/>
                <a:gdLst/>
                <a:ahLst/>
                <a:cxnLst/>
                <a:rect l="l" t="t" r="r" b="b"/>
                <a:pathLst>
                  <a:path w="4449" h="1400" extrusionOk="0">
                    <a:moveTo>
                      <a:pt x="3870" y="1"/>
                    </a:moveTo>
                    <a:cubicBezTo>
                      <a:pt x="3850" y="1"/>
                      <a:pt x="3831" y="2"/>
                      <a:pt x="3810" y="4"/>
                    </a:cubicBezTo>
                    <a:cubicBezTo>
                      <a:pt x="2760" y="141"/>
                      <a:pt x="1710" y="255"/>
                      <a:pt x="660" y="369"/>
                    </a:cubicBezTo>
                    <a:cubicBezTo>
                      <a:pt x="42" y="435"/>
                      <a:pt x="0" y="1400"/>
                      <a:pt x="598" y="1400"/>
                    </a:cubicBezTo>
                    <a:cubicBezTo>
                      <a:pt x="618" y="1400"/>
                      <a:pt x="639" y="1399"/>
                      <a:pt x="660" y="1396"/>
                    </a:cubicBezTo>
                    <a:cubicBezTo>
                      <a:pt x="1710" y="1259"/>
                      <a:pt x="2760" y="1145"/>
                      <a:pt x="3810" y="1031"/>
                    </a:cubicBezTo>
                    <a:cubicBezTo>
                      <a:pt x="4428" y="965"/>
                      <a:pt x="4448" y="1"/>
                      <a:pt x="3870"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0"/>
              <p:cNvSpPr/>
              <p:nvPr/>
            </p:nvSpPr>
            <p:spPr>
              <a:xfrm>
                <a:off x="1539132" y="2866456"/>
                <a:ext cx="95897" cy="22836"/>
              </a:xfrm>
              <a:custGeom>
                <a:avLst/>
                <a:gdLst/>
                <a:ahLst/>
                <a:cxnLst/>
                <a:rect l="l" t="t" r="r" b="b"/>
                <a:pathLst>
                  <a:path w="4909" h="1169" extrusionOk="0">
                    <a:moveTo>
                      <a:pt x="1871" y="1"/>
                    </a:moveTo>
                    <a:cubicBezTo>
                      <a:pt x="1468" y="1"/>
                      <a:pt x="1064" y="16"/>
                      <a:pt x="661" y="47"/>
                    </a:cubicBezTo>
                    <a:cubicBezTo>
                      <a:pt x="36" y="91"/>
                      <a:pt x="1" y="1052"/>
                      <a:pt x="618" y="1052"/>
                    </a:cubicBezTo>
                    <a:cubicBezTo>
                      <a:pt x="632" y="1052"/>
                      <a:pt x="647" y="1052"/>
                      <a:pt x="661" y="1051"/>
                    </a:cubicBezTo>
                    <a:cubicBezTo>
                      <a:pt x="1047" y="1027"/>
                      <a:pt x="1433" y="1015"/>
                      <a:pt x="1820" y="1015"/>
                    </a:cubicBezTo>
                    <a:cubicBezTo>
                      <a:pt x="2552" y="1015"/>
                      <a:pt x="3284" y="1060"/>
                      <a:pt x="4017" y="1165"/>
                    </a:cubicBezTo>
                    <a:cubicBezTo>
                      <a:pt x="4038" y="1167"/>
                      <a:pt x="4059" y="1168"/>
                      <a:pt x="4080" y="1168"/>
                    </a:cubicBezTo>
                    <a:cubicBezTo>
                      <a:pt x="4673" y="1168"/>
                      <a:pt x="4908" y="250"/>
                      <a:pt x="4290" y="184"/>
                    </a:cubicBezTo>
                    <a:cubicBezTo>
                      <a:pt x="3484" y="62"/>
                      <a:pt x="2677" y="1"/>
                      <a:pt x="1871"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0"/>
              <p:cNvSpPr/>
              <p:nvPr/>
            </p:nvSpPr>
            <p:spPr>
              <a:xfrm>
                <a:off x="1660053" y="2875267"/>
                <a:ext cx="98144" cy="37370"/>
              </a:xfrm>
              <a:custGeom>
                <a:avLst/>
                <a:gdLst/>
                <a:ahLst/>
                <a:cxnLst/>
                <a:rect l="l" t="t" r="r" b="b"/>
                <a:pathLst>
                  <a:path w="5024" h="1913" extrusionOk="0">
                    <a:moveTo>
                      <a:pt x="802" y="0"/>
                    </a:moveTo>
                    <a:cubicBezTo>
                      <a:pt x="224" y="0"/>
                      <a:pt x="0" y="901"/>
                      <a:pt x="611" y="988"/>
                    </a:cubicBezTo>
                    <a:cubicBezTo>
                      <a:pt x="1844" y="1171"/>
                      <a:pt x="3031" y="1467"/>
                      <a:pt x="4218" y="1878"/>
                    </a:cubicBezTo>
                    <a:cubicBezTo>
                      <a:pt x="4281" y="1902"/>
                      <a:pt x="4341" y="1912"/>
                      <a:pt x="4396" y="1912"/>
                    </a:cubicBezTo>
                    <a:cubicBezTo>
                      <a:pt x="4877" y="1912"/>
                      <a:pt x="5024" y="1101"/>
                      <a:pt x="4492" y="897"/>
                    </a:cubicBezTo>
                    <a:cubicBezTo>
                      <a:pt x="3305" y="486"/>
                      <a:pt x="2118" y="189"/>
                      <a:pt x="885" y="6"/>
                    </a:cubicBezTo>
                    <a:cubicBezTo>
                      <a:pt x="857" y="2"/>
                      <a:pt x="829" y="0"/>
                      <a:pt x="802"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0"/>
              <p:cNvSpPr/>
              <p:nvPr/>
            </p:nvSpPr>
            <p:spPr>
              <a:xfrm>
                <a:off x="1769742" y="2905585"/>
                <a:ext cx="87595" cy="37742"/>
              </a:xfrm>
              <a:custGeom>
                <a:avLst/>
                <a:gdLst/>
                <a:ahLst/>
                <a:cxnLst/>
                <a:rect l="l" t="t" r="r" b="b"/>
                <a:pathLst>
                  <a:path w="4484" h="1932" extrusionOk="0">
                    <a:moveTo>
                      <a:pt x="802" y="1"/>
                    </a:moveTo>
                    <a:cubicBezTo>
                      <a:pt x="224" y="1"/>
                      <a:pt x="1" y="901"/>
                      <a:pt x="611" y="988"/>
                    </a:cubicBezTo>
                    <a:cubicBezTo>
                      <a:pt x="1616" y="1125"/>
                      <a:pt x="2574" y="1422"/>
                      <a:pt x="3464" y="1878"/>
                    </a:cubicBezTo>
                    <a:cubicBezTo>
                      <a:pt x="3544" y="1915"/>
                      <a:pt x="3621" y="1931"/>
                      <a:pt x="3695" y="1931"/>
                    </a:cubicBezTo>
                    <a:cubicBezTo>
                      <a:pt x="4173" y="1931"/>
                      <a:pt x="4484" y="1245"/>
                      <a:pt x="3989" y="988"/>
                    </a:cubicBezTo>
                    <a:cubicBezTo>
                      <a:pt x="3008" y="486"/>
                      <a:pt x="1981" y="166"/>
                      <a:pt x="885" y="7"/>
                    </a:cubicBezTo>
                    <a:cubicBezTo>
                      <a:pt x="857" y="3"/>
                      <a:pt x="829" y="1"/>
                      <a:pt x="80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0"/>
              <p:cNvSpPr/>
              <p:nvPr/>
            </p:nvSpPr>
            <p:spPr>
              <a:xfrm>
                <a:off x="1621159" y="2291385"/>
                <a:ext cx="23872" cy="93709"/>
              </a:xfrm>
              <a:custGeom>
                <a:avLst/>
                <a:gdLst/>
                <a:ahLst/>
                <a:cxnLst/>
                <a:rect l="l" t="t" r="r" b="b"/>
                <a:pathLst>
                  <a:path w="1222" h="4797" extrusionOk="0">
                    <a:moveTo>
                      <a:pt x="725" y="0"/>
                    </a:moveTo>
                    <a:cubicBezTo>
                      <a:pt x="468" y="0"/>
                      <a:pt x="194" y="166"/>
                      <a:pt x="160" y="497"/>
                    </a:cubicBezTo>
                    <a:cubicBezTo>
                      <a:pt x="23" y="1752"/>
                      <a:pt x="0" y="3030"/>
                      <a:pt x="91" y="4308"/>
                    </a:cubicBezTo>
                    <a:cubicBezTo>
                      <a:pt x="114" y="4631"/>
                      <a:pt x="387" y="4796"/>
                      <a:pt x="646" y="4796"/>
                    </a:cubicBezTo>
                    <a:cubicBezTo>
                      <a:pt x="900" y="4796"/>
                      <a:pt x="1141" y="4636"/>
                      <a:pt x="1119" y="4308"/>
                    </a:cubicBezTo>
                    <a:cubicBezTo>
                      <a:pt x="1004" y="3030"/>
                      <a:pt x="1050" y="1752"/>
                      <a:pt x="1187" y="497"/>
                    </a:cubicBezTo>
                    <a:cubicBezTo>
                      <a:pt x="1221" y="166"/>
                      <a:pt x="982" y="0"/>
                      <a:pt x="725"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0"/>
              <p:cNvSpPr/>
              <p:nvPr/>
            </p:nvSpPr>
            <p:spPr>
              <a:xfrm>
                <a:off x="1616256" y="2412209"/>
                <a:ext cx="21645" cy="72475"/>
              </a:xfrm>
              <a:custGeom>
                <a:avLst/>
                <a:gdLst/>
                <a:ahLst/>
                <a:cxnLst/>
                <a:rect l="l" t="t" r="r" b="b"/>
                <a:pathLst>
                  <a:path w="1108" h="3710" extrusionOk="0">
                    <a:moveTo>
                      <a:pt x="611" y="1"/>
                    </a:moveTo>
                    <a:cubicBezTo>
                      <a:pt x="360" y="1"/>
                      <a:pt x="103" y="166"/>
                      <a:pt x="91" y="497"/>
                    </a:cubicBezTo>
                    <a:cubicBezTo>
                      <a:pt x="69" y="1410"/>
                      <a:pt x="46" y="2323"/>
                      <a:pt x="0" y="3213"/>
                    </a:cubicBezTo>
                    <a:cubicBezTo>
                      <a:pt x="0" y="3544"/>
                      <a:pt x="251" y="3710"/>
                      <a:pt x="505" y="3710"/>
                    </a:cubicBezTo>
                    <a:cubicBezTo>
                      <a:pt x="759" y="3710"/>
                      <a:pt x="1016" y="3544"/>
                      <a:pt x="1027" y="3213"/>
                    </a:cubicBezTo>
                    <a:cubicBezTo>
                      <a:pt x="1050" y="2323"/>
                      <a:pt x="1073" y="1410"/>
                      <a:pt x="1096" y="497"/>
                    </a:cubicBezTo>
                    <a:cubicBezTo>
                      <a:pt x="1107" y="166"/>
                      <a:pt x="862" y="1"/>
                      <a:pt x="611"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0"/>
              <p:cNvSpPr/>
              <p:nvPr/>
            </p:nvSpPr>
            <p:spPr>
              <a:xfrm>
                <a:off x="1607778" y="2516995"/>
                <a:ext cx="28326" cy="82125"/>
              </a:xfrm>
              <a:custGeom>
                <a:avLst/>
                <a:gdLst/>
                <a:ahLst/>
                <a:cxnLst/>
                <a:rect l="l" t="t" r="r" b="b"/>
                <a:pathLst>
                  <a:path w="1450" h="4204" extrusionOk="0">
                    <a:moveTo>
                      <a:pt x="962" y="1"/>
                    </a:moveTo>
                    <a:cubicBezTo>
                      <a:pt x="708" y="1"/>
                      <a:pt x="434" y="166"/>
                      <a:pt x="388" y="497"/>
                    </a:cubicBezTo>
                    <a:cubicBezTo>
                      <a:pt x="274" y="1570"/>
                      <a:pt x="160" y="2643"/>
                      <a:pt x="46" y="3715"/>
                    </a:cubicBezTo>
                    <a:cubicBezTo>
                      <a:pt x="1" y="4044"/>
                      <a:pt x="230" y="4203"/>
                      <a:pt x="482" y="4203"/>
                    </a:cubicBezTo>
                    <a:cubicBezTo>
                      <a:pt x="737" y="4203"/>
                      <a:pt x="1016" y="4038"/>
                      <a:pt x="1050" y="3715"/>
                    </a:cubicBezTo>
                    <a:cubicBezTo>
                      <a:pt x="1187" y="2643"/>
                      <a:pt x="1301" y="1570"/>
                      <a:pt x="1416" y="497"/>
                    </a:cubicBezTo>
                    <a:cubicBezTo>
                      <a:pt x="1450" y="166"/>
                      <a:pt x="1216" y="1"/>
                      <a:pt x="96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0"/>
              <p:cNvSpPr/>
              <p:nvPr/>
            </p:nvSpPr>
            <p:spPr>
              <a:xfrm>
                <a:off x="1604476" y="2631489"/>
                <a:ext cx="25161" cy="87575"/>
              </a:xfrm>
              <a:custGeom>
                <a:avLst/>
                <a:gdLst/>
                <a:ahLst/>
                <a:cxnLst/>
                <a:rect l="l" t="t" r="r" b="b"/>
                <a:pathLst>
                  <a:path w="1288" h="4483" extrusionOk="0">
                    <a:moveTo>
                      <a:pt x="637" y="0"/>
                    </a:moveTo>
                    <a:cubicBezTo>
                      <a:pt x="386" y="0"/>
                      <a:pt x="147" y="160"/>
                      <a:pt x="169" y="479"/>
                    </a:cubicBezTo>
                    <a:cubicBezTo>
                      <a:pt x="261" y="1621"/>
                      <a:pt x="215" y="2739"/>
                      <a:pt x="55" y="3835"/>
                    </a:cubicBezTo>
                    <a:cubicBezTo>
                      <a:pt x="0" y="4221"/>
                      <a:pt x="337" y="4482"/>
                      <a:pt x="632" y="4482"/>
                    </a:cubicBezTo>
                    <a:cubicBezTo>
                      <a:pt x="825" y="4482"/>
                      <a:pt x="1001" y="4370"/>
                      <a:pt x="1037" y="4109"/>
                    </a:cubicBezTo>
                    <a:cubicBezTo>
                      <a:pt x="1219" y="2899"/>
                      <a:pt x="1288" y="1712"/>
                      <a:pt x="1174" y="479"/>
                    </a:cubicBezTo>
                    <a:cubicBezTo>
                      <a:pt x="1151" y="160"/>
                      <a:pt x="888" y="0"/>
                      <a:pt x="637"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0"/>
              <p:cNvSpPr/>
              <p:nvPr/>
            </p:nvSpPr>
            <p:spPr>
              <a:xfrm>
                <a:off x="1599534" y="2747527"/>
                <a:ext cx="22758" cy="80953"/>
              </a:xfrm>
              <a:custGeom>
                <a:avLst/>
                <a:gdLst/>
                <a:ahLst/>
                <a:cxnLst/>
                <a:rect l="l" t="t" r="r" b="b"/>
                <a:pathLst>
                  <a:path w="1165" h="4144" extrusionOk="0">
                    <a:moveTo>
                      <a:pt x="656" y="0"/>
                    </a:moveTo>
                    <a:cubicBezTo>
                      <a:pt x="400" y="0"/>
                      <a:pt x="137" y="166"/>
                      <a:pt x="126" y="497"/>
                    </a:cubicBezTo>
                    <a:cubicBezTo>
                      <a:pt x="103" y="1547"/>
                      <a:pt x="57" y="2597"/>
                      <a:pt x="12" y="3647"/>
                    </a:cubicBezTo>
                    <a:cubicBezTo>
                      <a:pt x="0" y="3978"/>
                      <a:pt x="251" y="4143"/>
                      <a:pt x="508" y="4143"/>
                    </a:cubicBezTo>
                    <a:cubicBezTo>
                      <a:pt x="765" y="4143"/>
                      <a:pt x="1027" y="3978"/>
                      <a:pt x="1039" y="3647"/>
                    </a:cubicBezTo>
                    <a:cubicBezTo>
                      <a:pt x="1084" y="2597"/>
                      <a:pt x="1107" y="1547"/>
                      <a:pt x="1153" y="497"/>
                    </a:cubicBezTo>
                    <a:cubicBezTo>
                      <a:pt x="1164" y="166"/>
                      <a:pt x="913" y="0"/>
                      <a:pt x="656"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0"/>
              <p:cNvSpPr/>
              <p:nvPr/>
            </p:nvSpPr>
            <p:spPr>
              <a:xfrm>
                <a:off x="2522309" y="2520902"/>
                <a:ext cx="906951" cy="749187"/>
              </a:xfrm>
              <a:custGeom>
                <a:avLst/>
                <a:gdLst/>
                <a:ahLst/>
                <a:cxnLst/>
                <a:rect l="l" t="t" r="r" b="b"/>
                <a:pathLst>
                  <a:path w="46427" h="38351" extrusionOk="0">
                    <a:moveTo>
                      <a:pt x="42432" y="1028"/>
                    </a:moveTo>
                    <a:lnTo>
                      <a:pt x="42432" y="1028"/>
                    </a:lnTo>
                    <a:cubicBezTo>
                      <a:pt x="38917" y="3630"/>
                      <a:pt x="35608" y="6506"/>
                      <a:pt x="32549" y="9678"/>
                    </a:cubicBezTo>
                    <a:cubicBezTo>
                      <a:pt x="30185" y="9883"/>
                      <a:pt x="27821" y="9953"/>
                      <a:pt x="25457" y="9953"/>
                    </a:cubicBezTo>
                    <a:cubicBezTo>
                      <a:pt x="21772" y="9953"/>
                      <a:pt x="18088" y="9785"/>
                      <a:pt x="14403" y="9701"/>
                    </a:cubicBezTo>
                    <a:lnTo>
                      <a:pt x="14449" y="9336"/>
                    </a:lnTo>
                    <a:cubicBezTo>
                      <a:pt x="14472" y="8990"/>
                      <a:pt x="14210" y="8813"/>
                      <a:pt x="13944" y="8813"/>
                    </a:cubicBezTo>
                    <a:cubicBezTo>
                      <a:pt x="13701" y="8813"/>
                      <a:pt x="13454" y="8962"/>
                      <a:pt x="13421" y="9267"/>
                    </a:cubicBezTo>
                    <a:lnTo>
                      <a:pt x="13376" y="9678"/>
                    </a:lnTo>
                    <a:cubicBezTo>
                      <a:pt x="12586" y="9667"/>
                      <a:pt x="11797" y="9660"/>
                      <a:pt x="11008" y="9660"/>
                    </a:cubicBezTo>
                    <a:cubicBezTo>
                      <a:pt x="8487" y="9660"/>
                      <a:pt x="5967" y="9732"/>
                      <a:pt x="3447" y="9975"/>
                    </a:cubicBezTo>
                    <a:cubicBezTo>
                      <a:pt x="5935" y="8058"/>
                      <a:pt x="8400" y="6118"/>
                      <a:pt x="10865" y="4200"/>
                    </a:cubicBezTo>
                    <a:cubicBezTo>
                      <a:pt x="11869" y="3401"/>
                      <a:pt x="12737" y="2671"/>
                      <a:pt x="13741" y="2169"/>
                    </a:cubicBezTo>
                    <a:lnTo>
                      <a:pt x="13741" y="2169"/>
                    </a:lnTo>
                    <a:cubicBezTo>
                      <a:pt x="13672" y="2580"/>
                      <a:pt x="13581" y="2968"/>
                      <a:pt x="13467" y="3356"/>
                    </a:cubicBezTo>
                    <a:cubicBezTo>
                      <a:pt x="13354" y="3751"/>
                      <a:pt x="13686" y="4024"/>
                      <a:pt x="13999" y="4024"/>
                    </a:cubicBezTo>
                    <a:cubicBezTo>
                      <a:pt x="14192" y="4024"/>
                      <a:pt x="14379" y="3919"/>
                      <a:pt x="14449" y="3675"/>
                    </a:cubicBezTo>
                    <a:cubicBezTo>
                      <a:pt x="14631" y="3036"/>
                      <a:pt x="14745" y="2397"/>
                      <a:pt x="14837" y="1758"/>
                    </a:cubicBezTo>
                    <a:cubicBezTo>
                      <a:pt x="15293" y="1621"/>
                      <a:pt x="15818" y="1530"/>
                      <a:pt x="16366" y="1530"/>
                    </a:cubicBezTo>
                    <a:lnTo>
                      <a:pt x="22049" y="1416"/>
                    </a:lnTo>
                    <a:cubicBezTo>
                      <a:pt x="28851" y="1301"/>
                      <a:pt x="35653" y="1164"/>
                      <a:pt x="42432" y="1028"/>
                    </a:cubicBezTo>
                    <a:close/>
                    <a:moveTo>
                      <a:pt x="43596" y="1461"/>
                    </a:moveTo>
                    <a:cubicBezTo>
                      <a:pt x="45103" y="8012"/>
                      <a:pt x="44692" y="15019"/>
                      <a:pt x="44852" y="21707"/>
                    </a:cubicBezTo>
                    <a:cubicBezTo>
                      <a:pt x="44897" y="23396"/>
                      <a:pt x="45194" y="25314"/>
                      <a:pt x="44989" y="26980"/>
                    </a:cubicBezTo>
                    <a:cubicBezTo>
                      <a:pt x="44966" y="27162"/>
                      <a:pt x="44920" y="27299"/>
                      <a:pt x="44897" y="27459"/>
                    </a:cubicBezTo>
                    <a:cubicBezTo>
                      <a:pt x="44534" y="27475"/>
                      <a:pt x="44170" y="27483"/>
                      <a:pt x="43806" y="27483"/>
                    </a:cubicBezTo>
                    <a:cubicBezTo>
                      <a:pt x="43143" y="27483"/>
                      <a:pt x="42479" y="27458"/>
                      <a:pt x="41816" y="27414"/>
                    </a:cubicBezTo>
                    <a:cubicBezTo>
                      <a:pt x="41795" y="27411"/>
                      <a:pt x="41775" y="27410"/>
                      <a:pt x="41756" y="27410"/>
                    </a:cubicBezTo>
                    <a:cubicBezTo>
                      <a:pt x="41173" y="27410"/>
                      <a:pt x="41130" y="28374"/>
                      <a:pt x="41770" y="28418"/>
                    </a:cubicBezTo>
                    <a:cubicBezTo>
                      <a:pt x="42638" y="28486"/>
                      <a:pt x="43482" y="28509"/>
                      <a:pt x="44350" y="28509"/>
                    </a:cubicBezTo>
                    <a:cubicBezTo>
                      <a:pt x="43665" y="29354"/>
                      <a:pt x="42569" y="29947"/>
                      <a:pt x="41611" y="30609"/>
                    </a:cubicBezTo>
                    <a:cubicBezTo>
                      <a:pt x="38940" y="32504"/>
                      <a:pt x="36178" y="34261"/>
                      <a:pt x="33371" y="35927"/>
                    </a:cubicBezTo>
                    <a:cubicBezTo>
                      <a:pt x="33416" y="33394"/>
                      <a:pt x="33485" y="30883"/>
                      <a:pt x="33553" y="28349"/>
                    </a:cubicBezTo>
                    <a:cubicBezTo>
                      <a:pt x="33827" y="28167"/>
                      <a:pt x="33850" y="27687"/>
                      <a:pt x="33576" y="27505"/>
                    </a:cubicBezTo>
                    <a:cubicBezTo>
                      <a:pt x="33599" y="26090"/>
                      <a:pt x="33645" y="24675"/>
                      <a:pt x="33667" y="23259"/>
                    </a:cubicBezTo>
                    <a:cubicBezTo>
                      <a:pt x="33782" y="18923"/>
                      <a:pt x="34010" y="14540"/>
                      <a:pt x="33439" y="10226"/>
                    </a:cubicBezTo>
                    <a:cubicBezTo>
                      <a:pt x="36566" y="7008"/>
                      <a:pt x="39967" y="4086"/>
                      <a:pt x="43596" y="1461"/>
                    </a:cubicBezTo>
                    <a:close/>
                    <a:moveTo>
                      <a:pt x="10970" y="10659"/>
                    </a:moveTo>
                    <a:cubicBezTo>
                      <a:pt x="11742" y="10659"/>
                      <a:pt x="12513" y="10668"/>
                      <a:pt x="13284" y="10683"/>
                    </a:cubicBezTo>
                    <a:lnTo>
                      <a:pt x="13239" y="11299"/>
                    </a:lnTo>
                    <a:cubicBezTo>
                      <a:pt x="13203" y="11644"/>
                      <a:pt x="13460" y="11822"/>
                      <a:pt x="13723" y="11822"/>
                    </a:cubicBezTo>
                    <a:cubicBezTo>
                      <a:pt x="13964" y="11822"/>
                      <a:pt x="14210" y="11673"/>
                      <a:pt x="14243" y="11367"/>
                    </a:cubicBezTo>
                    <a:lnTo>
                      <a:pt x="14312" y="10705"/>
                    </a:lnTo>
                    <a:cubicBezTo>
                      <a:pt x="18045" y="10776"/>
                      <a:pt x="21788" y="10951"/>
                      <a:pt x="25523" y="10951"/>
                    </a:cubicBezTo>
                    <a:cubicBezTo>
                      <a:pt x="27839" y="10951"/>
                      <a:pt x="30152" y="10884"/>
                      <a:pt x="32458" y="10683"/>
                    </a:cubicBezTo>
                    <a:cubicBezTo>
                      <a:pt x="33006" y="15065"/>
                      <a:pt x="32754" y="19470"/>
                      <a:pt x="32640" y="23876"/>
                    </a:cubicBezTo>
                    <a:lnTo>
                      <a:pt x="32549" y="27368"/>
                    </a:lnTo>
                    <a:lnTo>
                      <a:pt x="30700" y="27277"/>
                    </a:lnTo>
                    <a:cubicBezTo>
                      <a:pt x="30686" y="27276"/>
                      <a:pt x="30673" y="27275"/>
                      <a:pt x="30659" y="27275"/>
                    </a:cubicBezTo>
                    <a:cubicBezTo>
                      <a:pt x="30058" y="27275"/>
                      <a:pt x="30007" y="28259"/>
                      <a:pt x="30654" y="28281"/>
                    </a:cubicBezTo>
                    <a:lnTo>
                      <a:pt x="32526" y="28395"/>
                    </a:lnTo>
                    <a:cubicBezTo>
                      <a:pt x="32458" y="31203"/>
                      <a:pt x="32389" y="34033"/>
                      <a:pt x="32321" y="36863"/>
                    </a:cubicBezTo>
                    <a:cubicBezTo>
                      <a:pt x="28147" y="37176"/>
                      <a:pt x="23965" y="37331"/>
                      <a:pt x="19784" y="37331"/>
                    </a:cubicBezTo>
                    <a:cubicBezTo>
                      <a:pt x="13881" y="37331"/>
                      <a:pt x="7979" y="37021"/>
                      <a:pt x="2100" y="36407"/>
                    </a:cubicBezTo>
                    <a:cubicBezTo>
                      <a:pt x="2123" y="36361"/>
                      <a:pt x="2169" y="36315"/>
                      <a:pt x="2191" y="36270"/>
                    </a:cubicBezTo>
                    <a:cubicBezTo>
                      <a:pt x="2374" y="36064"/>
                      <a:pt x="2283" y="35722"/>
                      <a:pt x="2054" y="35562"/>
                    </a:cubicBezTo>
                    <a:cubicBezTo>
                      <a:pt x="1972" y="35511"/>
                      <a:pt x="1881" y="35487"/>
                      <a:pt x="1790" y="35487"/>
                    </a:cubicBezTo>
                    <a:cubicBezTo>
                      <a:pt x="1680" y="35487"/>
                      <a:pt x="1572" y="35522"/>
                      <a:pt x="1484" y="35585"/>
                    </a:cubicBezTo>
                    <a:cubicBezTo>
                      <a:pt x="2032" y="27436"/>
                      <a:pt x="2397" y="19265"/>
                      <a:pt x="2534" y="11093"/>
                    </a:cubicBezTo>
                    <a:cubicBezTo>
                      <a:pt x="5346" y="10771"/>
                      <a:pt x="8158" y="10659"/>
                      <a:pt x="10970" y="10659"/>
                    </a:cubicBezTo>
                    <a:close/>
                    <a:moveTo>
                      <a:pt x="43848" y="0"/>
                    </a:moveTo>
                    <a:cubicBezTo>
                      <a:pt x="35927" y="137"/>
                      <a:pt x="28030" y="297"/>
                      <a:pt x="20109" y="434"/>
                    </a:cubicBezTo>
                    <a:cubicBezTo>
                      <a:pt x="19815" y="442"/>
                      <a:pt x="19518" y="444"/>
                      <a:pt x="19221" y="444"/>
                    </a:cubicBezTo>
                    <a:cubicBezTo>
                      <a:pt x="18549" y="444"/>
                      <a:pt x="17871" y="431"/>
                      <a:pt x="17196" y="431"/>
                    </a:cubicBezTo>
                    <a:cubicBezTo>
                      <a:pt x="16339" y="431"/>
                      <a:pt x="15487" y="452"/>
                      <a:pt x="14654" y="548"/>
                    </a:cubicBezTo>
                    <a:cubicBezTo>
                      <a:pt x="13307" y="708"/>
                      <a:pt x="12280" y="1804"/>
                      <a:pt x="11253" y="2602"/>
                    </a:cubicBezTo>
                    <a:cubicBezTo>
                      <a:pt x="8057" y="5090"/>
                      <a:pt x="4862" y="7601"/>
                      <a:pt x="1666" y="10089"/>
                    </a:cubicBezTo>
                    <a:cubicBezTo>
                      <a:pt x="1461" y="10249"/>
                      <a:pt x="1438" y="10454"/>
                      <a:pt x="1507" y="10614"/>
                    </a:cubicBezTo>
                    <a:cubicBezTo>
                      <a:pt x="1370" y="19288"/>
                      <a:pt x="1004" y="27961"/>
                      <a:pt x="388" y="36589"/>
                    </a:cubicBezTo>
                    <a:cubicBezTo>
                      <a:pt x="365" y="36612"/>
                      <a:pt x="365" y="36612"/>
                      <a:pt x="342" y="36635"/>
                    </a:cubicBezTo>
                    <a:cubicBezTo>
                      <a:pt x="114" y="36772"/>
                      <a:pt x="0" y="37046"/>
                      <a:pt x="137" y="37320"/>
                    </a:cubicBezTo>
                    <a:cubicBezTo>
                      <a:pt x="217" y="37479"/>
                      <a:pt x="397" y="37594"/>
                      <a:pt x="584" y="37594"/>
                    </a:cubicBezTo>
                    <a:cubicBezTo>
                      <a:pt x="665" y="37594"/>
                      <a:pt x="746" y="37573"/>
                      <a:pt x="822" y="37525"/>
                    </a:cubicBezTo>
                    <a:cubicBezTo>
                      <a:pt x="936" y="37457"/>
                      <a:pt x="1027" y="37388"/>
                      <a:pt x="1119" y="37320"/>
                    </a:cubicBezTo>
                    <a:cubicBezTo>
                      <a:pt x="7316" y="38005"/>
                      <a:pt x="13538" y="38350"/>
                      <a:pt x="19764" y="38350"/>
                    </a:cubicBezTo>
                    <a:cubicBezTo>
                      <a:pt x="24109" y="38350"/>
                      <a:pt x="28456" y="38182"/>
                      <a:pt x="32800" y="37845"/>
                    </a:cubicBezTo>
                    <a:cubicBezTo>
                      <a:pt x="33051" y="37822"/>
                      <a:pt x="33325" y="37662"/>
                      <a:pt x="33325" y="37365"/>
                    </a:cubicBezTo>
                    <a:cubicBezTo>
                      <a:pt x="33325" y="37297"/>
                      <a:pt x="33325" y="37206"/>
                      <a:pt x="33325" y="37137"/>
                    </a:cubicBezTo>
                    <a:cubicBezTo>
                      <a:pt x="36498" y="35288"/>
                      <a:pt x="39579" y="33302"/>
                      <a:pt x="42569" y="31180"/>
                    </a:cubicBezTo>
                    <a:cubicBezTo>
                      <a:pt x="43551" y="30495"/>
                      <a:pt x="45194" y="29696"/>
                      <a:pt x="45765" y="28555"/>
                    </a:cubicBezTo>
                    <a:cubicBezTo>
                      <a:pt x="46427" y="27231"/>
                      <a:pt x="45970" y="25177"/>
                      <a:pt x="45925" y="23739"/>
                    </a:cubicBezTo>
                    <a:cubicBezTo>
                      <a:pt x="45833" y="19790"/>
                      <a:pt x="45742" y="15841"/>
                      <a:pt x="45651" y="11892"/>
                    </a:cubicBezTo>
                    <a:cubicBezTo>
                      <a:pt x="45537" y="8058"/>
                      <a:pt x="45354" y="4223"/>
                      <a:pt x="44418" y="480"/>
                    </a:cubicBezTo>
                    <a:cubicBezTo>
                      <a:pt x="44395" y="343"/>
                      <a:pt x="44327" y="251"/>
                      <a:pt x="44236" y="183"/>
                    </a:cubicBezTo>
                    <a:cubicBezTo>
                      <a:pt x="44167" y="69"/>
                      <a:pt x="44030" y="0"/>
                      <a:pt x="43848"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0"/>
              <p:cNvSpPr/>
              <p:nvPr/>
            </p:nvSpPr>
            <p:spPr>
              <a:xfrm>
                <a:off x="2779995" y="2616760"/>
                <a:ext cx="22348" cy="53057"/>
              </a:xfrm>
              <a:custGeom>
                <a:avLst/>
                <a:gdLst/>
                <a:ahLst/>
                <a:cxnLst/>
                <a:rect l="l" t="t" r="r" b="b"/>
                <a:pathLst>
                  <a:path w="1144" h="2716" extrusionOk="0">
                    <a:moveTo>
                      <a:pt x="618" y="1"/>
                    </a:moveTo>
                    <a:cubicBezTo>
                      <a:pt x="367" y="1"/>
                      <a:pt x="71" y="206"/>
                      <a:pt x="93" y="480"/>
                    </a:cubicBezTo>
                    <a:cubicBezTo>
                      <a:pt x="116" y="1051"/>
                      <a:pt x="93" y="1621"/>
                      <a:pt x="48" y="2192"/>
                    </a:cubicBezTo>
                    <a:cubicBezTo>
                      <a:pt x="0" y="2538"/>
                      <a:pt x="257" y="2715"/>
                      <a:pt x="523" y="2715"/>
                    </a:cubicBezTo>
                    <a:cubicBezTo>
                      <a:pt x="767" y="2715"/>
                      <a:pt x="1019" y="2566"/>
                      <a:pt x="1052" y="2261"/>
                    </a:cubicBezTo>
                    <a:cubicBezTo>
                      <a:pt x="1121" y="1690"/>
                      <a:pt x="1143" y="1119"/>
                      <a:pt x="1098" y="549"/>
                    </a:cubicBezTo>
                    <a:cubicBezTo>
                      <a:pt x="1098" y="275"/>
                      <a:pt x="915" y="24"/>
                      <a:pt x="618"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0"/>
              <p:cNvSpPr/>
              <p:nvPr/>
            </p:nvSpPr>
            <p:spPr>
              <a:xfrm>
                <a:off x="2772650" y="2774427"/>
                <a:ext cx="23012" cy="74565"/>
              </a:xfrm>
              <a:custGeom>
                <a:avLst/>
                <a:gdLst/>
                <a:ahLst/>
                <a:cxnLst/>
                <a:rect l="l" t="t" r="r" b="b"/>
                <a:pathLst>
                  <a:path w="1178" h="3817" extrusionOk="0">
                    <a:moveTo>
                      <a:pt x="613" y="0"/>
                    </a:moveTo>
                    <a:cubicBezTo>
                      <a:pt x="368" y="0"/>
                      <a:pt x="139" y="150"/>
                      <a:pt x="150" y="466"/>
                    </a:cubicBezTo>
                    <a:cubicBezTo>
                      <a:pt x="173" y="1402"/>
                      <a:pt x="127" y="2361"/>
                      <a:pt x="36" y="3297"/>
                    </a:cubicBezTo>
                    <a:cubicBezTo>
                      <a:pt x="0" y="3639"/>
                      <a:pt x="258" y="3817"/>
                      <a:pt x="525" y="3817"/>
                    </a:cubicBezTo>
                    <a:cubicBezTo>
                      <a:pt x="773" y="3817"/>
                      <a:pt x="1030" y="3662"/>
                      <a:pt x="1063" y="3342"/>
                    </a:cubicBezTo>
                    <a:cubicBezTo>
                      <a:pt x="1154" y="2407"/>
                      <a:pt x="1177" y="1471"/>
                      <a:pt x="1177" y="512"/>
                    </a:cubicBezTo>
                    <a:cubicBezTo>
                      <a:pt x="1165" y="179"/>
                      <a:pt x="880" y="0"/>
                      <a:pt x="61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0"/>
              <p:cNvSpPr/>
              <p:nvPr/>
            </p:nvSpPr>
            <p:spPr>
              <a:xfrm>
                <a:off x="2773099" y="2876380"/>
                <a:ext cx="22563" cy="54659"/>
              </a:xfrm>
              <a:custGeom>
                <a:avLst/>
                <a:gdLst/>
                <a:ahLst/>
                <a:cxnLst/>
                <a:rect l="l" t="t" r="r" b="b"/>
                <a:pathLst>
                  <a:path w="1155" h="2798" extrusionOk="0">
                    <a:moveTo>
                      <a:pt x="628" y="0"/>
                    </a:moveTo>
                    <a:cubicBezTo>
                      <a:pt x="383" y="0"/>
                      <a:pt x="138" y="155"/>
                      <a:pt x="127" y="474"/>
                    </a:cubicBezTo>
                    <a:lnTo>
                      <a:pt x="13" y="2278"/>
                    </a:lnTo>
                    <a:cubicBezTo>
                      <a:pt x="1" y="2620"/>
                      <a:pt x="270" y="2798"/>
                      <a:pt x="536" y="2798"/>
                    </a:cubicBezTo>
                    <a:cubicBezTo>
                      <a:pt x="784" y="2798"/>
                      <a:pt x="1029" y="2643"/>
                      <a:pt x="1040" y="2323"/>
                    </a:cubicBezTo>
                    <a:lnTo>
                      <a:pt x="1131" y="520"/>
                    </a:lnTo>
                    <a:cubicBezTo>
                      <a:pt x="1155" y="178"/>
                      <a:pt x="891" y="0"/>
                      <a:pt x="628"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0"/>
              <p:cNvSpPr/>
              <p:nvPr/>
            </p:nvSpPr>
            <p:spPr>
              <a:xfrm>
                <a:off x="2769563" y="2964659"/>
                <a:ext cx="20746" cy="65872"/>
              </a:xfrm>
              <a:custGeom>
                <a:avLst/>
                <a:gdLst/>
                <a:ahLst/>
                <a:cxnLst/>
                <a:rect l="l" t="t" r="r" b="b"/>
                <a:pathLst>
                  <a:path w="1062" h="3372" extrusionOk="0">
                    <a:moveTo>
                      <a:pt x="479" y="1"/>
                    </a:moveTo>
                    <a:cubicBezTo>
                      <a:pt x="234" y="1"/>
                      <a:pt x="0" y="155"/>
                      <a:pt x="11" y="475"/>
                    </a:cubicBezTo>
                    <a:lnTo>
                      <a:pt x="34" y="2849"/>
                    </a:lnTo>
                    <a:cubicBezTo>
                      <a:pt x="46" y="3194"/>
                      <a:pt x="325" y="3372"/>
                      <a:pt x="589" y="3372"/>
                    </a:cubicBezTo>
                    <a:cubicBezTo>
                      <a:pt x="832" y="3372"/>
                      <a:pt x="1061" y="3223"/>
                      <a:pt x="1061" y="2917"/>
                    </a:cubicBezTo>
                    <a:cubicBezTo>
                      <a:pt x="1038" y="2118"/>
                      <a:pt x="1038" y="1319"/>
                      <a:pt x="1015" y="521"/>
                    </a:cubicBezTo>
                    <a:cubicBezTo>
                      <a:pt x="1015" y="178"/>
                      <a:pt x="741" y="1"/>
                      <a:pt x="479"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0"/>
              <p:cNvSpPr/>
              <p:nvPr/>
            </p:nvSpPr>
            <p:spPr>
              <a:xfrm>
                <a:off x="2792087" y="3035297"/>
                <a:ext cx="79410" cy="22094"/>
              </a:xfrm>
              <a:custGeom>
                <a:avLst/>
                <a:gdLst/>
                <a:ahLst/>
                <a:cxnLst/>
                <a:rect l="l" t="t" r="r" b="b"/>
                <a:pathLst>
                  <a:path w="4065" h="1131" extrusionOk="0">
                    <a:moveTo>
                      <a:pt x="1333" y="1"/>
                    </a:moveTo>
                    <a:cubicBezTo>
                      <a:pt x="1131" y="1"/>
                      <a:pt x="930" y="4"/>
                      <a:pt x="730" y="9"/>
                    </a:cubicBezTo>
                    <a:cubicBezTo>
                      <a:pt x="75" y="31"/>
                      <a:pt x="1" y="1036"/>
                      <a:pt x="640" y="1036"/>
                    </a:cubicBezTo>
                    <a:cubicBezTo>
                      <a:pt x="647" y="1036"/>
                      <a:pt x="654" y="1036"/>
                      <a:pt x="661" y="1036"/>
                    </a:cubicBezTo>
                    <a:cubicBezTo>
                      <a:pt x="877" y="1031"/>
                      <a:pt x="1092" y="1028"/>
                      <a:pt x="1308" y="1028"/>
                    </a:cubicBezTo>
                    <a:cubicBezTo>
                      <a:pt x="2004" y="1028"/>
                      <a:pt x="2698" y="1057"/>
                      <a:pt x="3378" y="1127"/>
                    </a:cubicBezTo>
                    <a:cubicBezTo>
                      <a:pt x="3399" y="1129"/>
                      <a:pt x="3420" y="1131"/>
                      <a:pt x="3441" y="1131"/>
                    </a:cubicBezTo>
                    <a:cubicBezTo>
                      <a:pt x="4042" y="1131"/>
                      <a:pt x="4064" y="189"/>
                      <a:pt x="3446" y="123"/>
                    </a:cubicBezTo>
                    <a:cubicBezTo>
                      <a:pt x="2738" y="34"/>
                      <a:pt x="2030" y="1"/>
                      <a:pt x="1333"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0"/>
              <p:cNvSpPr/>
              <p:nvPr/>
            </p:nvSpPr>
            <p:spPr>
              <a:xfrm>
                <a:off x="2891501" y="3042584"/>
                <a:ext cx="78042" cy="20102"/>
              </a:xfrm>
              <a:custGeom>
                <a:avLst/>
                <a:gdLst/>
                <a:ahLst/>
                <a:cxnLst/>
                <a:rect l="l" t="t" r="r" b="b"/>
                <a:pathLst>
                  <a:path w="3995" h="1029" extrusionOk="0">
                    <a:moveTo>
                      <a:pt x="731" y="1"/>
                    </a:moveTo>
                    <a:cubicBezTo>
                      <a:pt x="69" y="1"/>
                      <a:pt x="0" y="1028"/>
                      <a:pt x="662" y="1028"/>
                    </a:cubicBezTo>
                    <a:lnTo>
                      <a:pt x="3287" y="1028"/>
                    </a:lnTo>
                    <a:cubicBezTo>
                      <a:pt x="3926" y="1028"/>
                      <a:pt x="3995" y="1"/>
                      <a:pt x="3333"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0"/>
              <p:cNvSpPr/>
              <p:nvPr/>
            </p:nvSpPr>
            <p:spPr>
              <a:xfrm>
                <a:off x="2999881" y="3046413"/>
                <a:ext cx="92361" cy="24985"/>
              </a:xfrm>
              <a:custGeom>
                <a:avLst/>
                <a:gdLst/>
                <a:ahLst/>
                <a:cxnLst/>
                <a:rect l="l" t="t" r="r" b="b"/>
                <a:pathLst>
                  <a:path w="4728" h="1279" extrusionOk="0">
                    <a:moveTo>
                      <a:pt x="1213" y="0"/>
                    </a:moveTo>
                    <a:cubicBezTo>
                      <a:pt x="1045" y="0"/>
                      <a:pt x="876" y="4"/>
                      <a:pt x="707" y="10"/>
                    </a:cubicBezTo>
                    <a:cubicBezTo>
                      <a:pt x="75" y="33"/>
                      <a:pt x="1" y="1038"/>
                      <a:pt x="639" y="1038"/>
                    </a:cubicBezTo>
                    <a:cubicBezTo>
                      <a:pt x="646" y="1038"/>
                      <a:pt x="654" y="1038"/>
                      <a:pt x="661" y="1038"/>
                    </a:cubicBezTo>
                    <a:cubicBezTo>
                      <a:pt x="867" y="1029"/>
                      <a:pt x="1073" y="1024"/>
                      <a:pt x="1279" y="1024"/>
                    </a:cubicBezTo>
                    <a:cubicBezTo>
                      <a:pt x="2123" y="1024"/>
                      <a:pt x="2967" y="1101"/>
                      <a:pt x="3811" y="1266"/>
                    </a:cubicBezTo>
                    <a:cubicBezTo>
                      <a:pt x="3852" y="1275"/>
                      <a:pt x="3893" y="1279"/>
                      <a:pt x="3931" y="1279"/>
                    </a:cubicBezTo>
                    <a:cubicBezTo>
                      <a:pt x="4487" y="1279"/>
                      <a:pt x="4728" y="414"/>
                      <a:pt x="4130" y="307"/>
                    </a:cubicBezTo>
                    <a:cubicBezTo>
                      <a:pt x="3156" y="112"/>
                      <a:pt x="2198" y="0"/>
                      <a:pt x="121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0"/>
              <p:cNvSpPr/>
              <p:nvPr/>
            </p:nvSpPr>
            <p:spPr>
              <a:xfrm>
                <a:off x="3208378" y="3053719"/>
                <a:ext cx="97343" cy="21899"/>
              </a:xfrm>
              <a:custGeom>
                <a:avLst/>
                <a:gdLst/>
                <a:ahLst/>
                <a:cxnLst/>
                <a:rect l="l" t="t" r="r" b="b"/>
                <a:pathLst>
                  <a:path w="4983" h="1121" extrusionOk="0">
                    <a:moveTo>
                      <a:pt x="650" y="0"/>
                    </a:moveTo>
                    <a:cubicBezTo>
                      <a:pt x="29" y="0"/>
                      <a:pt x="0" y="962"/>
                      <a:pt x="647" y="1029"/>
                    </a:cubicBezTo>
                    <a:cubicBezTo>
                      <a:pt x="1454" y="1090"/>
                      <a:pt x="2250" y="1120"/>
                      <a:pt x="3050" y="1120"/>
                    </a:cubicBezTo>
                    <a:cubicBezTo>
                      <a:pt x="3450" y="1120"/>
                      <a:pt x="3851" y="1112"/>
                      <a:pt x="4254" y="1097"/>
                    </a:cubicBezTo>
                    <a:cubicBezTo>
                      <a:pt x="4908" y="1075"/>
                      <a:pt x="4983" y="93"/>
                      <a:pt x="4344" y="93"/>
                    </a:cubicBezTo>
                    <a:cubicBezTo>
                      <a:pt x="4337" y="93"/>
                      <a:pt x="4330" y="93"/>
                      <a:pt x="4322" y="93"/>
                    </a:cubicBezTo>
                    <a:cubicBezTo>
                      <a:pt x="3998" y="105"/>
                      <a:pt x="3674" y="111"/>
                      <a:pt x="3350" y="111"/>
                    </a:cubicBezTo>
                    <a:cubicBezTo>
                      <a:pt x="2464" y="111"/>
                      <a:pt x="1579" y="68"/>
                      <a:pt x="693" y="2"/>
                    </a:cubicBezTo>
                    <a:cubicBezTo>
                      <a:pt x="678" y="1"/>
                      <a:pt x="664" y="0"/>
                      <a:pt x="650"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0"/>
              <p:cNvSpPr/>
              <p:nvPr/>
            </p:nvSpPr>
            <p:spPr>
              <a:xfrm>
                <a:off x="2705059" y="3044069"/>
                <a:ext cx="79605" cy="59054"/>
              </a:xfrm>
              <a:custGeom>
                <a:avLst/>
                <a:gdLst/>
                <a:ahLst/>
                <a:cxnLst/>
                <a:rect l="l" t="t" r="r" b="b"/>
                <a:pathLst>
                  <a:path w="4075" h="3023" extrusionOk="0">
                    <a:moveTo>
                      <a:pt x="3323" y="0"/>
                    </a:moveTo>
                    <a:cubicBezTo>
                      <a:pt x="3214" y="0"/>
                      <a:pt x="3100" y="39"/>
                      <a:pt x="2994" y="130"/>
                    </a:cubicBezTo>
                    <a:cubicBezTo>
                      <a:pt x="2195" y="838"/>
                      <a:pt x="1350" y="1477"/>
                      <a:pt x="460" y="2025"/>
                    </a:cubicBezTo>
                    <a:cubicBezTo>
                      <a:pt x="1" y="2331"/>
                      <a:pt x="247" y="3023"/>
                      <a:pt x="676" y="3023"/>
                    </a:cubicBezTo>
                    <a:cubicBezTo>
                      <a:pt x="758" y="3023"/>
                      <a:pt x="847" y="2997"/>
                      <a:pt x="939" y="2938"/>
                    </a:cubicBezTo>
                    <a:cubicBezTo>
                      <a:pt x="1898" y="2322"/>
                      <a:pt x="2811" y="1637"/>
                      <a:pt x="3678" y="884"/>
                    </a:cubicBezTo>
                    <a:cubicBezTo>
                      <a:pt x="4075" y="541"/>
                      <a:pt x="3732" y="0"/>
                      <a:pt x="332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0"/>
              <p:cNvSpPr/>
              <p:nvPr/>
            </p:nvSpPr>
            <p:spPr>
              <a:xfrm>
                <a:off x="2632193" y="3105858"/>
                <a:ext cx="68079" cy="50107"/>
              </a:xfrm>
              <a:custGeom>
                <a:avLst/>
                <a:gdLst/>
                <a:ahLst/>
                <a:cxnLst/>
                <a:rect l="l" t="t" r="r" b="b"/>
                <a:pathLst>
                  <a:path w="3485" h="2565" extrusionOk="0">
                    <a:moveTo>
                      <a:pt x="2836" y="0"/>
                    </a:moveTo>
                    <a:cubicBezTo>
                      <a:pt x="2753" y="0"/>
                      <a:pt x="2662" y="29"/>
                      <a:pt x="2569" y="94"/>
                    </a:cubicBezTo>
                    <a:cubicBezTo>
                      <a:pt x="1839" y="597"/>
                      <a:pt x="1109" y="1122"/>
                      <a:pt x="401" y="1692"/>
                    </a:cubicBezTo>
                    <a:cubicBezTo>
                      <a:pt x="1" y="2020"/>
                      <a:pt x="354" y="2564"/>
                      <a:pt x="769" y="2564"/>
                    </a:cubicBezTo>
                    <a:cubicBezTo>
                      <a:pt x="874" y="2564"/>
                      <a:pt x="984" y="2529"/>
                      <a:pt x="1086" y="2445"/>
                    </a:cubicBezTo>
                    <a:cubicBezTo>
                      <a:pt x="1725" y="1943"/>
                      <a:pt x="2364" y="1441"/>
                      <a:pt x="3049" y="985"/>
                    </a:cubicBezTo>
                    <a:cubicBezTo>
                      <a:pt x="3485" y="681"/>
                      <a:pt x="3244" y="0"/>
                      <a:pt x="2836"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0"/>
              <p:cNvSpPr/>
              <p:nvPr/>
            </p:nvSpPr>
            <p:spPr>
              <a:xfrm>
                <a:off x="2557921" y="3159774"/>
                <a:ext cx="67630" cy="49033"/>
              </a:xfrm>
              <a:custGeom>
                <a:avLst/>
                <a:gdLst/>
                <a:ahLst/>
                <a:cxnLst/>
                <a:rect l="l" t="t" r="r" b="b"/>
                <a:pathLst>
                  <a:path w="3462" h="2510" extrusionOk="0">
                    <a:moveTo>
                      <a:pt x="2694" y="0"/>
                    </a:moveTo>
                    <a:cubicBezTo>
                      <a:pt x="2589" y="0"/>
                      <a:pt x="2479" y="36"/>
                      <a:pt x="2377" y="119"/>
                    </a:cubicBezTo>
                    <a:cubicBezTo>
                      <a:pt x="1761" y="644"/>
                      <a:pt x="1144" y="1101"/>
                      <a:pt x="460" y="1534"/>
                    </a:cubicBezTo>
                    <a:cubicBezTo>
                      <a:pt x="0" y="1821"/>
                      <a:pt x="263" y="2509"/>
                      <a:pt x="683" y="2509"/>
                    </a:cubicBezTo>
                    <a:cubicBezTo>
                      <a:pt x="764" y="2509"/>
                      <a:pt x="850" y="2484"/>
                      <a:pt x="939" y="2424"/>
                    </a:cubicBezTo>
                    <a:cubicBezTo>
                      <a:pt x="1669" y="1968"/>
                      <a:pt x="2377" y="1443"/>
                      <a:pt x="3062" y="872"/>
                    </a:cubicBezTo>
                    <a:cubicBezTo>
                      <a:pt x="3462" y="545"/>
                      <a:pt x="3108" y="0"/>
                      <a:pt x="269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0"/>
              <p:cNvSpPr/>
              <p:nvPr/>
            </p:nvSpPr>
            <p:spPr>
              <a:xfrm>
                <a:off x="2071363" y="2282790"/>
                <a:ext cx="138933" cy="158527"/>
              </a:xfrm>
              <a:custGeom>
                <a:avLst/>
                <a:gdLst/>
                <a:ahLst/>
                <a:cxnLst/>
                <a:rect l="l" t="t" r="r" b="b"/>
                <a:pathLst>
                  <a:path w="7112" h="8115" extrusionOk="0">
                    <a:moveTo>
                      <a:pt x="733" y="1"/>
                    </a:moveTo>
                    <a:cubicBezTo>
                      <a:pt x="346" y="1"/>
                      <a:pt x="1" y="501"/>
                      <a:pt x="350" y="868"/>
                    </a:cubicBezTo>
                    <a:cubicBezTo>
                      <a:pt x="1309" y="1918"/>
                      <a:pt x="2245" y="2968"/>
                      <a:pt x="3135" y="4064"/>
                    </a:cubicBezTo>
                    <a:cubicBezTo>
                      <a:pt x="2450" y="5114"/>
                      <a:pt x="1811" y="6209"/>
                      <a:pt x="1240" y="7350"/>
                    </a:cubicBezTo>
                    <a:cubicBezTo>
                      <a:pt x="1036" y="7743"/>
                      <a:pt x="1383" y="8114"/>
                      <a:pt x="1716" y="8114"/>
                    </a:cubicBezTo>
                    <a:cubicBezTo>
                      <a:pt x="1867" y="8114"/>
                      <a:pt x="2015" y="8038"/>
                      <a:pt x="2108" y="7853"/>
                    </a:cubicBezTo>
                    <a:cubicBezTo>
                      <a:pt x="2633" y="6848"/>
                      <a:pt x="3203" y="5867"/>
                      <a:pt x="3820" y="4908"/>
                    </a:cubicBezTo>
                    <a:cubicBezTo>
                      <a:pt x="4550" y="5844"/>
                      <a:pt x="5280" y="6780"/>
                      <a:pt x="5965" y="7761"/>
                    </a:cubicBezTo>
                    <a:cubicBezTo>
                      <a:pt x="6081" y="7918"/>
                      <a:pt x="6239" y="7983"/>
                      <a:pt x="6394" y="7983"/>
                    </a:cubicBezTo>
                    <a:cubicBezTo>
                      <a:pt x="6761" y="7983"/>
                      <a:pt x="7112" y="7621"/>
                      <a:pt x="6855" y="7236"/>
                    </a:cubicBezTo>
                    <a:cubicBezTo>
                      <a:pt x="6056" y="6141"/>
                      <a:pt x="5258" y="5068"/>
                      <a:pt x="4413" y="4018"/>
                    </a:cubicBezTo>
                    <a:cubicBezTo>
                      <a:pt x="5029" y="3105"/>
                      <a:pt x="5691" y="2215"/>
                      <a:pt x="6399" y="1347"/>
                    </a:cubicBezTo>
                    <a:cubicBezTo>
                      <a:pt x="6727" y="968"/>
                      <a:pt x="6390" y="458"/>
                      <a:pt x="6028" y="458"/>
                    </a:cubicBezTo>
                    <a:cubicBezTo>
                      <a:pt x="5911" y="458"/>
                      <a:pt x="5792" y="512"/>
                      <a:pt x="5691" y="640"/>
                    </a:cubicBezTo>
                    <a:cubicBezTo>
                      <a:pt x="5006" y="1462"/>
                      <a:pt x="4345" y="2306"/>
                      <a:pt x="3728" y="3196"/>
                    </a:cubicBezTo>
                    <a:cubicBezTo>
                      <a:pt x="2884" y="2169"/>
                      <a:pt x="1994" y="1142"/>
                      <a:pt x="1081" y="160"/>
                    </a:cubicBezTo>
                    <a:cubicBezTo>
                      <a:pt x="973" y="48"/>
                      <a:pt x="851" y="1"/>
                      <a:pt x="733"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0"/>
              <p:cNvSpPr/>
              <p:nvPr/>
            </p:nvSpPr>
            <p:spPr>
              <a:xfrm>
                <a:off x="2265912" y="2304317"/>
                <a:ext cx="105684" cy="118675"/>
              </a:xfrm>
              <a:custGeom>
                <a:avLst/>
                <a:gdLst/>
                <a:ahLst/>
                <a:cxnLst/>
                <a:rect l="l" t="t" r="r" b="b"/>
                <a:pathLst>
                  <a:path w="5410" h="6075" extrusionOk="0">
                    <a:moveTo>
                      <a:pt x="2494" y="0"/>
                    </a:moveTo>
                    <a:cubicBezTo>
                      <a:pt x="2237" y="0"/>
                      <a:pt x="1998" y="166"/>
                      <a:pt x="2032" y="496"/>
                    </a:cubicBezTo>
                    <a:cubicBezTo>
                      <a:pt x="2078" y="1021"/>
                      <a:pt x="2123" y="1569"/>
                      <a:pt x="2169" y="2117"/>
                    </a:cubicBezTo>
                    <a:cubicBezTo>
                      <a:pt x="1667" y="2117"/>
                      <a:pt x="1165" y="2117"/>
                      <a:pt x="662" y="2140"/>
                    </a:cubicBezTo>
                    <a:cubicBezTo>
                      <a:pt x="8" y="2162"/>
                      <a:pt x="1" y="3167"/>
                      <a:pt x="641" y="3167"/>
                    </a:cubicBezTo>
                    <a:cubicBezTo>
                      <a:pt x="648" y="3167"/>
                      <a:pt x="655" y="3167"/>
                      <a:pt x="662" y="3167"/>
                    </a:cubicBezTo>
                    <a:cubicBezTo>
                      <a:pt x="1187" y="3144"/>
                      <a:pt x="1735" y="3144"/>
                      <a:pt x="2260" y="3144"/>
                    </a:cubicBezTo>
                    <a:cubicBezTo>
                      <a:pt x="2329" y="3966"/>
                      <a:pt x="2397" y="4765"/>
                      <a:pt x="2466" y="5587"/>
                    </a:cubicBezTo>
                    <a:cubicBezTo>
                      <a:pt x="2500" y="5909"/>
                      <a:pt x="2773" y="6074"/>
                      <a:pt x="3029" y="6074"/>
                    </a:cubicBezTo>
                    <a:cubicBezTo>
                      <a:pt x="3280" y="6074"/>
                      <a:pt x="3515" y="5915"/>
                      <a:pt x="3493" y="5587"/>
                    </a:cubicBezTo>
                    <a:cubicBezTo>
                      <a:pt x="3424" y="4765"/>
                      <a:pt x="3356" y="3966"/>
                      <a:pt x="3287" y="3144"/>
                    </a:cubicBezTo>
                    <a:lnTo>
                      <a:pt x="3287" y="3144"/>
                    </a:lnTo>
                    <a:cubicBezTo>
                      <a:pt x="3767" y="3167"/>
                      <a:pt x="4269" y="3190"/>
                      <a:pt x="4748" y="3213"/>
                    </a:cubicBezTo>
                    <a:cubicBezTo>
                      <a:pt x="4763" y="3214"/>
                      <a:pt x="4777" y="3214"/>
                      <a:pt x="4790" y="3214"/>
                    </a:cubicBezTo>
                    <a:cubicBezTo>
                      <a:pt x="5410" y="3214"/>
                      <a:pt x="5396" y="2230"/>
                      <a:pt x="4748" y="2186"/>
                    </a:cubicBezTo>
                    <a:cubicBezTo>
                      <a:pt x="4223" y="2163"/>
                      <a:pt x="3698" y="2140"/>
                      <a:pt x="3196" y="2140"/>
                    </a:cubicBezTo>
                    <a:cubicBezTo>
                      <a:pt x="3150" y="1592"/>
                      <a:pt x="3105" y="1044"/>
                      <a:pt x="3059" y="496"/>
                    </a:cubicBezTo>
                    <a:cubicBezTo>
                      <a:pt x="3025" y="166"/>
                      <a:pt x="2751" y="0"/>
                      <a:pt x="249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0"/>
              <p:cNvSpPr/>
              <p:nvPr/>
            </p:nvSpPr>
            <p:spPr>
              <a:xfrm>
                <a:off x="2421274" y="2291971"/>
                <a:ext cx="116214" cy="134420"/>
              </a:xfrm>
              <a:custGeom>
                <a:avLst/>
                <a:gdLst/>
                <a:ahLst/>
                <a:cxnLst/>
                <a:rect l="l" t="t" r="r" b="b"/>
                <a:pathLst>
                  <a:path w="5949" h="6881" extrusionOk="0">
                    <a:moveTo>
                      <a:pt x="2457" y="1"/>
                    </a:moveTo>
                    <a:cubicBezTo>
                      <a:pt x="1548" y="1"/>
                      <a:pt x="583" y="670"/>
                      <a:pt x="173" y="1585"/>
                    </a:cubicBezTo>
                    <a:cubicBezTo>
                      <a:pt x="0" y="1994"/>
                      <a:pt x="359" y="2371"/>
                      <a:pt x="688" y="2371"/>
                    </a:cubicBezTo>
                    <a:cubicBezTo>
                      <a:pt x="836" y="2371"/>
                      <a:pt x="978" y="2294"/>
                      <a:pt x="1064" y="2110"/>
                    </a:cubicBezTo>
                    <a:cubicBezTo>
                      <a:pt x="1269" y="1647"/>
                      <a:pt x="1746" y="964"/>
                      <a:pt x="2319" y="964"/>
                    </a:cubicBezTo>
                    <a:cubicBezTo>
                      <a:pt x="2509" y="964"/>
                      <a:pt x="2708" y="1038"/>
                      <a:pt x="2912" y="1220"/>
                    </a:cubicBezTo>
                    <a:cubicBezTo>
                      <a:pt x="3460" y="1699"/>
                      <a:pt x="3232" y="2544"/>
                      <a:pt x="2935" y="3091"/>
                    </a:cubicBezTo>
                    <a:cubicBezTo>
                      <a:pt x="2410" y="4096"/>
                      <a:pt x="1474" y="4963"/>
                      <a:pt x="721" y="5830"/>
                    </a:cubicBezTo>
                    <a:cubicBezTo>
                      <a:pt x="447" y="6150"/>
                      <a:pt x="630" y="6675"/>
                      <a:pt x="1086" y="6698"/>
                    </a:cubicBezTo>
                    <a:cubicBezTo>
                      <a:pt x="2502" y="6743"/>
                      <a:pt x="3894" y="6812"/>
                      <a:pt x="5286" y="6880"/>
                    </a:cubicBezTo>
                    <a:cubicBezTo>
                      <a:pt x="5294" y="6881"/>
                      <a:pt x="5301" y="6881"/>
                      <a:pt x="5308" y="6881"/>
                    </a:cubicBezTo>
                    <a:cubicBezTo>
                      <a:pt x="5948" y="6881"/>
                      <a:pt x="5941" y="5876"/>
                      <a:pt x="5286" y="5853"/>
                    </a:cubicBezTo>
                    <a:cubicBezTo>
                      <a:pt x="4259" y="5808"/>
                      <a:pt x="3232" y="5762"/>
                      <a:pt x="2205" y="5716"/>
                    </a:cubicBezTo>
                    <a:cubicBezTo>
                      <a:pt x="3392" y="4415"/>
                      <a:pt x="4875" y="2726"/>
                      <a:pt x="4031" y="1037"/>
                    </a:cubicBezTo>
                    <a:cubicBezTo>
                      <a:pt x="3655" y="303"/>
                      <a:pt x="3068" y="1"/>
                      <a:pt x="2457"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0"/>
              <p:cNvSpPr/>
              <p:nvPr/>
            </p:nvSpPr>
            <p:spPr>
              <a:xfrm>
                <a:off x="2562336" y="2250166"/>
                <a:ext cx="61652" cy="193182"/>
              </a:xfrm>
              <a:custGeom>
                <a:avLst/>
                <a:gdLst/>
                <a:ahLst/>
                <a:cxnLst/>
                <a:rect l="l" t="t" r="r" b="b"/>
                <a:pathLst>
                  <a:path w="3156" h="9889" extrusionOk="0">
                    <a:moveTo>
                      <a:pt x="726" y="1"/>
                    </a:moveTo>
                    <a:cubicBezTo>
                      <a:pt x="361" y="1"/>
                      <a:pt x="0" y="374"/>
                      <a:pt x="256" y="758"/>
                    </a:cubicBezTo>
                    <a:cubicBezTo>
                      <a:pt x="1968" y="3314"/>
                      <a:pt x="2105" y="6441"/>
                      <a:pt x="576" y="9135"/>
                    </a:cubicBezTo>
                    <a:cubicBezTo>
                      <a:pt x="356" y="9528"/>
                      <a:pt x="699" y="9888"/>
                      <a:pt x="1045" y="9888"/>
                    </a:cubicBezTo>
                    <a:cubicBezTo>
                      <a:pt x="1202" y="9888"/>
                      <a:pt x="1360" y="9814"/>
                      <a:pt x="1466" y="9637"/>
                    </a:cubicBezTo>
                    <a:cubicBezTo>
                      <a:pt x="3155" y="6669"/>
                      <a:pt x="3041" y="3086"/>
                      <a:pt x="1147" y="233"/>
                    </a:cubicBezTo>
                    <a:cubicBezTo>
                      <a:pt x="1037" y="69"/>
                      <a:pt x="881" y="1"/>
                      <a:pt x="726"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0"/>
              <p:cNvSpPr/>
              <p:nvPr/>
            </p:nvSpPr>
            <p:spPr>
              <a:xfrm>
                <a:off x="1961811" y="2253526"/>
                <a:ext cx="68119" cy="189529"/>
              </a:xfrm>
              <a:custGeom>
                <a:avLst/>
                <a:gdLst/>
                <a:ahLst/>
                <a:cxnLst/>
                <a:rect l="l" t="t" r="r" b="b"/>
                <a:pathLst>
                  <a:path w="3487" h="9702" extrusionOk="0">
                    <a:moveTo>
                      <a:pt x="2459" y="0"/>
                    </a:moveTo>
                    <a:cubicBezTo>
                      <a:pt x="2303" y="0"/>
                      <a:pt x="2149" y="78"/>
                      <a:pt x="2055" y="266"/>
                    </a:cubicBezTo>
                    <a:cubicBezTo>
                      <a:pt x="480" y="3462"/>
                      <a:pt x="1" y="6612"/>
                      <a:pt x="2443" y="9533"/>
                    </a:cubicBezTo>
                    <a:cubicBezTo>
                      <a:pt x="2546" y="9652"/>
                      <a:pt x="2664" y="9702"/>
                      <a:pt x="2779" y="9702"/>
                    </a:cubicBezTo>
                    <a:cubicBezTo>
                      <a:pt x="3149" y="9702"/>
                      <a:pt x="3487" y="9186"/>
                      <a:pt x="3173" y="8803"/>
                    </a:cubicBezTo>
                    <a:cubicBezTo>
                      <a:pt x="1028" y="6269"/>
                      <a:pt x="1598" y="3507"/>
                      <a:pt x="2945" y="768"/>
                    </a:cubicBezTo>
                    <a:cubicBezTo>
                      <a:pt x="3148" y="363"/>
                      <a:pt x="2797" y="0"/>
                      <a:pt x="2459"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0"/>
              <p:cNvSpPr/>
              <p:nvPr/>
            </p:nvSpPr>
            <p:spPr>
              <a:xfrm>
                <a:off x="2613693" y="2139852"/>
                <a:ext cx="88318" cy="150439"/>
              </a:xfrm>
              <a:custGeom>
                <a:avLst/>
                <a:gdLst/>
                <a:ahLst/>
                <a:cxnLst/>
                <a:rect l="l" t="t" r="r" b="b"/>
                <a:pathLst>
                  <a:path w="4521" h="7701" extrusionOk="0">
                    <a:moveTo>
                      <a:pt x="2104" y="0"/>
                    </a:moveTo>
                    <a:cubicBezTo>
                      <a:pt x="1531" y="0"/>
                      <a:pt x="908" y="289"/>
                      <a:pt x="458" y="584"/>
                    </a:cubicBezTo>
                    <a:cubicBezTo>
                      <a:pt x="0" y="870"/>
                      <a:pt x="275" y="1538"/>
                      <a:pt x="697" y="1538"/>
                    </a:cubicBezTo>
                    <a:cubicBezTo>
                      <a:pt x="780" y="1538"/>
                      <a:pt x="870" y="1512"/>
                      <a:pt x="960" y="1452"/>
                    </a:cubicBezTo>
                    <a:lnTo>
                      <a:pt x="1302" y="1246"/>
                    </a:lnTo>
                    <a:cubicBezTo>
                      <a:pt x="2352" y="1315"/>
                      <a:pt x="2626" y="1611"/>
                      <a:pt x="2101" y="2136"/>
                    </a:cubicBezTo>
                    <a:cubicBezTo>
                      <a:pt x="1919" y="2524"/>
                      <a:pt x="1599" y="2798"/>
                      <a:pt x="1280" y="3095"/>
                    </a:cubicBezTo>
                    <a:cubicBezTo>
                      <a:pt x="937" y="3415"/>
                      <a:pt x="1211" y="3940"/>
                      <a:pt x="1645" y="3962"/>
                    </a:cubicBezTo>
                    <a:cubicBezTo>
                      <a:pt x="1681" y="3965"/>
                      <a:pt x="1720" y="3966"/>
                      <a:pt x="1761" y="3966"/>
                    </a:cubicBezTo>
                    <a:cubicBezTo>
                      <a:pt x="1970" y="3966"/>
                      <a:pt x="2226" y="3938"/>
                      <a:pt x="2475" y="3938"/>
                    </a:cubicBezTo>
                    <a:cubicBezTo>
                      <a:pt x="3049" y="3938"/>
                      <a:pt x="3583" y="4088"/>
                      <a:pt x="3402" y="5081"/>
                    </a:cubicBezTo>
                    <a:cubicBezTo>
                      <a:pt x="3242" y="5971"/>
                      <a:pt x="2010" y="6405"/>
                      <a:pt x="1302" y="6679"/>
                    </a:cubicBezTo>
                    <a:cubicBezTo>
                      <a:pt x="774" y="6882"/>
                      <a:pt x="933" y="7700"/>
                      <a:pt x="1393" y="7700"/>
                    </a:cubicBezTo>
                    <a:cubicBezTo>
                      <a:pt x="1450" y="7700"/>
                      <a:pt x="1511" y="7688"/>
                      <a:pt x="1576" y="7660"/>
                    </a:cubicBezTo>
                    <a:cubicBezTo>
                      <a:pt x="2877" y="7135"/>
                      <a:pt x="4521" y="6359"/>
                      <a:pt x="4475" y="4693"/>
                    </a:cubicBezTo>
                    <a:cubicBezTo>
                      <a:pt x="4429" y="3437"/>
                      <a:pt x="3676" y="3118"/>
                      <a:pt x="2763" y="3004"/>
                    </a:cubicBezTo>
                    <a:cubicBezTo>
                      <a:pt x="3311" y="2319"/>
                      <a:pt x="3722" y="1452"/>
                      <a:pt x="3242" y="653"/>
                    </a:cubicBezTo>
                    <a:cubicBezTo>
                      <a:pt x="2963" y="174"/>
                      <a:pt x="2549" y="0"/>
                      <a:pt x="210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0"/>
              <p:cNvSpPr/>
              <p:nvPr/>
            </p:nvSpPr>
            <p:spPr>
              <a:xfrm>
                <a:off x="2017759" y="3067628"/>
                <a:ext cx="80738" cy="143875"/>
              </a:xfrm>
              <a:custGeom>
                <a:avLst/>
                <a:gdLst/>
                <a:ahLst/>
                <a:cxnLst/>
                <a:rect l="l" t="t" r="r" b="b"/>
                <a:pathLst>
                  <a:path w="4133" h="7365" extrusionOk="0">
                    <a:moveTo>
                      <a:pt x="3325" y="1"/>
                    </a:moveTo>
                    <a:cubicBezTo>
                      <a:pt x="3201" y="1"/>
                      <a:pt x="3070" y="44"/>
                      <a:pt x="2957" y="134"/>
                    </a:cubicBezTo>
                    <a:cubicBezTo>
                      <a:pt x="2113" y="819"/>
                      <a:pt x="1245" y="1481"/>
                      <a:pt x="401" y="2166"/>
                    </a:cubicBezTo>
                    <a:cubicBezTo>
                      <a:pt x="1" y="2493"/>
                      <a:pt x="368" y="3008"/>
                      <a:pt x="800" y="3008"/>
                    </a:cubicBezTo>
                    <a:cubicBezTo>
                      <a:pt x="910" y="3008"/>
                      <a:pt x="1024" y="2975"/>
                      <a:pt x="1131" y="2896"/>
                    </a:cubicBezTo>
                    <a:cubicBezTo>
                      <a:pt x="1702" y="2439"/>
                      <a:pt x="2272" y="1983"/>
                      <a:pt x="2866" y="1526"/>
                    </a:cubicBezTo>
                    <a:cubicBezTo>
                      <a:pt x="2934" y="3307"/>
                      <a:pt x="3026" y="5087"/>
                      <a:pt x="3094" y="6868"/>
                    </a:cubicBezTo>
                    <a:cubicBezTo>
                      <a:pt x="3106" y="7199"/>
                      <a:pt x="3368" y="7364"/>
                      <a:pt x="3625" y="7364"/>
                    </a:cubicBezTo>
                    <a:cubicBezTo>
                      <a:pt x="3882" y="7364"/>
                      <a:pt x="4133" y="7199"/>
                      <a:pt x="4121" y="6868"/>
                    </a:cubicBezTo>
                    <a:cubicBezTo>
                      <a:pt x="4030" y="4745"/>
                      <a:pt x="3916" y="2622"/>
                      <a:pt x="3825" y="499"/>
                    </a:cubicBezTo>
                    <a:cubicBezTo>
                      <a:pt x="3809" y="178"/>
                      <a:pt x="3579" y="1"/>
                      <a:pt x="3325"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0"/>
              <p:cNvSpPr/>
              <p:nvPr/>
            </p:nvSpPr>
            <p:spPr>
              <a:xfrm>
                <a:off x="1828484" y="3241470"/>
                <a:ext cx="483823" cy="28111"/>
              </a:xfrm>
              <a:custGeom>
                <a:avLst/>
                <a:gdLst/>
                <a:ahLst/>
                <a:cxnLst/>
                <a:rect l="l" t="t" r="r" b="b"/>
                <a:pathLst>
                  <a:path w="24767" h="1439" extrusionOk="0">
                    <a:moveTo>
                      <a:pt x="663" y="0"/>
                    </a:moveTo>
                    <a:cubicBezTo>
                      <a:pt x="1" y="0"/>
                      <a:pt x="1" y="1004"/>
                      <a:pt x="663" y="1027"/>
                    </a:cubicBezTo>
                    <a:cubicBezTo>
                      <a:pt x="8492" y="1164"/>
                      <a:pt x="16298" y="1301"/>
                      <a:pt x="24127" y="1438"/>
                    </a:cubicBezTo>
                    <a:cubicBezTo>
                      <a:pt x="24766" y="1438"/>
                      <a:pt x="24766" y="434"/>
                      <a:pt x="24127" y="411"/>
                    </a:cubicBezTo>
                    <a:cubicBezTo>
                      <a:pt x="16298" y="274"/>
                      <a:pt x="8492" y="137"/>
                      <a:pt x="66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0"/>
              <p:cNvSpPr/>
              <p:nvPr/>
            </p:nvSpPr>
            <p:spPr>
              <a:xfrm>
                <a:off x="1787050" y="3302517"/>
                <a:ext cx="520784" cy="188747"/>
              </a:xfrm>
              <a:custGeom>
                <a:avLst/>
                <a:gdLst/>
                <a:ahLst/>
                <a:cxnLst/>
                <a:rect l="l" t="t" r="r" b="b"/>
                <a:pathLst>
                  <a:path w="26659" h="9662" extrusionOk="0">
                    <a:moveTo>
                      <a:pt x="10058" y="1"/>
                    </a:moveTo>
                    <a:cubicBezTo>
                      <a:pt x="8134" y="1"/>
                      <a:pt x="6211" y="143"/>
                      <a:pt x="4290" y="550"/>
                    </a:cubicBezTo>
                    <a:cubicBezTo>
                      <a:pt x="4108" y="573"/>
                      <a:pt x="3971" y="732"/>
                      <a:pt x="3925" y="892"/>
                    </a:cubicBezTo>
                    <a:cubicBezTo>
                      <a:pt x="3286" y="3357"/>
                      <a:pt x="2624" y="5823"/>
                      <a:pt x="1962" y="8288"/>
                    </a:cubicBezTo>
                    <a:cubicBezTo>
                      <a:pt x="1665" y="8014"/>
                      <a:pt x="1369" y="7694"/>
                      <a:pt x="1163" y="7329"/>
                    </a:cubicBezTo>
                    <a:cubicBezTo>
                      <a:pt x="1048" y="7173"/>
                      <a:pt x="887" y="7107"/>
                      <a:pt x="730" y="7107"/>
                    </a:cubicBezTo>
                    <a:cubicBezTo>
                      <a:pt x="358" y="7107"/>
                      <a:pt x="1" y="7469"/>
                      <a:pt x="273" y="7854"/>
                    </a:cubicBezTo>
                    <a:cubicBezTo>
                      <a:pt x="775" y="8562"/>
                      <a:pt x="1300" y="9087"/>
                      <a:pt x="2008" y="9589"/>
                    </a:cubicBezTo>
                    <a:cubicBezTo>
                      <a:pt x="2083" y="9639"/>
                      <a:pt x="2168" y="9661"/>
                      <a:pt x="2253" y="9661"/>
                    </a:cubicBezTo>
                    <a:cubicBezTo>
                      <a:pt x="2481" y="9661"/>
                      <a:pt x="2711" y="9501"/>
                      <a:pt x="2761" y="9269"/>
                    </a:cubicBezTo>
                    <a:cubicBezTo>
                      <a:pt x="3103" y="8037"/>
                      <a:pt x="3423" y="6781"/>
                      <a:pt x="3765" y="5526"/>
                    </a:cubicBezTo>
                    <a:cubicBezTo>
                      <a:pt x="4039" y="4453"/>
                      <a:pt x="4199" y="3106"/>
                      <a:pt x="4678" y="2102"/>
                    </a:cubicBezTo>
                    <a:cubicBezTo>
                      <a:pt x="5138" y="1116"/>
                      <a:pt x="6948" y="897"/>
                      <a:pt x="8695" y="897"/>
                    </a:cubicBezTo>
                    <a:cubicBezTo>
                      <a:pt x="9900" y="897"/>
                      <a:pt x="11074" y="1001"/>
                      <a:pt x="11754" y="1029"/>
                    </a:cubicBezTo>
                    <a:cubicBezTo>
                      <a:pt x="15651" y="1178"/>
                      <a:pt x="19502" y="1769"/>
                      <a:pt x="23381" y="1769"/>
                    </a:cubicBezTo>
                    <a:cubicBezTo>
                      <a:pt x="24252" y="1769"/>
                      <a:pt x="25123" y="1739"/>
                      <a:pt x="25997" y="1668"/>
                    </a:cubicBezTo>
                    <a:cubicBezTo>
                      <a:pt x="26645" y="1624"/>
                      <a:pt x="26659" y="640"/>
                      <a:pt x="26039" y="640"/>
                    </a:cubicBezTo>
                    <a:cubicBezTo>
                      <a:pt x="26026" y="640"/>
                      <a:pt x="26012" y="640"/>
                      <a:pt x="25997" y="641"/>
                    </a:cubicBezTo>
                    <a:cubicBezTo>
                      <a:pt x="25101" y="714"/>
                      <a:pt x="24205" y="745"/>
                      <a:pt x="23309" y="745"/>
                    </a:cubicBezTo>
                    <a:cubicBezTo>
                      <a:pt x="18884" y="745"/>
                      <a:pt x="14467" y="1"/>
                      <a:pt x="10058"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0"/>
              <p:cNvSpPr/>
              <p:nvPr/>
            </p:nvSpPr>
            <p:spPr>
              <a:xfrm>
                <a:off x="1901994" y="3367373"/>
                <a:ext cx="58273" cy="129498"/>
              </a:xfrm>
              <a:custGeom>
                <a:avLst/>
                <a:gdLst/>
                <a:ahLst/>
                <a:cxnLst/>
                <a:rect l="l" t="t" r="r" b="b"/>
                <a:pathLst>
                  <a:path w="2983" h="6629" extrusionOk="0">
                    <a:moveTo>
                      <a:pt x="2284" y="0"/>
                    </a:moveTo>
                    <a:cubicBezTo>
                      <a:pt x="2160" y="0"/>
                      <a:pt x="2031" y="41"/>
                      <a:pt x="1921" y="129"/>
                    </a:cubicBezTo>
                    <a:cubicBezTo>
                      <a:pt x="1419" y="585"/>
                      <a:pt x="917" y="1019"/>
                      <a:pt x="392" y="1475"/>
                    </a:cubicBezTo>
                    <a:cubicBezTo>
                      <a:pt x="0" y="1814"/>
                      <a:pt x="359" y="2319"/>
                      <a:pt x="774" y="2319"/>
                    </a:cubicBezTo>
                    <a:cubicBezTo>
                      <a:pt x="891" y="2319"/>
                      <a:pt x="1012" y="2278"/>
                      <a:pt x="1123" y="2183"/>
                    </a:cubicBezTo>
                    <a:cubicBezTo>
                      <a:pt x="1351" y="1978"/>
                      <a:pt x="1579" y="1795"/>
                      <a:pt x="1807" y="1590"/>
                    </a:cubicBezTo>
                    <a:lnTo>
                      <a:pt x="1944" y="6132"/>
                    </a:lnTo>
                    <a:cubicBezTo>
                      <a:pt x="1956" y="6463"/>
                      <a:pt x="2218" y="6628"/>
                      <a:pt x="2475" y="6628"/>
                    </a:cubicBezTo>
                    <a:cubicBezTo>
                      <a:pt x="2732" y="6628"/>
                      <a:pt x="2983" y="6463"/>
                      <a:pt x="2971" y="6132"/>
                    </a:cubicBezTo>
                    <a:cubicBezTo>
                      <a:pt x="2926" y="4260"/>
                      <a:pt x="2857" y="2366"/>
                      <a:pt x="2812" y="494"/>
                    </a:cubicBezTo>
                    <a:cubicBezTo>
                      <a:pt x="2796" y="184"/>
                      <a:pt x="2549" y="0"/>
                      <a:pt x="228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0"/>
              <p:cNvSpPr/>
              <p:nvPr/>
            </p:nvSpPr>
            <p:spPr>
              <a:xfrm>
                <a:off x="2007757" y="3416230"/>
                <a:ext cx="81148" cy="21469"/>
              </a:xfrm>
              <a:custGeom>
                <a:avLst/>
                <a:gdLst/>
                <a:ahLst/>
                <a:cxnLst/>
                <a:rect l="l" t="t" r="r" b="b"/>
                <a:pathLst>
                  <a:path w="4154" h="1099" extrusionOk="0">
                    <a:moveTo>
                      <a:pt x="619" y="0"/>
                    </a:moveTo>
                    <a:cubicBezTo>
                      <a:pt x="1" y="0"/>
                      <a:pt x="36" y="984"/>
                      <a:pt x="662" y="1029"/>
                    </a:cubicBezTo>
                    <a:cubicBezTo>
                      <a:pt x="1266" y="1073"/>
                      <a:pt x="1880" y="1098"/>
                      <a:pt x="2491" y="1098"/>
                    </a:cubicBezTo>
                    <a:cubicBezTo>
                      <a:pt x="2826" y="1098"/>
                      <a:pt x="3160" y="1090"/>
                      <a:pt x="3492" y="1074"/>
                    </a:cubicBezTo>
                    <a:cubicBezTo>
                      <a:pt x="4147" y="1052"/>
                      <a:pt x="4154" y="47"/>
                      <a:pt x="3514" y="47"/>
                    </a:cubicBezTo>
                    <a:cubicBezTo>
                      <a:pt x="3506" y="47"/>
                      <a:pt x="3499" y="47"/>
                      <a:pt x="3492" y="47"/>
                    </a:cubicBezTo>
                    <a:cubicBezTo>
                      <a:pt x="3104" y="66"/>
                      <a:pt x="2713" y="77"/>
                      <a:pt x="2321" y="77"/>
                    </a:cubicBezTo>
                    <a:cubicBezTo>
                      <a:pt x="1766" y="77"/>
                      <a:pt x="1210" y="55"/>
                      <a:pt x="662" y="2"/>
                    </a:cubicBezTo>
                    <a:cubicBezTo>
                      <a:pt x="647" y="1"/>
                      <a:pt x="633" y="0"/>
                      <a:pt x="619"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0"/>
              <p:cNvSpPr/>
              <p:nvPr/>
            </p:nvSpPr>
            <p:spPr>
              <a:xfrm>
                <a:off x="2122838" y="3403786"/>
                <a:ext cx="88474" cy="96054"/>
              </a:xfrm>
              <a:custGeom>
                <a:avLst/>
                <a:gdLst/>
                <a:ahLst/>
                <a:cxnLst/>
                <a:rect l="l" t="t" r="r" b="b"/>
                <a:pathLst>
                  <a:path w="4529" h="4917" extrusionOk="0">
                    <a:moveTo>
                      <a:pt x="692" y="1"/>
                    </a:moveTo>
                    <a:cubicBezTo>
                      <a:pt x="334" y="1"/>
                      <a:pt x="1" y="515"/>
                      <a:pt x="294" y="912"/>
                    </a:cubicBezTo>
                    <a:cubicBezTo>
                      <a:pt x="728" y="1437"/>
                      <a:pt x="1162" y="1985"/>
                      <a:pt x="1595" y="2510"/>
                    </a:cubicBezTo>
                    <a:cubicBezTo>
                      <a:pt x="1276" y="2944"/>
                      <a:pt x="979" y="3355"/>
                      <a:pt x="705" y="3811"/>
                    </a:cubicBezTo>
                    <a:cubicBezTo>
                      <a:pt x="469" y="4204"/>
                      <a:pt x="818" y="4565"/>
                      <a:pt x="1170" y="4565"/>
                    </a:cubicBezTo>
                    <a:cubicBezTo>
                      <a:pt x="1329" y="4565"/>
                      <a:pt x="1489" y="4491"/>
                      <a:pt x="1595" y="4313"/>
                    </a:cubicBezTo>
                    <a:cubicBezTo>
                      <a:pt x="1801" y="3971"/>
                      <a:pt x="2029" y="3651"/>
                      <a:pt x="2257" y="3332"/>
                    </a:cubicBezTo>
                    <a:cubicBezTo>
                      <a:pt x="2668" y="3811"/>
                      <a:pt x="3056" y="4291"/>
                      <a:pt x="3467" y="4747"/>
                    </a:cubicBezTo>
                    <a:cubicBezTo>
                      <a:pt x="3570" y="4866"/>
                      <a:pt x="3690" y="4916"/>
                      <a:pt x="3807" y="4916"/>
                    </a:cubicBezTo>
                    <a:cubicBezTo>
                      <a:pt x="4182" y="4916"/>
                      <a:pt x="4528" y="4405"/>
                      <a:pt x="4197" y="4039"/>
                    </a:cubicBezTo>
                    <a:cubicBezTo>
                      <a:pt x="3741" y="3537"/>
                      <a:pt x="3330" y="3012"/>
                      <a:pt x="2896" y="2510"/>
                    </a:cubicBezTo>
                    <a:cubicBezTo>
                      <a:pt x="3284" y="2031"/>
                      <a:pt x="3673" y="1574"/>
                      <a:pt x="4129" y="1164"/>
                    </a:cubicBezTo>
                    <a:cubicBezTo>
                      <a:pt x="4484" y="809"/>
                      <a:pt x="4136" y="289"/>
                      <a:pt x="3738" y="289"/>
                    </a:cubicBezTo>
                    <a:cubicBezTo>
                      <a:pt x="3624" y="289"/>
                      <a:pt x="3505" y="331"/>
                      <a:pt x="3399" y="433"/>
                    </a:cubicBezTo>
                    <a:cubicBezTo>
                      <a:pt x="2988" y="844"/>
                      <a:pt x="2600" y="1255"/>
                      <a:pt x="2235" y="1711"/>
                    </a:cubicBezTo>
                    <a:cubicBezTo>
                      <a:pt x="1824" y="1186"/>
                      <a:pt x="1413" y="684"/>
                      <a:pt x="1025" y="182"/>
                    </a:cubicBezTo>
                    <a:cubicBezTo>
                      <a:pt x="925" y="54"/>
                      <a:pt x="807" y="1"/>
                      <a:pt x="69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0"/>
              <p:cNvSpPr/>
              <p:nvPr/>
            </p:nvSpPr>
            <p:spPr>
              <a:xfrm>
                <a:off x="2224263" y="3357820"/>
                <a:ext cx="81539" cy="84938"/>
              </a:xfrm>
              <a:custGeom>
                <a:avLst/>
                <a:gdLst/>
                <a:ahLst/>
                <a:cxnLst/>
                <a:rect l="l" t="t" r="r" b="b"/>
                <a:pathLst>
                  <a:path w="4174" h="4348" extrusionOk="0">
                    <a:moveTo>
                      <a:pt x="2064" y="1"/>
                    </a:moveTo>
                    <a:cubicBezTo>
                      <a:pt x="1335" y="1"/>
                      <a:pt x="822" y="537"/>
                      <a:pt x="352" y="1029"/>
                    </a:cubicBezTo>
                    <a:cubicBezTo>
                      <a:pt x="1" y="1398"/>
                      <a:pt x="353" y="1915"/>
                      <a:pt x="742" y="1915"/>
                    </a:cubicBezTo>
                    <a:cubicBezTo>
                      <a:pt x="858" y="1915"/>
                      <a:pt x="978" y="1869"/>
                      <a:pt x="1083" y="1759"/>
                    </a:cubicBezTo>
                    <a:cubicBezTo>
                      <a:pt x="1288" y="1531"/>
                      <a:pt x="1608" y="1074"/>
                      <a:pt x="1950" y="1051"/>
                    </a:cubicBezTo>
                    <a:cubicBezTo>
                      <a:pt x="1985" y="1046"/>
                      <a:pt x="2018" y="1044"/>
                      <a:pt x="2048" y="1044"/>
                    </a:cubicBezTo>
                    <a:cubicBezTo>
                      <a:pt x="2573" y="1044"/>
                      <a:pt x="2236" y="1770"/>
                      <a:pt x="2041" y="1964"/>
                    </a:cubicBezTo>
                    <a:cubicBezTo>
                      <a:pt x="1585" y="2489"/>
                      <a:pt x="923" y="2786"/>
                      <a:pt x="489" y="3334"/>
                    </a:cubicBezTo>
                    <a:cubicBezTo>
                      <a:pt x="243" y="3647"/>
                      <a:pt x="370" y="4202"/>
                      <a:pt x="827" y="4202"/>
                    </a:cubicBezTo>
                    <a:cubicBezTo>
                      <a:pt x="836" y="4202"/>
                      <a:pt x="845" y="4202"/>
                      <a:pt x="854" y="4201"/>
                    </a:cubicBezTo>
                    <a:cubicBezTo>
                      <a:pt x="1060" y="4190"/>
                      <a:pt x="1264" y="4184"/>
                      <a:pt x="1467" y="4184"/>
                    </a:cubicBezTo>
                    <a:cubicBezTo>
                      <a:pt x="2075" y="4184"/>
                      <a:pt x="2675" y="4236"/>
                      <a:pt x="3274" y="4338"/>
                    </a:cubicBezTo>
                    <a:cubicBezTo>
                      <a:pt x="3309" y="4344"/>
                      <a:pt x="3343" y="4347"/>
                      <a:pt x="3376" y="4347"/>
                    </a:cubicBezTo>
                    <a:cubicBezTo>
                      <a:pt x="3943" y="4347"/>
                      <a:pt x="4173" y="3465"/>
                      <a:pt x="3548" y="3357"/>
                    </a:cubicBezTo>
                    <a:cubicBezTo>
                      <a:pt x="3091" y="3288"/>
                      <a:pt x="2612" y="3220"/>
                      <a:pt x="2155" y="3197"/>
                    </a:cubicBezTo>
                    <a:cubicBezTo>
                      <a:pt x="2886" y="2603"/>
                      <a:pt x="3593" y="1987"/>
                      <a:pt x="3274" y="937"/>
                    </a:cubicBezTo>
                    <a:cubicBezTo>
                      <a:pt x="3114" y="412"/>
                      <a:pt x="2680" y="24"/>
                      <a:pt x="2110" y="1"/>
                    </a:cubicBezTo>
                    <a:cubicBezTo>
                      <a:pt x="2095" y="1"/>
                      <a:pt x="2079" y="1"/>
                      <a:pt x="2064"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0"/>
              <p:cNvSpPr/>
              <p:nvPr/>
            </p:nvSpPr>
            <p:spPr>
              <a:xfrm>
                <a:off x="2379293" y="3500582"/>
                <a:ext cx="137507" cy="158800"/>
              </a:xfrm>
              <a:custGeom>
                <a:avLst/>
                <a:gdLst/>
                <a:ahLst/>
                <a:cxnLst/>
                <a:rect l="l" t="t" r="r" b="b"/>
                <a:pathLst>
                  <a:path w="7039" h="8129" extrusionOk="0">
                    <a:moveTo>
                      <a:pt x="3592" y="4350"/>
                    </a:moveTo>
                    <a:cubicBezTo>
                      <a:pt x="3647" y="4350"/>
                      <a:pt x="3703" y="4352"/>
                      <a:pt x="3760" y="4357"/>
                    </a:cubicBezTo>
                    <a:cubicBezTo>
                      <a:pt x="4559" y="4448"/>
                      <a:pt x="5061" y="4973"/>
                      <a:pt x="5404" y="5635"/>
                    </a:cubicBezTo>
                    <a:cubicBezTo>
                      <a:pt x="5335" y="5841"/>
                      <a:pt x="5244" y="6046"/>
                      <a:pt x="5153" y="6229"/>
                    </a:cubicBezTo>
                    <a:cubicBezTo>
                      <a:pt x="4821" y="6768"/>
                      <a:pt x="4246" y="7215"/>
                      <a:pt x="3667" y="7215"/>
                    </a:cubicBezTo>
                    <a:cubicBezTo>
                      <a:pt x="3290" y="7215"/>
                      <a:pt x="2911" y="7025"/>
                      <a:pt x="2596" y="6548"/>
                    </a:cubicBezTo>
                    <a:cubicBezTo>
                      <a:pt x="1941" y="5543"/>
                      <a:pt x="2373" y="4350"/>
                      <a:pt x="3592" y="4350"/>
                    </a:cubicBezTo>
                    <a:close/>
                    <a:moveTo>
                      <a:pt x="3395" y="0"/>
                    </a:moveTo>
                    <a:cubicBezTo>
                      <a:pt x="2201" y="0"/>
                      <a:pt x="931" y="736"/>
                      <a:pt x="222" y="1892"/>
                    </a:cubicBezTo>
                    <a:cubicBezTo>
                      <a:pt x="0" y="2257"/>
                      <a:pt x="329" y="2589"/>
                      <a:pt x="658" y="2589"/>
                    </a:cubicBezTo>
                    <a:cubicBezTo>
                      <a:pt x="802" y="2589"/>
                      <a:pt x="947" y="2525"/>
                      <a:pt x="1044" y="2371"/>
                    </a:cubicBezTo>
                    <a:cubicBezTo>
                      <a:pt x="1545" y="1551"/>
                      <a:pt x="2486" y="908"/>
                      <a:pt x="3372" y="908"/>
                    </a:cubicBezTo>
                    <a:cubicBezTo>
                      <a:pt x="3941" y="908"/>
                      <a:pt x="4486" y="1172"/>
                      <a:pt x="4879" y="1824"/>
                    </a:cubicBezTo>
                    <a:cubicBezTo>
                      <a:pt x="5267" y="2440"/>
                      <a:pt x="5495" y="3353"/>
                      <a:pt x="5541" y="4243"/>
                    </a:cubicBezTo>
                    <a:cubicBezTo>
                      <a:pt x="5404" y="4106"/>
                      <a:pt x="5244" y="3969"/>
                      <a:pt x="5061" y="3855"/>
                    </a:cubicBezTo>
                    <a:cubicBezTo>
                      <a:pt x="4618" y="3559"/>
                      <a:pt x="4062" y="3390"/>
                      <a:pt x="3511" y="3390"/>
                    </a:cubicBezTo>
                    <a:cubicBezTo>
                      <a:pt x="3040" y="3390"/>
                      <a:pt x="2574" y="3513"/>
                      <a:pt x="2185" y="3786"/>
                    </a:cubicBezTo>
                    <a:cubicBezTo>
                      <a:pt x="431" y="5043"/>
                      <a:pt x="1677" y="8128"/>
                      <a:pt x="3701" y="8128"/>
                    </a:cubicBezTo>
                    <a:cubicBezTo>
                      <a:pt x="3810" y="8128"/>
                      <a:pt x="3921" y="8119"/>
                      <a:pt x="4034" y="8100"/>
                    </a:cubicBezTo>
                    <a:cubicBezTo>
                      <a:pt x="4902" y="7964"/>
                      <a:pt x="5495" y="7530"/>
                      <a:pt x="5860" y="6936"/>
                    </a:cubicBezTo>
                    <a:cubicBezTo>
                      <a:pt x="5952" y="7210"/>
                      <a:pt x="5997" y="7484"/>
                      <a:pt x="6066" y="7735"/>
                    </a:cubicBezTo>
                    <a:cubicBezTo>
                      <a:pt x="6120" y="7972"/>
                      <a:pt x="6295" y="8074"/>
                      <a:pt x="6476" y="8074"/>
                    </a:cubicBezTo>
                    <a:cubicBezTo>
                      <a:pt x="6749" y="8074"/>
                      <a:pt x="7038" y="7841"/>
                      <a:pt x="6956" y="7484"/>
                    </a:cubicBezTo>
                    <a:cubicBezTo>
                      <a:pt x="6819" y="6845"/>
                      <a:pt x="6636" y="6160"/>
                      <a:pt x="6385" y="5521"/>
                    </a:cubicBezTo>
                    <a:cubicBezTo>
                      <a:pt x="6591" y="4243"/>
                      <a:pt x="6317" y="2759"/>
                      <a:pt x="5860" y="1732"/>
                    </a:cubicBezTo>
                    <a:cubicBezTo>
                      <a:pt x="5340" y="516"/>
                      <a:pt x="4394" y="0"/>
                      <a:pt x="3395"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0"/>
              <p:cNvSpPr/>
              <p:nvPr/>
            </p:nvSpPr>
            <p:spPr>
              <a:xfrm>
                <a:off x="2505079" y="3443071"/>
                <a:ext cx="91248" cy="93162"/>
              </a:xfrm>
              <a:custGeom>
                <a:avLst/>
                <a:gdLst/>
                <a:ahLst/>
                <a:cxnLst/>
                <a:rect l="l" t="t" r="r" b="b"/>
                <a:pathLst>
                  <a:path w="4671" h="4769" extrusionOk="0">
                    <a:moveTo>
                      <a:pt x="1514" y="0"/>
                    </a:moveTo>
                    <a:cubicBezTo>
                      <a:pt x="874" y="0"/>
                      <a:pt x="248" y="358"/>
                      <a:pt x="83" y="1070"/>
                    </a:cubicBezTo>
                    <a:cubicBezTo>
                      <a:pt x="1" y="1427"/>
                      <a:pt x="298" y="1660"/>
                      <a:pt x="578" y="1660"/>
                    </a:cubicBezTo>
                    <a:cubicBezTo>
                      <a:pt x="764" y="1660"/>
                      <a:pt x="942" y="1557"/>
                      <a:pt x="996" y="1321"/>
                    </a:cubicBezTo>
                    <a:cubicBezTo>
                      <a:pt x="1050" y="1071"/>
                      <a:pt x="1271" y="919"/>
                      <a:pt x="1506" y="919"/>
                    </a:cubicBezTo>
                    <a:cubicBezTo>
                      <a:pt x="1572" y="919"/>
                      <a:pt x="1639" y="931"/>
                      <a:pt x="1704" y="956"/>
                    </a:cubicBezTo>
                    <a:cubicBezTo>
                      <a:pt x="2183" y="1093"/>
                      <a:pt x="2274" y="1663"/>
                      <a:pt x="2206" y="2074"/>
                    </a:cubicBezTo>
                    <a:cubicBezTo>
                      <a:pt x="2046" y="2896"/>
                      <a:pt x="1293" y="3466"/>
                      <a:pt x="677" y="3969"/>
                    </a:cubicBezTo>
                    <a:cubicBezTo>
                      <a:pt x="386" y="4215"/>
                      <a:pt x="621" y="4768"/>
                      <a:pt x="996" y="4768"/>
                    </a:cubicBezTo>
                    <a:cubicBezTo>
                      <a:pt x="1004" y="4768"/>
                      <a:pt x="1011" y="4768"/>
                      <a:pt x="1019" y="4768"/>
                    </a:cubicBezTo>
                    <a:cubicBezTo>
                      <a:pt x="2046" y="4722"/>
                      <a:pt x="3051" y="4653"/>
                      <a:pt x="4078" y="4608"/>
                    </a:cubicBezTo>
                    <a:cubicBezTo>
                      <a:pt x="4657" y="4563"/>
                      <a:pt x="4671" y="3670"/>
                      <a:pt x="4119" y="3670"/>
                    </a:cubicBezTo>
                    <a:cubicBezTo>
                      <a:pt x="4106" y="3670"/>
                      <a:pt x="4092" y="3671"/>
                      <a:pt x="4078" y="3672"/>
                    </a:cubicBezTo>
                    <a:lnTo>
                      <a:pt x="2274" y="3763"/>
                    </a:lnTo>
                    <a:cubicBezTo>
                      <a:pt x="3028" y="2896"/>
                      <a:pt x="3575" y="1777"/>
                      <a:pt x="2845" y="682"/>
                    </a:cubicBezTo>
                    <a:cubicBezTo>
                      <a:pt x="2542" y="227"/>
                      <a:pt x="2023" y="0"/>
                      <a:pt x="151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0"/>
              <p:cNvSpPr/>
              <p:nvPr/>
            </p:nvSpPr>
            <p:spPr>
              <a:xfrm>
                <a:off x="2621781" y="3512342"/>
                <a:ext cx="118128" cy="136628"/>
              </a:xfrm>
              <a:custGeom>
                <a:avLst/>
                <a:gdLst/>
                <a:ahLst/>
                <a:cxnLst/>
                <a:rect l="l" t="t" r="r" b="b"/>
                <a:pathLst>
                  <a:path w="6047" h="6994" extrusionOk="0">
                    <a:moveTo>
                      <a:pt x="3205" y="0"/>
                    </a:moveTo>
                    <a:cubicBezTo>
                      <a:pt x="2971" y="0"/>
                      <a:pt x="2737" y="149"/>
                      <a:pt x="2737" y="445"/>
                    </a:cubicBezTo>
                    <a:cubicBezTo>
                      <a:pt x="2760" y="993"/>
                      <a:pt x="2760" y="1518"/>
                      <a:pt x="2760" y="2043"/>
                    </a:cubicBezTo>
                    <a:lnTo>
                      <a:pt x="614" y="1838"/>
                    </a:lnTo>
                    <a:cubicBezTo>
                      <a:pt x="593" y="1835"/>
                      <a:pt x="572" y="1834"/>
                      <a:pt x="552" y="1834"/>
                    </a:cubicBezTo>
                    <a:cubicBezTo>
                      <a:pt x="0" y="1834"/>
                      <a:pt x="42" y="2708"/>
                      <a:pt x="614" y="2774"/>
                    </a:cubicBezTo>
                    <a:lnTo>
                      <a:pt x="2737" y="2979"/>
                    </a:lnTo>
                    <a:cubicBezTo>
                      <a:pt x="2714" y="4166"/>
                      <a:pt x="2646" y="5353"/>
                      <a:pt x="2532" y="6540"/>
                    </a:cubicBezTo>
                    <a:cubicBezTo>
                      <a:pt x="2498" y="6845"/>
                      <a:pt x="2710" y="6994"/>
                      <a:pt x="2942" y="6994"/>
                    </a:cubicBezTo>
                    <a:cubicBezTo>
                      <a:pt x="3178" y="6994"/>
                      <a:pt x="3433" y="6839"/>
                      <a:pt x="3468" y="6540"/>
                    </a:cubicBezTo>
                    <a:cubicBezTo>
                      <a:pt x="3582" y="5399"/>
                      <a:pt x="3650" y="4234"/>
                      <a:pt x="3673" y="3093"/>
                    </a:cubicBezTo>
                    <a:lnTo>
                      <a:pt x="5453" y="3253"/>
                    </a:lnTo>
                    <a:cubicBezTo>
                      <a:pt x="5474" y="3255"/>
                      <a:pt x="5495" y="3257"/>
                      <a:pt x="5514" y="3257"/>
                    </a:cubicBezTo>
                    <a:cubicBezTo>
                      <a:pt x="6046" y="3257"/>
                      <a:pt x="6026" y="2383"/>
                      <a:pt x="5453" y="2317"/>
                    </a:cubicBezTo>
                    <a:lnTo>
                      <a:pt x="3696" y="2157"/>
                    </a:lnTo>
                    <a:cubicBezTo>
                      <a:pt x="3696" y="1587"/>
                      <a:pt x="3696" y="1016"/>
                      <a:pt x="3673" y="445"/>
                    </a:cubicBezTo>
                    <a:cubicBezTo>
                      <a:pt x="3673" y="149"/>
                      <a:pt x="3439" y="0"/>
                      <a:pt x="3205"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0"/>
              <p:cNvSpPr/>
              <p:nvPr/>
            </p:nvSpPr>
            <p:spPr>
              <a:xfrm>
                <a:off x="2908066" y="3395484"/>
                <a:ext cx="103379" cy="107286"/>
              </a:xfrm>
              <a:custGeom>
                <a:avLst/>
                <a:gdLst/>
                <a:ahLst/>
                <a:cxnLst/>
                <a:rect l="l" t="t" r="r" b="b"/>
                <a:pathLst>
                  <a:path w="5292" h="5492" extrusionOk="0">
                    <a:moveTo>
                      <a:pt x="1927" y="0"/>
                    </a:moveTo>
                    <a:cubicBezTo>
                      <a:pt x="1170" y="0"/>
                      <a:pt x="397" y="506"/>
                      <a:pt x="111" y="1337"/>
                    </a:cubicBezTo>
                    <a:cubicBezTo>
                      <a:pt x="1" y="1683"/>
                      <a:pt x="291" y="1911"/>
                      <a:pt x="579" y="1911"/>
                    </a:cubicBezTo>
                    <a:cubicBezTo>
                      <a:pt x="766" y="1911"/>
                      <a:pt x="952" y="1814"/>
                      <a:pt x="1024" y="1589"/>
                    </a:cubicBezTo>
                    <a:cubicBezTo>
                      <a:pt x="1171" y="1159"/>
                      <a:pt x="1520" y="950"/>
                      <a:pt x="1859" y="950"/>
                    </a:cubicBezTo>
                    <a:cubicBezTo>
                      <a:pt x="2258" y="950"/>
                      <a:pt x="2643" y="1239"/>
                      <a:pt x="2668" y="1794"/>
                    </a:cubicBezTo>
                    <a:cubicBezTo>
                      <a:pt x="2668" y="2250"/>
                      <a:pt x="2416" y="2684"/>
                      <a:pt x="2143" y="3004"/>
                    </a:cubicBezTo>
                    <a:cubicBezTo>
                      <a:pt x="1663" y="3620"/>
                      <a:pt x="1001" y="4076"/>
                      <a:pt x="522" y="4693"/>
                    </a:cubicBezTo>
                    <a:cubicBezTo>
                      <a:pt x="271" y="4989"/>
                      <a:pt x="408" y="5492"/>
                      <a:pt x="842" y="5492"/>
                    </a:cubicBezTo>
                    <a:cubicBezTo>
                      <a:pt x="2120" y="5492"/>
                      <a:pt x="3398" y="5423"/>
                      <a:pt x="4676" y="5309"/>
                    </a:cubicBezTo>
                    <a:cubicBezTo>
                      <a:pt x="5256" y="5242"/>
                      <a:pt x="5291" y="4349"/>
                      <a:pt x="4719" y="4349"/>
                    </a:cubicBezTo>
                    <a:cubicBezTo>
                      <a:pt x="4705" y="4349"/>
                      <a:pt x="4691" y="4349"/>
                      <a:pt x="4676" y="4350"/>
                    </a:cubicBezTo>
                    <a:cubicBezTo>
                      <a:pt x="3763" y="4442"/>
                      <a:pt x="2873" y="4510"/>
                      <a:pt x="1960" y="4533"/>
                    </a:cubicBezTo>
                    <a:cubicBezTo>
                      <a:pt x="2964" y="3529"/>
                      <a:pt x="4128" y="2387"/>
                      <a:pt x="3398" y="949"/>
                    </a:cubicBezTo>
                    <a:cubicBezTo>
                      <a:pt x="3064" y="290"/>
                      <a:pt x="2500" y="0"/>
                      <a:pt x="1927"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0"/>
              <p:cNvSpPr/>
              <p:nvPr/>
            </p:nvSpPr>
            <p:spPr>
              <a:xfrm>
                <a:off x="3268077" y="3413749"/>
                <a:ext cx="103203" cy="107306"/>
              </a:xfrm>
              <a:custGeom>
                <a:avLst/>
                <a:gdLst/>
                <a:ahLst/>
                <a:cxnLst/>
                <a:rect l="l" t="t" r="r" b="b"/>
                <a:pathLst>
                  <a:path w="5283" h="5493" extrusionOk="0">
                    <a:moveTo>
                      <a:pt x="1920" y="1"/>
                    </a:moveTo>
                    <a:cubicBezTo>
                      <a:pt x="1166" y="1"/>
                      <a:pt x="398" y="507"/>
                      <a:pt x="125" y="1338"/>
                    </a:cubicBezTo>
                    <a:cubicBezTo>
                      <a:pt x="1" y="1684"/>
                      <a:pt x="286" y="1912"/>
                      <a:pt x="571" y="1912"/>
                    </a:cubicBezTo>
                    <a:cubicBezTo>
                      <a:pt x="757" y="1912"/>
                      <a:pt x="943" y="1815"/>
                      <a:pt x="1015" y="1589"/>
                    </a:cubicBezTo>
                    <a:cubicBezTo>
                      <a:pt x="1162" y="1159"/>
                      <a:pt x="1511" y="951"/>
                      <a:pt x="1850" y="951"/>
                    </a:cubicBezTo>
                    <a:cubicBezTo>
                      <a:pt x="2249" y="951"/>
                      <a:pt x="2634" y="1240"/>
                      <a:pt x="2659" y="1795"/>
                    </a:cubicBezTo>
                    <a:cubicBezTo>
                      <a:pt x="2681" y="2251"/>
                      <a:pt x="2408" y="2685"/>
                      <a:pt x="2156" y="3005"/>
                    </a:cubicBezTo>
                    <a:cubicBezTo>
                      <a:pt x="1654" y="3621"/>
                      <a:pt x="1015" y="4077"/>
                      <a:pt x="513" y="4694"/>
                    </a:cubicBezTo>
                    <a:cubicBezTo>
                      <a:pt x="262" y="4990"/>
                      <a:pt x="399" y="5492"/>
                      <a:pt x="833" y="5492"/>
                    </a:cubicBezTo>
                    <a:cubicBezTo>
                      <a:pt x="2134" y="5492"/>
                      <a:pt x="3412" y="5424"/>
                      <a:pt x="4690" y="5310"/>
                    </a:cubicBezTo>
                    <a:cubicBezTo>
                      <a:pt x="5263" y="5244"/>
                      <a:pt x="5283" y="4370"/>
                      <a:pt x="4751" y="4370"/>
                    </a:cubicBezTo>
                    <a:cubicBezTo>
                      <a:pt x="4731" y="4370"/>
                      <a:pt x="4711" y="4372"/>
                      <a:pt x="4690" y="4374"/>
                    </a:cubicBezTo>
                    <a:cubicBezTo>
                      <a:pt x="3777" y="4465"/>
                      <a:pt x="2864" y="4511"/>
                      <a:pt x="1951" y="4534"/>
                    </a:cubicBezTo>
                    <a:cubicBezTo>
                      <a:pt x="2955" y="3529"/>
                      <a:pt x="4119" y="2388"/>
                      <a:pt x="3389" y="950"/>
                    </a:cubicBezTo>
                    <a:cubicBezTo>
                      <a:pt x="3055" y="291"/>
                      <a:pt x="2491" y="1"/>
                      <a:pt x="1920"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0"/>
              <p:cNvSpPr/>
              <p:nvPr/>
            </p:nvSpPr>
            <p:spPr>
              <a:xfrm>
                <a:off x="2972669" y="3539652"/>
                <a:ext cx="111916" cy="121527"/>
              </a:xfrm>
              <a:custGeom>
                <a:avLst/>
                <a:gdLst/>
                <a:ahLst/>
                <a:cxnLst/>
                <a:rect l="l" t="t" r="r" b="b"/>
                <a:pathLst>
                  <a:path w="5729" h="6221" extrusionOk="0">
                    <a:moveTo>
                      <a:pt x="2933" y="0"/>
                    </a:moveTo>
                    <a:cubicBezTo>
                      <a:pt x="2699" y="0"/>
                      <a:pt x="2465" y="154"/>
                      <a:pt x="2465" y="463"/>
                    </a:cubicBezTo>
                    <a:lnTo>
                      <a:pt x="2465" y="2334"/>
                    </a:lnTo>
                    <a:cubicBezTo>
                      <a:pt x="1849" y="2334"/>
                      <a:pt x="1232" y="2289"/>
                      <a:pt x="593" y="2266"/>
                    </a:cubicBezTo>
                    <a:cubicBezTo>
                      <a:pt x="579" y="2265"/>
                      <a:pt x="565" y="2264"/>
                      <a:pt x="552" y="2264"/>
                    </a:cubicBezTo>
                    <a:cubicBezTo>
                      <a:pt x="0" y="2264"/>
                      <a:pt x="14" y="3157"/>
                      <a:pt x="593" y="3202"/>
                    </a:cubicBezTo>
                    <a:cubicBezTo>
                      <a:pt x="1232" y="3247"/>
                      <a:pt x="1849" y="3270"/>
                      <a:pt x="2465" y="3270"/>
                    </a:cubicBezTo>
                    <a:lnTo>
                      <a:pt x="2465" y="5758"/>
                    </a:lnTo>
                    <a:cubicBezTo>
                      <a:pt x="2465" y="6066"/>
                      <a:pt x="2699" y="6220"/>
                      <a:pt x="2933" y="6220"/>
                    </a:cubicBezTo>
                    <a:cubicBezTo>
                      <a:pt x="3167" y="6220"/>
                      <a:pt x="3401" y="6066"/>
                      <a:pt x="3401" y="5758"/>
                    </a:cubicBezTo>
                    <a:lnTo>
                      <a:pt x="3401" y="3293"/>
                    </a:lnTo>
                    <a:cubicBezTo>
                      <a:pt x="3994" y="3293"/>
                      <a:pt x="4565" y="3270"/>
                      <a:pt x="5135" y="3247"/>
                    </a:cubicBezTo>
                    <a:cubicBezTo>
                      <a:pt x="5722" y="3225"/>
                      <a:pt x="5729" y="2311"/>
                      <a:pt x="5157" y="2311"/>
                    </a:cubicBezTo>
                    <a:cubicBezTo>
                      <a:pt x="5150" y="2311"/>
                      <a:pt x="5143" y="2311"/>
                      <a:pt x="5135" y="2311"/>
                    </a:cubicBezTo>
                    <a:cubicBezTo>
                      <a:pt x="4565" y="2334"/>
                      <a:pt x="3994" y="2357"/>
                      <a:pt x="3401" y="2357"/>
                    </a:cubicBezTo>
                    <a:lnTo>
                      <a:pt x="3401" y="463"/>
                    </a:lnTo>
                    <a:cubicBezTo>
                      <a:pt x="3401" y="154"/>
                      <a:pt x="3167" y="0"/>
                      <a:pt x="293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0"/>
              <p:cNvSpPr/>
              <p:nvPr/>
            </p:nvSpPr>
            <p:spPr>
              <a:xfrm>
                <a:off x="3124045" y="3535804"/>
                <a:ext cx="130318" cy="139949"/>
              </a:xfrm>
              <a:custGeom>
                <a:avLst/>
                <a:gdLst/>
                <a:ahLst/>
                <a:cxnLst/>
                <a:rect l="l" t="t" r="r" b="b"/>
                <a:pathLst>
                  <a:path w="6671" h="7164" extrusionOk="0">
                    <a:moveTo>
                      <a:pt x="4102" y="1"/>
                    </a:moveTo>
                    <a:cubicBezTo>
                      <a:pt x="2232" y="1"/>
                      <a:pt x="513" y="1671"/>
                      <a:pt x="285" y="3650"/>
                    </a:cubicBezTo>
                    <a:cubicBezTo>
                      <a:pt x="0" y="6348"/>
                      <a:pt x="2610" y="7164"/>
                      <a:pt x="4836" y="7164"/>
                    </a:cubicBezTo>
                    <a:cubicBezTo>
                      <a:pt x="5284" y="7164"/>
                      <a:pt x="5716" y="7131"/>
                      <a:pt x="6106" y="7074"/>
                    </a:cubicBezTo>
                    <a:cubicBezTo>
                      <a:pt x="6670" y="6987"/>
                      <a:pt x="6470" y="6177"/>
                      <a:pt x="5939" y="6177"/>
                    </a:cubicBezTo>
                    <a:cubicBezTo>
                      <a:pt x="5911" y="6177"/>
                      <a:pt x="5883" y="6179"/>
                      <a:pt x="5855" y="6183"/>
                    </a:cubicBezTo>
                    <a:cubicBezTo>
                      <a:pt x="5480" y="6235"/>
                      <a:pt x="5048" y="6271"/>
                      <a:pt x="4602" y="6271"/>
                    </a:cubicBezTo>
                    <a:cubicBezTo>
                      <a:pt x="3067" y="6271"/>
                      <a:pt x="1363" y="5840"/>
                      <a:pt x="1221" y="4106"/>
                    </a:cubicBezTo>
                    <a:cubicBezTo>
                      <a:pt x="1095" y="2471"/>
                      <a:pt x="2568" y="964"/>
                      <a:pt x="4102" y="964"/>
                    </a:cubicBezTo>
                    <a:cubicBezTo>
                      <a:pt x="4517" y="964"/>
                      <a:pt x="4936" y="1074"/>
                      <a:pt x="5330" y="1322"/>
                    </a:cubicBezTo>
                    <a:cubicBezTo>
                      <a:pt x="5412" y="1372"/>
                      <a:pt x="5494" y="1394"/>
                      <a:pt x="5571" y="1394"/>
                    </a:cubicBezTo>
                    <a:cubicBezTo>
                      <a:pt x="5981" y="1394"/>
                      <a:pt x="6251" y="769"/>
                      <a:pt x="5809" y="500"/>
                    </a:cubicBezTo>
                    <a:cubicBezTo>
                      <a:pt x="5251" y="155"/>
                      <a:pt x="4670" y="1"/>
                      <a:pt x="410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0"/>
              <p:cNvSpPr/>
              <p:nvPr/>
            </p:nvSpPr>
            <p:spPr>
              <a:xfrm>
                <a:off x="2798084" y="3442172"/>
                <a:ext cx="122426" cy="202773"/>
              </a:xfrm>
              <a:custGeom>
                <a:avLst/>
                <a:gdLst/>
                <a:ahLst/>
                <a:cxnLst/>
                <a:rect l="l" t="t" r="r" b="b"/>
                <a:pathLst>
                  <a:path w="6267" h="10380" extrusionOk="0">
                    <a:moveTo>
                      <a:pt x="2712" y="5434"/>
                    </a:moveTo>
                    <a:cubicBezTo>
                      <a:pt x="3316" y="5434"/>
                      <a:pt x="4036" y="5824"/>
                      <a:pt x="4372" y="6160"/>
                    </a:cubicBezTo>
                    <a:cubicBezTo>
                      <a:pt x="5422" y="7279"/>
                      <a:pt x="4919" y="8831"/>
                      <a:pt x="3459" y="9264"/>
                    </a:cubicBezTo>
                    <a:cubicBezTo>
                      <a:pt x="3011" y="9404"/>
                      <a:pt x="2529" y="9458"/>
                      <a:pt x="2050" y="9458"/>
                    </a:cubicBezTo>
                    <a:cubicBezTo>
                      <a:pt x="1747" y="9458"/>
                      <a:pt x="1445" y="9437"/>
                      <a:pt x="1153" y="9401"/>
                    </a:cubicBezTo>
                    <a:cubicBezTo>
                      <a:pt x="1130" y="8762"/>
                      <a:pt x="1108" y="8100"/>
                      <a:pt x="1108" y="7438"/>
                    </a:cubicBezTo>
                    <a:cubicBezTo>
                      <a:pt x="1199" y="6822"/>
                      <a:pt x="1678" y="5841"/>
                      <a:pt x="2226" y="5544"/>
                    </a:cubicBezTo>
                    <a:cubicBezTo>
                      <a:pt x="2370" y="5467"/>
                      <a:pt x="2536" y="5434"/>
                      <a:pt x="2712" y="5434"/>
                    </a:cubicBezTo>
                    <a:close/>
                    <a:moveTo>
                      <a:pt x="456" y="0"/>
                    </a:moveTo>
                    <a:cubicBezTo>
                      <a:pt x="225" y="0"/>
                      <a:pt x="1" y="149"/>
                      <a:pt x="12" y="454"/>
                    </a:cubicBezTo>
                    <a:cubicBezTo>
                      <a:pt x="58" y="2599"/>
                      <a:pt x="103" y="4745"/>
                      <a:pt x="149" y="6891"/>
                    </a:cubicBezTo>
                    <a:cubicBezTo>
                      <a:pt x="35" y="7849"/>
                      <a:pt x="172" y="8899"/>
                      <a:pt x="217" y="9744"/>
                    </a:cubicBezTo>
                    <a:cubicBezTo>
                      <a:pt x="217" y="9835"/>
                      <a:pt x="263" y="9926"/>
                      <a:pt x="309" y="9995"/>
                    </a:cubicBezTo>
                    <a:cubicBezTo>
                      <a:pt x="377" y="10155"/>
                      <a:pt x="491" y="10269"/>
                      <a:pt x="697" y="10292"/>
                    </a:cubicBezTo>
                    <a:cubicBezTo>
                      <a:pt x="1121" y="10341"/>
                      <a:pt x="1592" y="10379"/>
                      <a:pt x="2075" y="10379"/>
                    </a:cubicBezTo>
                    <a:cubicBezTo>
                      <a:pt x="3359" y="10379"/>
                      <a:pt x="4721" y="10111"/>
                      <a:pt x="5467" y="9082"/>
                    </a:cubicBezTo>
                    <a:cubicBezTo>
                      <a:pt x="6266" y="7963"/>
                      <a:pt x="6038" y="6388"/>
                      <a:pt x="5056" y="5453"/>
                    </a:cubicBezTo>
                    <a:cubicBezTo>
                      <a:pt x="4456" y="4880"/>
                      <a:pt x="3599" y="4547"/>
                      <a:pt x="2753" y="4547"/>
                    </a:cubicBezTo>
                    <a:cubicBezTo>
                      <a:pt x="2215" y="4547"/>
                      <a:pt x="1682" y="4681"/>
                      <a:pt x="1222" y="4973"/>
                    </a:cubicBezTo>
                    <a:cubicBezTo>
                      <a:pt x="1153" y="5019"/>
                      <a:pt x="1108" y="5065"/>
                      <a:pt x="1039" y="5110"/>
                    </a:cubicBezTo>
                    <a:lnTo>
                      <a:pt x="948" y="454"/>
                    </a:lnTo>
                    <a:cubicBezTo>
                      <a:pt x="936" y="154"/>
                      <a:pt x="692" y="0"/>
                      <a:pt x="456"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0"/>
              <p:cNvSpPr/>
              <p:nvPr/>
            </p:nvSpPr>
            <p:spPr>
              <a:xfrm>
                <a:off x="3050242" y="2085936"/>
                <a:ext cx="151103" cy="166888"/>
              </a:xfrm>
              <a:custGeom>
                <a:avLst/>
                <a:gdLst/>
                <a:ahLst/>
                <a:cxnLst/>
                <a:rect l="l" t="t" r="r" b="b"/>
                <a:pathLst>
                  <a:path w="7735" h="8543" extrusionOk="0">
                    <a:moveTo>
                      <a:pt x="3721" y="0"/>
                    </a:moveTo>
                    <a:cubicBezTo>
                      <a:pt x="3384" y="0"/>
                      <a:pt x="3059" y="217"/>
                      <a:pt x="3082" y="651"/>
                    </a:cubicBezTo>
                    <a:lnTo>
                      <a:pt x="3219" y="3230"/>
                    </a:lnTo>
                    <a:cubicBezTo>
                      <a:pt x="2443" y="3321"/>
                      <a:pt x="1644" y="3390"/>
                      <a:pt x="868" y="3458"/>
                    </a:cubicBezTo>
                    <a:cubicBezTo>
                      <a:pt x="22" y="3503"/>
                      <a:pt x="1" y="4785"/>
                      <a:pt x="805" y="4785"/>
                    </a:cubicBezTo>
                    <a:cubicBezTo>
                      <a:pt x="825" y="4785"/>
                      <a:pt x="846" y="4784"/>
                      <a:pt x="868" y="4782"/>
                    </a:cubicBezTo>
                    <a:cubicBezTo>
                      <a:pt x="1667" y="4714"/>
                      <a:pt x="2488" y="4645"/>
                      <a:pt x="3310" y="4554"/>
                    </a:cubicBezTo>
                    <a:lnTo>
                      <a:pt x="3470" y="7909"/>
                    </a:lnTo>
                    <a:cubicBezTo>
                      <a:pt x="3493" y="8332"/>
                      <a:pt x="3841" y="8543"/>
                      <a:pt x="4177" y="8543"/>
                    </a:cubicBezTo>
                    <a:cubicBezTo>
                      <a:pt x="4514" y="8543"/>
                      <a:pt x="4839" y="8332"/>
                      <a:pt x="4816" y="7909"/>
                    </a:cubicBezTo>
                    <a:lnTo>
                      <a:pt x="4634" y="4371"/>
                    </a:lnTo>
                    <a:cubicBezTo>
                      <a:pt x="5387" y="4280"/>
                      <a:pt x="6163" y="4166"/>
                      <a:pt x="6939" y="4029"/>
                    </a:cubicBezTo>
                    <a:cubicBezTo>
                      <a:pt x="7735" y="3900"/>
                      <a:pt x="7457" y="2737"/>
                      <a:pt x="6734" y="2737"/>
                    </a:cubicBezTo>
                    <a:cubicBezTo>
                      <a:pt x="6690" y="2737"/>
                      <a:pt x="6644" y="2742"/>
                      <a:pt x="6597" y="2751"/>
                    </a:cubicBezTo>
                    <a:cubicBezTo>
                      <a:pt x="5912" y="2865"/>
                      <a:pt x="5227" y="2956"/>
                      <a:pt x="4543" y="3048"/>
                    </a:cubicBezTo>
                    <a:lnTo>
                      <a:pt x="4428" y="651"/>
                    </a:lnTo>
                    <a:cubicBezTo>
                      <a:pt x="4406" y="217"/>
                      <a:pt x="4057" y="0"/>
                      <a:pt x="3721"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0"/>
              <p:cNvSpPr/>
              <p:nvPr/>
            </p:nvSpPr>
            <p:spPr>
              <a:xfrm>
                <a:off x="3287456" y="2139618"/>
                <a:ext cx="125747" cy="32213"/>
              </a:xfrm>
              <a:custGeom>
                <a:avLst/>
                <a:gdLst/>
                <a:ahLst/>
                <a:cxnLst/>
                <a:rect l="l" t="t" r="r" b="b"/>
                <a:pathLst>
                  <a:path w="6437" h="1649" extrusionOk="0">
                    <a:moveTo>
                      <a:pt x="5654" y="0"/>
                    </a:moveTo>
                    <a:cubicBezTo>
                      <a:pt x="5634" y="0"/>
                      <a:pt x="5613" y="1"/>
                      <a:pt x="5593" y="3"/>
                    </a:cubicBezTo>
                    <a:cubicBezTo>
                      <a:pt x="4018" y="94"/>
                      <a:pt x="2443" y="208"/>
                      <a:pt x="845" y="322"/>
                    </a:cubicBezTo>
                    <a:cubicBezTo>
                      <a:pt x="21" y="367"/>
                      <a:pt x="1" y="1649"/>
                      <a:pt x="784" y="1649"/>
                    </a:cubicBezTo>
                    <a:cubicBezTo>
                      <a:pt x="804" y="1649"/>
                      <a:pt x="824" y="1648"/>
                      <a:pt x="845" y="1646"/>
                    </a:cubicBezTo>
                    <a:cubicBezTo>
                      <a:pt x="2443" y="1532"/>
                      <a:pt x="4018" y="1441"/>
                      <a:pt x="5593" y="1327"/>
                    </a:cubicBezTo>
                    <a:cubicBezTo>
                      <a:pt x="6416" y="1282"/>
                      <a:pt x="6437" y="0"/>
                      <a:pt x="5654"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0"/>
              <p:cNvSpPr/>
              <p:nvPr/>
            </p:nvSpPr>
            <p:spPr>
              <a:xfrm>
                <a:off x="3044499" y="2285739"/>
                <a:ext cx="155479" cy="137683"/>
              </a:xfrm>
              <a:custGeom>
                <a:avLst/>
                <a:gdLst/>
                <a:ahLst/>
                <a:cxnLst/>
                <a:rect l="l" t="t" r="r" b="b"/>
                <a:pathLst>
                  <a:path w="7959" h="7048" extrusionOk="0">
                    <a:moveTo>
                      <a:pt x="900" y="1"/>
                    </a:moveTo>
                    <a:cubicBezTo>
                      <a:pt x="358" y="1"/>
                      <a:pt x="1" y="871"/>
                      <a:pt x="568" y="1288"/>
                    </a:cubicBezTo>
                    <a:cubicBezTo>
                      <a:pt x="1481" y="1950"/>
                      <a:pt x="2394" y="2634"/>
                      <a:pt x="3307" y="3296"/>
                    </a:cubicBezTo>
                    <a:cubicBezTo>
                      <a:pt x="2622" y="4164"/>
                      <a:pt x="1983" y="5077"/>
                      <a:pt x="1436" y="6058"/>
                    </a:cubicBezTo>
                    <a:cubicBezTo>
                      <a:pt x="1135" y="6564"/>
                      <a:pt x="1590" y="7048"/>
                      <a:pt x="2042" y="7048"/>
                    </a:cubicBezTo>
                    <a:cubicBezTo>
                      <a:pt x="2243" y="7048"/>
                      <a:pt x="2443" y="6952"/>
                      <a:pt x="2577" y="6720"/>
                    </a:cubicBezTo>
                    <a:cubicBezTo>
                      <a:pt x="3125" y="5807"/>
                      <a:pt x="3741" y="4917"/>
                      <a:pt x="4403" y="4095"/>
                    </a:cubicBezTo>
                    <a:cubicBezTo>
                      <a:pt x="5179" y="4666"/>
                      <a:pt x="5955" y="5236"/>
                      <a:pt x="6731" y="5807"/>
                    </a:cubicBezTo>
                    <a:cubicBezTo>
                      <a:pt x="6850" y="5894"/>
                      <a:pt x="6968" y="5932"/>
                      <a:pt x="7079" y="5932"/>
                    </a:cubicBezTo>
                    <a:cubicBezTo>
                      <a:pt x="7605" y="5932"/>
                      <a:pt x="7959" y="5081"/>
                      <a:pt x="7393" y="4666"/>
                    </a:cubicBezTo>
                    <a:lnTo>
                      <a:pt x="5270" y="3091"/>
                    </a:lnTo>
                    <a:cubicBezTo>
                      <a:pt x="5772" y="2520"/>
                      <a:pt x="6297" y="1972"/>
                      <a:pt x="6845" y="1470"/>
                    </a:cubicBezTo>
                    <a:cubicBezTo>
                      <a:pt x="7344" y="1007"/>
                      <a:pt x="6882" y="334"/>
                      <a:pt x="6352" y="334"/>
                    </a:cubicBezTo>
                    <a:cubicBezTo>
                      <a:pt x="6203" y="334"/>
                      <a:pt x="6049" y="387"/>
                      <a:pt x="5909" y="512"/>
                    </a:cubicBezTo>
                    <a:cubicBezTo>
                      <a:pt x="5293" y="1082"/>
                      <a:pt x="4722" y="1676"/>
                      <a:pt x="4175" y="2292"/>
                    </a:cubicBezTo>
                    <a:cubicBezTo>
                      <a:pt x="3193" y="1562"/>
                      <a:pt x="2212" y="854"/>
                      <a:pt x="1253" y="124"/>
                    </a:cubicBezTo>
                    <a:cubicBezTo>
                      <a:pt x="1132" y="38"/>
                      <a:pt x="1012" y="1"/>
                      <a:pt x="900"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0"/>
              <p:cNvSpPr/>
              <p:nvPr/>
            </p:nvSpPr>
            <p:spPr>
              <a:xfrm>
                <a:off x="3281654" y="2317035"/>
                <a:ext cx="166321" cy="37585"/>
              </a:xfrm>
              <a:custGeom>
                <a:avLst/>
                <a:gdLst/>
                <a:ahLst/>
                <a:cxnLst/>
                <a:rect l="l" t="t" r="r" b="b"/>
                <a:pathLst>
                  <a:path w="8514" h="1924" extrusionOk="0">
                    <a:moveTo>
                      <a:pt x="7751" y="1"/>
                    </a:moveTo>
                    <a:cubicBezTo>
                      <a:pt x="7725" y="1"/>
                      <a:pt x="7698" y="2"/>
                      <a:pt x="7670" y="5"/>
                    </a:cubicBezTo>
                    <a:cubicBezTo>
                      <a:pt x="5410" y="279"/>
                      <a:pt x="3128" y="485"/>
                      <a:pt x="845" y="576"/>
                    </a:cubicBezTo>
                    <a:cubicBezTo>
                      <a:pt x="15" y="621"/>
                      <a:pt x="1" y="1924"/>
                      <a:pt x="804" y="1924"/>
                    </a:cubicBezTo>
                    <a:cubicBezTo>
                      <a:pt x="817" y="1924"/>
                      <a:pt x="831" y="1923"/>
                      <a:pt x="845" y="1923"/>
                    </a:cubicBezTo>
                    <a:cubicBezTo>
                      <a:pt x="3128" y="1808"/>
                      <a:pt x="5410" y="1626"/>
                      <a:pt x="7670" y="1352"/>
                    </a:cubicBezTo>
                    <a:cubicBezTo>
                      <a:pt x="8486" y="1242"/>
                      <a:pt x="8514" y="1"/>
                      <a:pt x="7751"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0"/>
              <p:cNvSpPr/>
              <p:nvPr/>
            </p:nvSpPr>
            <p:spPr>
              <a:xfrm>
                <a:off x="3334261" y="2270756"/>
                <a:ext cx="29459" cy="25884"/>
              </a:xfrm>
              <a:custGeom>
                <a:avLst/>
                <a:gdLst/>
                <a:ahLst/>
                <a:cxnLst/>
                <a:rect l="l" t="t" r="r" b="b"/>
                <a:pathLst>
                  <a:path w="1508" h="1325" extrusionOk="0">
                    <a:moveTo>
                      <a:pt x="686" y="0"/>
                    </a:moveTo>
                    <a:cubicBezTo>
                      <a:pt x="321" y="0"/>
                      <a:pt x="1" y="297"/>
                      <a:pt x="24" y="662"/>
                    </a:cubicBezTo>
                    <a:cubicBezTo>
                      <a:pt x="24" y="1028"/>
                      <a:pt x="298" y="1324"/>
                      <a:pt x="686" y="1324"/>
                    </a:cubicBezTo>
                    <a:lnTo>
                      <a:pt x="823" y="1324"/>
                    </a:lnTo>
                    <a:cubicBezTo>
                      <a:pt x="1165" y="1324"/>
                      <a:pt x="1507" y="1028"/>
                      <a:pt x="1485" y="662"/>
                    </a:cubicBezTo>
                    <a:cubicBezTo>
                      <a:pt x="1485" y="297"/>
                      <a:pt x="1211" y="0"/>
                      <a:pt x="82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0"/>
              <p:cNvSpPr/>
              <p:nvPr/>
            </p:nvSpPr>
            <p:spPr>
              <a:xfrm>
                <a:off x="3350769" y="2371967"/>
                <a:ext cx="33913" cy="25884"/>
              </a:xfrm>
              <a:custGeom>
                <a:avLst/>
                <a:gdLst/>
                <a:ahLst/>
                <a:cxnLst/>
                <a:rect l="l" t="t" r="r" b="b"/>
                <a:pathLst>
                  <a:path w="1736" h="1325" extrusionOk="0">
                    <a:moveTo>
                      <a:pt x="868" y="1"/>
                    </a:moveTo>
                    <a:cubicBezTo>
                      <a:pt x="23" y="1"/>
                      <a:pt x="1" y="1325"/>
                      <a:pt x="868" y="1325"/>
                    </a:cubicBezTo>
                    <a:cubicBezTo>
                      <a:pt x="1735" y="1325"/>
                      <a:pt x="1735" y="1"/>
                      <a:pt x="868"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0"/>
              <p:cNvSpPr/>
              <p:nvPr/>
            </p:nvSpPr>
            <p:spPr>
              <a:xfrm>
                <a:off x="2089569" y="2712560"/>
                <a:ext cx="216897" cy="187380"/>
              </a:xfrm>
              <a:custGeom>
                <a:avLst/>
                <a:gdLst/>
                <a:ahLst/>
                <a:cxnLst/>
                <a:rect l="l" t="t" r="r" b="b"/>
                <a:pathLst>
                  <a:path w="11103" h="9592" extrusionOk="0">
                    <a:moveTo>
                      <a:pt x="10506" y="1"/>
                    </a:moveTo>
                    <a:cubicBezTo>
                      <a:pt x="10486" y="1"/>
                      <a:pt x="10465" y="2"/>
                      <a:pt x="10443" y="4"/>
                    </a:cubicBezTo>
                    <a:cubicBezTo>
                      <a:pt x="8891" y="164"/>
                      <a:pt x="7338" y="369"/>
                      <a:pt x="5786" y="666"/>
                    </a:cubicBezTo>
                    <a:cubicBezTo>
                      <a:pt x="5056" y="803"/>
                      <a:pt x="3709" y="803"/>
                      <a:pt x="3161" y="1419"/>
                    </a:cubicBezTo>
                    <a:cubicBezTo>
                      <a:pt x="2636" y="1990"/>
                      <a:pt x="2751" y="3428"/>
                      <a:pt x="2659" y="4113"/>
                    </a:cubicBezTo>
                    <a:cubicBezTo>
                      <a:pt x="2522" y="5368"/>
                      <a:pt x="2385" y="6646"/>
                      <a:pt x="2248" y="7902"/>
                    </a:cubicBezTo>
                    <a:cubicBezTo>
                      <a:pt x="1860" y="7468"/>
                      <a:pt x="1450" y="7012"/>
                      <a:pt x="1039" y="6555"/>
                    </a:cubicBezTo>
                    <a:cubicBezTo>
                      <a:pt x="936" y="6436"/>
                      <a:pt x="817" y="6386"/>
                      <a:pt x="702" y="6386"/>
                    </a:cubicBezTo>
                    <a:cubicBezTo>
                      <a:pt x="333" y="6386"/>
                      <a:pt x="1" y="6897"/>
                      <a:pt x="331" y="7263"/>
                    </a:cubicBezTo>
                    <a:cubicBezTo>
                      <a:pt x="970" y="7993"/>
                      <a:pt x="1632" y="8724"/>
                      <a:pt x="2271" y="9431"/>
                    </a:cubicBezTo>
                    <a:cubicBezTo>
                      <a:pt x="2370" y="9544"/>
                      <a:pt x="2487" y="9592"/>
                      <a:pt x="2602" y="9592"/>
                    </a:cubicBezTo>
                    <a:cubicBezTo>
                      <a:pt x="2858" y="9592"/>
                      <a:pt x="3107" y="9357"/>
                      <a:pt x="3139" y="9089"/>
                    </a:cubicBezTo>
                    <a:cubicBezTo>
                      <a:pt x="3344" y="7080"/>
                      <a:pt x="3321" y="4820"/>
                      <a:pt x="3801" y="2857"/>
                    </a:cubicBezTo>
                    <a:cubicBezTo>
                      <a:pt x="4097" y="1648"/>
                      <a:pt x="5307" y="1762"/>
                      <a:pt x="6380" y="1579"/>
                    </a:cubicBezTo>
                    <a:cubicBezTo>
                      <a:pt x="7727" y="1328"/>
                      <a:pt x="9096" y="1146"/>
                      <a:pt x="10443" y="1009"/>
                    </a:cubicBezTo>
                    <a:cubicBezTo>
                      <a:pt x="11061" y="942"/>
                      <a:pt x="11102" y="1"/>
                      <a:pt x="10506"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0"/>
              <p:cNvSpPr/>
              <p:nvPr/>
            </p:nvSpPr>
            <p:spPr>
              <a:xfrm>
                <a:off x="2204826" y="2766730"/>
                <a:ext cx="118499" cy="125766"/>
              </a:xfrm>
              <a:custGeom>
                <a:avLst/>
                <a:gdLst/>
                <a:ahLst/>
                <a:cxnLst/>
                <a:rect l="l" t="t" r="r" b="b"/>
                <a:pathLst>
                  <a:path w="6066" h="6438" extrusionOk="0">
                    <a:moveTo>
                      <a:pt x="2396" y="0"/>
                    </a:moveTo>
                    <a:cubicBezTo>
                      <a:pt x="1368" y="0"/>
                      <a:pt x="250" y="1054"/>
                      <a:pt x="69" y="2025"/>
                    </a:cubicBezTo>
                    <a:cubicBezTo>
                      <a:pt x="0" y="2394"/>
                      <a:pt x="318" y="2641"/>
                      <a:pt x="608" y="2641"/>
                    </a:cubicBezTo>
                    <a:cubicBezTo>
                      <a:pt x="801" y="2641"/>
                      <a:pt x="982" y="2531"/>
                      <a:pt x="1028" y="2276"/>
                    </a:cubicBezTo>
                    <a:cubicBezTo>
                      <a:pt x="1119" y="1956"/>
                      <a:pt x="1279" y="1682"/>
                      <a:pt x="1507" y="1454"/>
                    </a:cubicBezTo>
                    <a:cubicBezTo>
                      <a:pt x="1679" y="1243"/>
                      <a:pt x="1856" y="1137"/>
                      <a:pt x="2040" y="1137"/>
                    </a:cubicBezTo>
                    <a:cubicBezTo>
                      <a:pt x="2294" y="1137"/>
                      <a:pt x="2562" y="1340"/>
                      <a:pt x="2854" y="1751"/>
                    </a:cubicBezTo>
                    <a:cubicBezTo>
                      <a:pt x="2968" y="2230"/>
                      <a:pt x="2488" y="2938"/>
                      <a:pt x="2306" y="3303"/>
                    </a:cubicBezTo>
                    <a:cubicBezTo>
                      <a:pt x="1895" y="4102"/>
                      <a:pt x="1461" y="4901"/>
                      <a:pt x="1050" y="5677"/>
                    </a:cubicBezTo>
                    <a:cubicBezTo>
                      <a:pt x="840" y="6077"/>
                      <a:pt x="1134" y="6438"/>
                      <a:pt x="1521" y="6438"/>
                    </a:cubicBezTo>
                    <a:cubicBezTo>
                      <a:pt x="1554" y="6438"/>
                      <a:pt x="1587" y="6435"/>
                      <a:pt x="1621" y="6430"/>
                    </a:cubicBezTo>
                    <a:cubicBezTo>
                      <a:pt x="2922" y="6224"/>
                      <a:pt x="4223" y="5951"/>
                      <a:pt x="5501" y="5585"/>
                    </a:cubicBezTo>
                    <a:cubicBezTo>
                      <a:pt x="6066" y="5439"/>
                      <a:pt x="5903" y="4604"/>
                      <a:pt x="5381" y="4604"/>
                    </a:cubicBezTo>
                    <a:cubicBezTo>
                      <a:pt x="5333" y="4604"/>
                      <a:pt x="5282" y="4611"/>
                      <a:pt x="5227" y="4627"/>
                    </a:cubicBezTo>
                    <a:cubicBezTo>
                      <a:pt x="4314" y="4878"/>
                      <a:pt x="3401" y="5083"/>
                      <a:pt x="2466" y="5266"/>
                    </a:cubicBezTo>
                    <a:cubicBezTo>
                      <a:pt x="3333" y="3828"/>
                      <a:pt x="4497" y="1819"/>
                      <a:pt x="3493" y="541"/>
                    </a:cubicBezTo>
                    <a:cubicBezTo>
                      <a:pt x="3180" y="158"/>
                      <a:pt x="2795" y="0"/>
                      <a:pt x="2396"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0"/>
              <p:cNvSpPr/>
              <p:nvPr/>
            </p:nvSpPr>
            <p:spPr>
              <a:xfrm>
                <a:off x="1235460" y="3212070"/>
                <a:ext cx="509668" cy="435982"/>
              </a:xfrm>
              <a:custGeom>
                <a:avLst/>
                <a:gdLst/>
                <a:ahLst/>
                <a:cxnLst/>
                <a:rect l="l" t="t" r="r" b="b"/>
                <a:pathLst>
                  <a:path w="26090" h="22318" extrusionOk="0">
                    <a:moveTo>
                      <a:pt x="12267" y="1151"/>
                    </a:moveTo>
                    <a:cubicBezTo>
                      <a:pt x="14302" y="1151"/>
                      <a:pt x="16339" y="1863"/>
                      <a:pt x="17987" y="3011"/>
                    </a:cubicBezTo>
                    <a:cubicBezTo>
                      <a:pt x="20338" y="4632"/>
                      <a:pt x="21844" y="7166"/>
                      <a:pt x="22301" y="9882"/>
                    </a:cubicBezTo>
                    <a:cubicBezTo>
                      <a:pt x="21776" y="9654"/>
                      <a:pt x="21159" y="9562"/>
                      <a:pt x="20634" y="9494"/>
                    </a:cubicBezTo>
                    <a:cubicBezTo>
                      <a:pt x="20620" y="9493"/>
                      <a:pt x="20606" y="9492"/>
                      <a:pt x="20592" y="9492"/>
                    </a:cubicBezTo>
                    <a:cubicBezTo>
                      <a:pt x="20041" y="9492"/>
                      <a:pt x="20055" y="10363"/>
                      <a:pt x="20634" y="10430"/>
                    </a:cubicBezTo>
                    <a:cubicBezTo>
                      <a:pt x="21205" y="10475"/>
                      <a:pt x="22004" y="10635"/>
                      <a:pt x="22438" y="11046"/>
                    </a:cubicBezTo>
                    <a:cubicBezTo>
                      <a:pt x="22460" y="11274"/>
                      <a:pt x="22460" y="11502"/>
                      <a:pt x="22460" y="11731"/>
                    </a:cubicBezTo>
                    <a:cubicBezTo>
                      <a:pt x="22415" y="11754"/>
                      <a:pt x="22392" y="11776"/>
                      <a:pt x="22346" y="11799"/>
                    </a:cubicBezTo>
                    <a:cubicBezTo>
                      <a:pt x="21913" y="12256"/>
                      <a:pt x="21410" y="12598"/>
                      <a:pt x="20817" y="12826"/>
                    </a:cubicBezTo>
                    <a:cubicBezTo>
                      <a:pt x="20324" y="12991"/>
                      <a:pt x="20459" y="13746"/>
                      <a:pt x="20907" y="13746"/>
                    </a:cubicBezTo>
                    <a:cubicBezTo>
                      <a:pt x="20957" y="13746"/>
                      <a:pt x="21011" y="13737"/>
                      <a:pt x="21068" y="13717"/>
                    </a:cubicBezTo>
                    <a:cubicBezTo>
                      <a:pt x="21547" y="13534"/>
                      <a:pt x="21981" y="13306"/>
                      <a:pt x="22369" y="13009"/>
                    </a:cubicBezTo>
                    <a:lnTo>
                      <a:pt x="22369" y="13009"/>
                    </a:lnTo>
                    <a:cubicBezTo>
                      <a:pt x="22186" y="14401"/>
                      <a:pt x="21730" y="15794"/>
                      <a:pt x="20954" y="17049"/>
                    </a:cubicBezTo>
                    <a:cubicBezTo>
                      <a:pt x="19185" y="19853"/>
                      <a:pt x="15849" y="21204"/>
                      <a:pt x="12515" y="21204"/>
                    </a:cubicBezTo>
                    <a:cubicBezTo>
                      <a:pt x="10258" y="21204"/>
                      <a:pt x="8001" y="20584"/>
                      <a:pt x="6232" y="19377"/>
                    </a:cubicBezTo>
                    <a:cubicBezTo>
                      <a:pt x="3881" y="17779"/>
                      <a:pt x="2488" y="15406"/>
                      <a:pt x="2055" y="12826"/>
                    </a:cubicBezTo>
                    <a:lnTo>
                      <a:pt x="2055" y="12826"/>
                    </a:lnTo>
                    <a:cubicBezTo>
                      <a:pt x="2306" y="12963"/>
                      <a:pt x="2580" y="13055"/>
                      <a:pt x="2853" y="13100"/>
                    </a:cubicBezTo>
                    <a:cubicBezTo>
                      <a:pt x="2888" y="13107"/>
                      <a:pt x="2921" y="13110"/>
                      <a:pt x="2953" y="13110"/>
                    </a:cubicBezTo>
                    <a:cubicBezTo>
                      <a:pt x="3451" y="13110"/>
                      <a:pt x="3641" y="12317"/>
                      <a:pt x="3105" y="12210"/>
                    </a:cubicBezTo>
                    <a:cubicBezTo>
                      <a:pt x="2648" y="12142"/>
                      <a:pt x="2260" y="11936"/>
                      <a:pt x="1940" y="11617"/>
                    </a:cubicBezTo>
                    <a:lnTo>
                      <a:pt x="1918" y="11617"/>
                    </a:lnTo>
                    <a:cubicBezTo>
                      <a:pt x="1895" y="11274"/>
                      <a:pt x="1918" y="10932"/>
                      <a:pt x="1918" y="10589"/>
                    </a:cubicBezTo>
                    <a:cubicBezTo>
                      <a:pt x="2077" y="10521"/>
                      <a:pt x="2237" y="10430"/>
                      <a:pt x="2374" y="10361"/>
                    </a:cubicBezTo>
                    <a:cubicBezTo>
                      <a:pt x="2671" y="10201"/>
                      <a:pt x="2968" y="10179"/>
                      <a:pt x="3287" y="10156"/>
                    </a:cubicBezTo>
                    <a:cubicBezTo>
                      <a:pt x="3859" y="10090"/>
                      <a:pt x="3880" y="9239"/>
                      <a:pt x="3349" y="9239"/>
                    </a:cubicBezTo>
                    <a:cubicBezTo>
                      <a:pt x="3329" y="9239"/>
                      <a:pt x="3309" y="9240"/>
                      <a:pt x="3287" y="9243"/>
                    </a:cubicBezTo>
                    <a:cubicBezTo>
                      <a:pt x="2945" y="9266"/>
                      <a:pt x="2580" y="9288"/>
                      <a:pt x="2237" y="9403"/>
                    </a:cubicBezTo>
                    <a:cubicBezTo>
                      <a:pt x="2169" y="9425"/>
                      <a:pt x="2100" y="9471"/>
                      <a:pt x="2032" y="9494"/>
                    </a:cubicBezTo>
                    <a:cubicBezTo>
                      <a:pt x="2214" y="8398"/>
                      <a:pt x="2534" y="7325"/>
                      <a:pt x="3059" y="6298"/>
                    </a:cubicBezTo>
                    <a:cubicBezTo>
                      <a:pt x="3105" y="6253"/>
                      <a:pt x="3127" y="6207"/>
                      <a:pt x="3173" y="6139"/>
                    </a:cubicBezTo>
                    <a:cubicBezTo>
                      <a:pt x="4246" y="3902"/>
                      <a:pt x="7738" y="2076"/>
                      <a:pt x="10021" y="1459"/>
                    </a:cubicBezTo>
                    <a:cubicBezTo>
                      <a:pt x="10756" y="1249"/>
                      <a:pt x="11511" y="1151"/>
                      <a:pt x="12267" y="1151"/>
                    </a:cubicBezTo>
                    <a:close/>
                    <a:moveTo>
                      <a:pt x="12313" y="0"/>
                    </a:moveTo>
                    <a:cubicBezTo>
                      <a:pt x="10976" y="0"/>
                      <a:pt x="9642" y="258"/>
                      <a:pt x="8377" y="797"/>
                    </a:cubicBezTo>
                    <a:cubicBezTo>
                      <a:pt x="6460" y="1596"/>
                      <a:pt x="4063" y="2829"/>
                      <a:pt x="2739" y="4609"/>
                    </a:cubicBezTo>
                    <a:cubicBezTo>
                      <a:pt x="2648" y="4655"/>
                      <a:pt x="2580" y="4723"/>
                      <a:pt x="2534" y="4792"/>
                    </a:cubicBezTo>
                    <a:cubicBezTo>
                      <a:pt x="0" y="8855"/>
                      <a:pt x="23" y="14173"/>
                      <a:pt x="3036" y="17985"/>
                    </a:cubicBezTo>
                    <a:cubicBezTo>
                      <a:pt x="5374" y="20952"/>
                      <a:pt x="8759" y="22318"/>
                      <a:pt x="12323" y="22318"/>
                    </a:cubicBezTo>
                    <a:cubicBezTo>
                      <a:pt x="13283" y="22318"/>
                      <a:pt x="14256" y="22219"/>
                      <a:pt x="15225" y="22025"/>
                    </a:cubicBezTo>
                    <a:cubicBezTo>
                      <a:pt x="25998" y="19834"/>
                      <a:pt x="26090" y="4906"/>
                      <a:pt x="16549" y="866"/>
                    </a:cubicBezTo>
                    <a:cubicBezTo>
                      <a:pt x="15189" y="298"/>
                      <a:pt x="13750" y="0"/>
                      <a:pt x="12313"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0"/>
              <p:cNvSpPr/>
              <p:nvPr/>
            </p:nvSpPr>
            <p:spPr>
              <a:xfrm>
                <a:off x="1317507" y="3458992"/>
                <a:ext cx="64661" cy="20609"/>
              </a:xfrm>
              <a:custGeom>
                <a:avLst/>
                <a:gdLst/>
                <a:ahLst/>
                <a:cxnLst/>
                <a:rect l="l" t="t" r="r" b="b"/>
                <a:pathLst>
                  <a:path w="3310" h="1055" extrusionOk="0">
                    <a:moveTo>
                      <a:pt x="532" y="0"/>
                    </a:moveTo>
                    <a:cubicBezTo>
                      <a:pt x="1" y="0"/>
                      <a:pt x="22" y="851"/>
                      <a:pt x="594" y="917"/>
                    </a:cubicBezTo>
                    <a:cubicBezTo>
                      <a:pt x="1301" y="1008"/>
                      <a:pt x="2009" y="1054"/>
                      <a:pt x="2716" y="1054"/>
                    </a:cubicBezTo>
                    <a:cubicBezTo>
                      <a:pt x="2723" y="1054"/>
                      <a:pt x="2731" y="1054"/>
                      <a:pt x="2738" y="1054"/>
                    </a:cubicBezTo>
                    <a:cubicBezTo>
                      <a:pt x="3310" y="1054"/>
                      <a:pt x="3303" y="141"/>
                      <a:pt x="2716" y="141"/>
                    </a:cubicBezTo>
                    <a:cubicBezTo>
                      <a:pt x="2009" y="118"/>
                      <a:pt x="1301" y="72"/>
                      <a:pt x="594" y="4"/>
                    </a:cubicBezTo>
                    <a:cubicBezTo>
                      <a:pt x="572" y="1"/>
                      <a:pt x="552" y="0"/>
                      <a:pt x="532"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0"/>
              <p:cNvSpPr/>
              <p:nvPr/>
            </p:nvSpPr>
            <p:spPr>
              <a:xfrm>
                <a:off x="1400687" y="3468213"/>
                <a:ext cx="65071" cy="20023"/>
              </a:xfrm>
              <a:custGeom>
                <a:avLst/>
                <a:gdLst/>
                <a:ahLst/>
                <a:cxnLst/>
                <a:rect l="l" t="t" r="r" b="b"/>
                <a:pathLst>
                  <a:path w="3331" h="1025" extrusionOk="0">
                    <a:moveTo>
                      <a:pt x="706" y="1"/>
                    </a:moveTo>
                    <a:cubicBezTo>
                      <a:pt x="189" y="1"/>
                      <a:pt x="0" y="794"/>
                      <a:pt x="558" y="901"/>
                    </a:cubicBezTo>
                    <a:cubicBezTo>
                      <a:pt x="949" y="984"/>
                      <a:pt x="1328" y="1024"/>
                      <a:pt x="1707" y="1024"/>
                    </a:cubicBezTo>
                    <a:cubicBezTo>
                      <a:pt x="2059" y="1024"/>
                      <a:pt x="2410" y="990"/>
                      <a:pt x="2772" y="924"/>
                    </a:cubicBezTo>
                    <a:cubicBezTo>
                      <a:pt x="3330" y="817"/>
                      <a:pt x="3142" y="24"/>
                      <a:pt x="2624" y="24"/>
                    </a:cubicBezTo>
                    <a:cubicBezTo>
                      <a:pt x="2591" y="24"/>
                      <a:pt x="2557" y="27"/>
                      <a:pt x="2521" y="34"/>
                    </a:cubicBezTo>
                    <a:cubicBezTo>
                      <a:pt x="2252" y="77"/>
                      <a:pt x="1982" y="100"/>
                      <a:pt x="1713" y="100"/>
                    </a:cubicBezTo>
                    <a:cubicBezTo>
                      <a:pt x="1412" y="100"/>
                      <a:pt x="1111" y="71"/>
                      <a:pt x="809" y="11"/>
                    </a:cubicBezTo>
                    <a:cubicBezTo>
                      <a:pt x="774" y="4"/>
                      <a:pt x="739" y="1"/>
                      <a:pt x="706"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0"/>
              <p:cNvSpPr/>
              <p:nvPr/>
            </p:nvSpPr>
            <p:spPr>
              <a:xfrm>
                <a:off x="1491173" y="3469033"/>
                <a:ext cx="60539" cy="20668"/>
              </a:xfrm>
              <a:custGeom>
                <a:avLst/>
                <a:gdLst/>
                <a:ahLst/>
                <a:cxnLst/>
                <a:rect l="l" t="t" r="r" b="b"/>
                <a:pathLst>
                  <a:path w="3099" h="1058" extrusionOk="0">
                    <a:moveTo>
                      <a:pt x="2438" y="0"/>
                    </a:moveTo>
                    <a:cubicBezTo>
                      <a:pt x="2400" y="0"/>
                      <a:pt x="2360" y="5"/>
                      <a:pt x="2317" y="15"/>
                    </a:cubicBezTo>
                    <a:cubicBezTo>
                      <a:pt x="2032" y="92"/>
                      <a:pt x="1747" y="133"/>
                      <a:pt x="1458" y="133"/>
                    </a:cubicBezTo>
                    <a:cubicBezTo>
                      <a:pt x="1238" y="133"/>
                      <a:pt x="1015" y="110"/>
                      <a:pt x="788" y="60"/>
                    </a:cubicBezTo>
                    <a:cubicBezTo>
                      <a:pt x="754" y="54"/>
                      <a:pt x="721" y="50"/>
                      <a:pt x="689" y="50"/>
                    </a:cubicBezTo>
                    <a:cubicBezTo>
                      <a:pt x="190" y="50"/>
                      <a:pt x="1" y="843"/>
                      <a:pt x="537" y="951"/>
                    </a:cubicBezTo>
                    <a:cubicBezTo>
                      <a:pt x="845" y="1022"/>
                      <a:pt x="1153" y="1057"/>
                      <a:pt x="1460" y="1057"/>
                    </a:cubicBezTo>
                    <a:cubicBezTo>
                      <a:pt x="1834" y="1057"/>
                      <a:pt x="2204" y="1005"/>
                      <a:pt x="2568" y="905"/>
                    </a:cubicBezTo>
                    <a:cubicBezTo>
                      <a:pt x="3099" y="778"/>
                      <a:pt x="2939" y="0"/>
                      <a:pt x="2438"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0"/>
              <p:cNvSpPr/>
              <p:nvPr/>
            </p:nvSpPr>
            <p:spPr>
              <a:xfrm>
                <a:off x="1565406" y="3464696"/>
                <a:ext cx="56847" cy="26255"/>
              </a:xfrm>
              <a:custGeom>
                <a:avLst/>
                <a:gdLst/>
                <a:ahLst/>
                <a:cxnLst/>
                <a:rect l="l" t="t" r="r" b="b"/>
                <a:pathLst>
                  <a:path w="2910" h="1344" extrusionOk="0">
                    <a:moveTo>
                      <a:pt x="2311" y="1"/>
                    </a:moveTo>
                    <a:cubicBezTo>
                      <a:pt x="2260" y="1"/>
                      <a:pt x="2205" y="10"/>
                      <a:pt x="2147" y="31"/>
                    </a:cubicBezTo>
                    <a:cubicBezTo>
                      <a:pt x="1576" y="214"/>
                      <a:pt x="982" y="374"/>
                      <a:pt x="389" y="442"/>
                    </a:cubicBezTo>
                    <a:cubicBezTo>
                      <a:pt x="138" y="488"/>
                      <a:pt x="1" y="807"/>
                      <a:pt x="47" y="1013"/>
                    </a:cubicBezTo>
                    <a:cubicBezTo>
                      <a:pt x="123" y="1242"/>
                      <a:pt x="312" y="1344"/>
                      <a:pt x="505" y="1344"/>
                    </a:cubicBezTo>
                    <a:cubicBezTo>
                      <a:pt x="543" y="1344"/>
                      <a:pt x="580" y="1340"/>
                      <a:pt x="617" y="1332"/>
                    </a:cubicBezTo>
                    <a:cubicBezTo>
                      <a:pt x="1234" y="1264"/>
                      <a:pt x="1827" y="1104"/>
                      <a:pt x="2398" y="921"/>
                    </a:cubicBezTo>
                    <a:cubicBezTo>
                      <a:pt x="2910" y="737"/>
                      <a:pt x="2760" y="1"/>
                      <a:pt x="2311"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0"/>
              <p:cNvSpPr/>
              <p:nvPr/>
            </p:nvSpPr>
            <p:spPr>
              <a:xfrm>
                <a:off x="1555600" y="3386732"/>
                <a:ext cx="52198" cy="22875"/>
              </a:xfrm>
              <a:custGeom>
                <a:avLst/>
                <a:gdLst/>
                <a:ahLst/>
                <a:cxnLst/>
                <a:rect l="l" t="t" r="r" b="b"/>
                <a:pathLst>
                  <a:path w="2672" h="1171" extrusionOk="0">
                    <a:moveTo>
                      <a:pt x="406" y="0"/>
                    </a:moveTo>
                    <a:cubicBezTo>
                      <a:pt x="196" y="0"/>
                      <a:pt x="1" y="250"/>
                      <a:pt x="1" y="462"/>
                    </a:cubicBezTo>
                    <a:cubicBezTo>
                      <a:pt x="1" y="735"/>
                      <a:pt x="229" y="895"/>
                      <a:pt x="457" y="918"/>
                    </a:cubicBezTo>
                    <a:cubicBezTo>
                      <a:pt x="1051" y="1009"/>
                      <a:pt x="1621" y="1078"/>
                      <a:pt x="2192" y="1169"/>
                    </a:cubicBezTo>
                    <a:cubicBezTo>
                      <a:pt x="2202" y="1170"/>
                      <a:pt x="2212" y="1170"/>
                      <a:pt x="2221" y="1170"/>
                    </a:cubicBezTo>
                    <a:cubicBezTo>
                      <a:pt x="2459" y="1170"/>
                      <a:pt x="2649" y="909"/>
                      <a:pt x="2671" y="690"/>
                    </a:cubicBezTo>
                    <a:cubicBezTo>
                      <a:pt x="2671" y="416"/>
                      <a:pt x="2443" y="279"/>
                      <a:pt x="2192" y="233"/>
                    </a:cubicBezTo>
                    <a:cubicBezTo>
                      <a:pt x="1621" y="165"/>
                      <a:pt x="1051" y="74"/>
                      <a:pt x="457" y="5"/>
                    </a:cubicBezTo>
                    <a:cubicBezTo>
                      <a:pt x="440" y="2"/>
                      <a:pt x="423" y="0"/>
                      <a:pt x="406"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0"/>
              <p:cNvSpPr/>
              <p:nvPr/>
            </p:nvSpPr>
            <p:spPr>
              <a:xfrm>
                <a:off x="1475389" y="3388041"/>
                <a:ext cx="61008" cy="19379"/>
              </a:xfrm>
              <a:custGeom>
                <a:avLst/>
                <a:gdLst/>
                <a:ahLst/>
                <a:cxnLst/>
                <a:rect l="l" t="t" r="r" b="b"/>
                <a:pathLst>
                  <a:path w="3123" h="992" extrusionOk="0">
                    <a:moveTo>
                      <a:pt x="1562" y="1"/>
                    </a:moveTo>
                    <a:cubicBezTo>
                      <a:pt x="1237" y="1"/>
                      <a:pt x="911" y="18"/>
                      <a:pt x="592" y="52"/>
                    </a:cubicBezTo>
                    <a:cubicBezTo>
                      <a:pt x="41" y="118"/>
                      <a:pt x="1" y="992"/>
                      <a:pt x="531" y="992"/>
                    </a:cubicBezTo>
                    <a:cubicBezTo>
                      <a:pt x="551" y="992"/>
                      <a:pt x="571" y="990"/>
                      <a:pt x="592" y="988"/>
                    </a:cubicBezTo>
                    <a:cubicBezTo>
                      <a:pt x="934" y="939"/>
                      <a:pt x="1283" y="916"/>
                      <a:pt x="1632" y="916"/>
                    </a:cubicBezTo>
                    <a:cubicBezTo>
                      <a:pt x="1934" y="916"/>
                      <a:pt x="2235" y="933"/>
                      <a:pt x="2532" y="965"/>
                    </a:cubicBezTo>
                    <a:cubicBezTo>
                      <a:pt x="2559" y="969"/>
                      <a:pt x="2586" y="971"/>
                      <a:pt x="2611" y="971"/>
                    </a:cubicBezTo>
                    <a:cubicBezTo>
                      <a:pt x="3122" y="971"/>
                      <a:pt x="3076" y="117"/>
                      <a:pt x="2532" y="52"/>
                    </a:cubicBezTo>
                    <a:cubicBezTo>
                      <a:pt x="2212" y="18"/>
                      <a:pt x="1887" y="1"/>
                      <a:pt x="1562" y="1"/>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0"/>
              <p:cNvSpPr/>
              <p:nvPr/>
            </p:nvSpPr>
            <p:spPr>
              <a:xfrm>
                <a:off x="1397796" y="3387807"/>
                <a:ext cx="66399" cy="19574"/>
              </a:xfrm>
              <a:custGeom>
                <a:avLst/>
                <a:gdLst/>
                <a:ahLst/>
                <a:cxnLst/>
                <a:rect l="l" t="t" r="r" b="b"/>
                <a:pathLst>
                  <a:path w="3399" h="1002" extrusionOk="0">
                    <a:moveTo>
                      <a:pt x="1528" y="0"/>
                    </a:moveTo>
                    <a:cubicBezTo>
                      <a:pt x="1219" y="0"/>
                      <a:pt x="908" y="13"/>
                      <a:pt x="592" y="41"/>
                    </a:cubicBezTo>
                    <a:cubicBezTo>
                      <a:pt x="35" y="86"/>
                      <a:pt x="0" y="979"/>
                      <a:pt x="551" y="979"/>
                    </a:cubicBezTo>
                    <a:cubicBezTo>
                      <a:pt x="564" y="979"/>
                      <a:pt x="578" y="978"/>
                      <a:pt x="592" y="977"/>
                    </a:cubicBezTo>
                    <a:cubicBezTo>
                      <a:pt x="942" y="945"/>
                      <a:pt x="1286" y="928"/>
                      <a:pt x="1628" y="928"/>
                    </a:cubicBezTo>
                    <a:cubicBezTo>
                      <a:pt x="2023" y="928"/>
                      <a:pt x="2415" y="951"/>
                      <a:pt x="2806" y="1000"/>
                    </a:cubicBezTo>
                    <a:cubicBezTo>
                      <a:pt x="2821" y="1001"/>
                      <a:pt x="2835" y="1002"/>
                      <a:pt x="2848" y="1002"/>
                    </a:cubicBezTo>
                    <a:cubicBezTo>
                      <a:pt x="3398" y="1002"/>
                      <a:pt x="3363" y="131"/>
                      <a:pt x="2806" y="64"/>
                    </a:cubicBezTo>
                    <a:cubicBezTo>
                      <a:pt x="2382" y="24"/>
                      <a:pt x="1957" y="0"/>
                      <a:pt x="1528"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0"/>
              <p:cNvSpPr/>
              <p:nvPr/>
            </p:nvSpPr>
            <p:spPr>
              <a:xfrm>
                <a:off x="1317976" y="3389506"/>
                <a:ext cx="60187" cy="19652"/>
              </a:xfrm>
              <a:custGeom>
                <a:avLst/>
                <a:gdLst/>
                <a:ahLst/>
                <a:cxnLst/>
                <a:rect l="l" t="t" r="r" b="b"/>
                <a:pathLst>
                  <a:path w="3081" h="1006" extrusionOk="0">
                    <a:moveTo>
                      <a:pt x="2487" y="0"/>
                    </a:moveTo>
                    <a:cubicBezTo>
                      <a:pt x="1848" y="0"/>
                      <a:pt x="1232" y="23"/>
                      <a:pt x="592" y="68"/>
                    </a:cubicBezTo>
                    <a:cubicBezTo>
                      <a:pt x="36" y="135"/>
                      <a:pt x="0" y="1006"/>
                      <a:pt x="550" y="1006"/>
                    </a:cubicBezTo>
                    <a:cubicBezTo>
                      <a:pt x="564" y="1006"/>
                      <a:pt x="578" y="1005"/>
                      <a:pt x="592" y="1004"/>
                    </a:cubicBezTo>
                    <a:cubicBezTo>
                      <a:pt x="1232" y="936"/>
                      <a:pt x="1848" y="913"/>
                      <a:pt x="2487" y="913"/>
                    </a:cubicBezTo>
                    <a:cubicBezTo>
                      <a:pt x="2494" y="913"/>
                      <a:pt x="2501" y="913"/>
                      <a:pt x="2508" y="913"/>
                    </a:cubicBezTo>
                    <a:cubicBezTo>
                      <a:pt x="3080" y="913"/>
                      <a:pt x="3073" y="0"/>
                      <a:pt x="2487" y="0"/>
                    </a:cubicBezTo>
                    <a:close/>
                  </a:path>
                </a:pathLst>
              </a:custGeom>
              <a:solidFill>
                <a:srgbClr val="4E9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0"/>
              <p:cNvSpPr/>
              <p:nvPr/>
            </p:nvSpPr>
            <p:spPr>
              <a:xfrm>
                <a:off x="2568236" y="3762703"/>
                <a:ext cx="86071" cy="41043"/>
              </a:xfrm>
              <a:custGeom>
                <a:avLst/>
                <a:gdLst/>
                <a:ahLst/>
                <a:cxnLst/>
                <a:rect l="l" t="t" r="r" b="b"/>
                <a:pathLst>
                  <a:path w="4406" h="2101" extrusionOk="0">
                    <a:moveTo>
                      <a:pt x="4383" y="1"/>
                    </a:moveTo>
                    <a:cubicBezTo>
                      <a:pt x="3373" y="309"/>
                      <a:pt x="2221" y="347"/>
                      <a:pt x="1102" y="347"/>
                    </a:cubicBezTo>
                    <a:cubicBezTo>
                      <a:pt x="729" y="347"/>
                      <a:pt x="360" y="343"/>
                      <a:pt x="0" y="343"/>
                    </a:cubicBezTo>
                    <a:cubicBezTo>
                      <a:pt x="46" y="526"/>
                      <a:pt x="114" y="708"/>
                      <a:pt x="160" y="845"/>
                    </a:cubicBezTo>
                    <a:cubicBezTo>
                      <a:pt x="297" y="1279"/>
                      <a:pt x="457" y="1713"/>
                      <a:pt x="662" y="2101"/>
                    </a:cubicBezTo>
                    <a:cubicBezTo>
                      <a:pt x="1895" y="1484"/>
                      <a:pt x="3173" y="868"/>
                      <a:pt x="4383" y="183"/>
                    </a:cubicBezTo>
                    <a:cubicBezTo>
                      <a:pt x="4405" y="115"/>
                      <a:pt x="4383" y="69"/>
                      <a:pt x="4383" y="1"/>
                    </a:cubicBezTo>
                    <a:close/>
                  </a:path>
                </a:pathLst>
              </a:custGeom>
              <a:solidFill>
                <a:srgbClr val="0F3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3" name="Google Shape;4943;p20"/>
            <p:cNvGrpSpPr/>
            <p:nvPr/>
          </p:nvGrpSpPr>
          <p:grpSpPr>
            <a:xfrm>
              <a:off x="943585" y="1204363"/>
              <a:ext cx="381245" cy="503905"/>
              <a:chOff x="1125335" y="864838"/>
              <a:chExt cx="381245" cy="503905"/>
            </a:xfrm>
          </p:grpSpPr>
          <p:sp>
            <p:nvSpPr>
              <p:cNvPr id="4944" name="Google Shape;4944;p20"/>
              <p:cNvSpPr/>
              <p:nvPr/>
            </p:nvSpPr>
            <p:spPr>
              <a:xfrm>
                <a:off x="1159208" y="871519"/>
                <a:ext cx="347371" cy="497224"/>
              </a:xfrm>
              <a:custGeom>
                <a:avLst/>
                <a:gdLst/>
                <a:ahLst/>
                <a:cxnLst/>
                <a:rect l="l" t="t" r="r" b="b"/>
                <a:pathLst>
                  <a:path w="17782" h="25453" extrusionOk="0">
                    <a:moveTo>
                      <a:pt x="11067" y="1"/>
                    </a:moveTo>
                    <a:cubicBezTo>
                      <a:pt x="10730" y="1"/>
                      <a:pt x="10388" y="27"/>
                      <a:pt x="10044" y="81"/>
                    </a:cubicBezTo>
                    <a:cubicBezTo>
                      <a:pt x="7328" y="515"/>
                      <a:pt x="4269" y="3208"/>
                      <a:pt x="4657" y="6198"/>
                    </a:cubicBezTo>
                    <a:cubicBezTo>
                      <a:pt x="4766" y="6911"/>
                      <a:pt x="5494" y="7403"/>
                      <a:pt x="6194" y="7403"/>
                    </a:cubicBezTo>
                    <a:cubicBezTo>
                      <a:pt x="6525" y="7403"/>
                      <a:pt x="6850" y="7292"/>
                      <a:pt x="7100" y="7043"/>
                    </a:cubicBezTo>
                    <a:cubicBezTo>
                      <a:pt x="8311" y="5832"/>
                      <a:pt x="9102" y="3722"/>
                      <a:pt x="11046" y="3722"/>
                    </a:cubicBezTo>
                    <a:cubicBezTo>
                      <a:pt x="11227" y="3722"/>
                      <a:pt x="11417" y="3740"/>
                      <a:pt x="11619" y="3779"/>
                    </a:cubicBezTo>
                    <a:cubicBezTo>
                      <a:pt x="13354" y="4098"/>
                      <a:pt x="13833" y="6221"/>
                      <a:pt x="13354" y="7682"/>
                    </a:cubicBezTo>
                    <a:cubicBezTo>
                      <a:pt x="12646" y="9965"/>
                      <a:pt x="10569" y="11471"/>
                      <a:pt x="8606" y="12681"/>
                    </a:cubicBezTo>
                    <a:cubicBezTo>
                      <a:pt x="6232" y="14142"/>
                      <a:pt x="3836" y="15534"/>
                      <a:pt x="1439" y="16972"/>
                    </a:cubicBezTo>
                    <a:cubicBezTo>
                      <a:pt x="1" y="17839"/>
                      <a:pt x="69" y="19802"/>
                      <a:pt x="1644" y="20487"/>
                    </a:cubicBezTo>
                    <a:cubicBezTo>
                      <a:pt x="5662" y="22199"/>
                      <a:pt x="9702" y="23819"/>
                      <a:pt x="13787" y="25326"/>
                    </a:cubicBezTo>
                    <a:cubicBezTo>
                      <a:pt x="14027" y="25413"/>
                      <a:pt x="14256" y="25452"/>
                      <a:pt x="14471" y="25452"/>
                    </a:cubicBezTo>
                    <a:cubicBezTo>
                      <a:pt x="16341" y="25452"/>
                      <a:pt x="17154" y="22454"/>
                      <a:pt x="15066" y="21697"/>
                    </a:cubicBezTo>
                    <a:cubicBezTo>
                      <a:pt x="12190" y="20647"/>
                      <a:pt x="9336" y="19551"/>
                      <a:pt x="6483" y="18387"/>
                    </a:cubicBezTo>
                    <a:cubicBezTo>
                      <a:pt x="7784" y="17611"/>
                      <a:pt x="9085" y="16835"/>
                      <a:pt x="10386" y="16036"/>
                    </a:cubicBezTo>
                    <a:cubicBezTo>
                      <a:pt x="12623" y="14644"/>
                      <a:pt x="14883" y="13023"/>
                      <a:pt x="16161" y="10649"/>
                    </a:cubicBezTo>
                    <a:cubicBezTo>
                      <a:pt x="17417" y="8344"/>
                      <a:pt x="17782" y="5536"/>
                      <a:pt x="16458" y="3163"/>
                    </a:cubicBezTo>
                    <a:cubicBezTo>
                      <a:pt x="15328" y="1160"/>
                      <a:pt x="13301" y="1"/>
                      <a:pt x="11067" y="1"/>
                    </a:cubicBezTo>
                    <a:close/>
                  </a:path>
                </a:pathLst>
              </a:custGeom>
              <a:solidFill>
                <a:srgbClr val="D37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0"/>
              <p:cNvSpPr/>
              <p:nvPr/>
            </p:nvSpPr>
            <p:spPr>
              <a:xfrm>
                <a:off x="1125335" y="864838"/>
                <a:ext cx="347371" cy="497224"/>
              </a:xfrm>
              <a:custGeom>
                <a:avLst/>
                <a:gdLst/>
                <a:ahLst/>
                <a:cxnLst/>
                <a:rect l="l" t="t" r="r" b="b"/>
                <a:pathLst>
                  <a:path w="17782" h="25453" extrusionOk="0">
                    <a:moveTo>
                      <a:pt x="11067" y="1"/>
                    </a:moveTo>
                    <a:cubicBezTo>
                      <a:pt x="10730" y="1"/>
                      <a:pt x="10388" y="27"/>
                      <a:pt x="10043" y="81"/>
                    </a:cubicBezTo>
                    <a:cubicBezTo>
                      <a:pt x="7304" y="515"/>
                      <a:pt x="4246" y="3208"/>
                      <a:pt x="4657" y="6198"/>
                    </a:cubicBezTo>
                    <a:cubicBezTo>
                      <a:pt x="4750" y="6910"/>
                      <a:pt x="5473" y="7402"/>
                      <a:pt x="6178" y="7402"/>
                    </a:cubicBezTo>
                    <a:cubicBezTo>
                      <a:pt x="6512" y="7402"/>
                      <a:pt x="6842" y="7292"/>
                      <a:pt x="7099" y="7043"/>
                    </a:cubicBezTo>
                    <a:cubicBezTo>
                      <a:pt x="8310" y="5810"/>
                      <a:pt x="9101" y="3699"/>
                      <a:pt x="11028" y="3699"/>
                    </a:cubicBezTo>
                    <a:cubicBezTo>
                      <a:pt x="11207" y="3699"/>
                      <a:pt x="11396" y="3717"/>
                      <a:pt x="11595" y="3756"/>
                    </a:cubicBezTo>
                    <a:cubicBezTo>
                      <a:pt x="13330" y="4098"/>
                      <a:pt x="13810" y="6221"/>
                      <a:pt x="13353" y="7682"/>
                    </a:cubicBezTo>
                    <a:cubicBezTo>
                      <a:pt x="12623" y="9964"/>
                      <a:pt x="10546" y="11471"/>
                      <a:pt x="8583" y="12680"/>
                    </a:cubicBezTo>
                    <a:cubicBezTo>
                      <a:pt x="6232" y="14141"/>
                      <a:pt x="3835" y="15534"/>
                      <a:pt x="1438" y="16972"/>
                    </a:cubicBezTo>
                    <a:cubicBezTo>
                      <a:pt x="0" y="17839"/>
                      <a:pt x="69" y="19802"/>
                      <a:pt x="1644" y="20487"/>
                    </a:cubicBezTo>
                    <a:cubicBezTo>
                      <a:pt x="5638" y="22199"/>
                      <a:pt x="9701" y="23819"/>
                      <a:pt x="13787" y="25326"/>
                    </a:cubicBezTo>
                    <a:cubicBezTo>
                      <a:pt x="14026" y="25413"/>
                      <a:pt x="14255" y="25452"/>
                      <a:pt x="14469" y="25452"/>
                    </a:cubicBezTo>
                    <a:cubicBezTo>
                      <a:pt x="16335" y="25452"/>
                      <a:pt x="17130" y="22454"/>
                      <a:pt x="15042" y="21696"/>
                    </a:cubicBezTo>
                    <a:cubicBezTo>
                      <a:pt x="12166" y="20646"/>
                      <a:pt x="9313" y="19551"/>
                      <a:pt x="6483" y="18387"/>
                    </a:cubicBezTo>
                    <a:cubicBezTo>
                      <a:pt x="7784" y="17611"/>
                      <a:pt x="9085" y="16835"/>
                      <a:pt x="10363" y="16036"/>
                    </a:cubicBezTo>
                    <a:cubicBezTo>
                      <a:pt x="12623" y="14621"/>
                      <a:pt x="14859" y="13023"/>
                      <a:pt x="16161" y="10649"/>
                    </a:cubicBezTo>
                    <a:cubicBezTo>
                      <a:pt x="17416" y="8344"/>
                      <a:pt x="17781" y="5536"/>
                      <a:pt x="16457" y="3162"/>
                    </a:cubicBezTo>
                    <a:cubicBezTo>
                      <a:pt x="15327" y="1159"/>
                      <a:pt x="13300" y="1"/>
                      <a:pt x="11067" y="1"/>
                    </a:cubicBezTo>
                    <a:close/>
                  </a:path>
                </a:pathLst>
              </a:custGeom>
              <a:solidFill>
                <a:srgbClr val="FBB3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6" name="Google Shape;4946;p20"/>
            <p:cNvGrpSpPr/>
            <p:nvPr/>
          </p:nvGrpSpPr>
          <p:grpSpPr>
            <a:xfrm>
              <a:off x="2820122" y="3668156"/>
              <a:ext cx="387281" cy="462843"/>
              <a:chOff x="2665647" y="1051756"/>
              <a:chExt cx="387281" cy="462843"/>
            </a:xfrm>
          </p:grpSpPr>
          <p:sp>
            <p:nvSpPr>
              <p:cNvPr id="4947" name="Google Shape;4947;p20"/>
              <p:cNvSpPr/>
              <p:nvPr/>
            </p:nvSpPr>
            <p:spPr>
              <a:xfrm>
                <a:off x="2690613" y="1051756"/>
                <a:ext cx="362316" cy="448680"/>
              </a:xfrm>
              <a:custGeom>
                <a:avLst/>
                <a:gdLst/>
                <a:ahLst/>
                <a:cxnLst/>
                <a:rect l="l" t="t" r="r" b="b"/>
                <a:pathLst>
                  <a:path w="18547" h="22968" extrusionOk="0">
                    <a:moveTo>
                      <a:pt x="5547" y="6238"/>
                    </a:moveTo>
                    <a:cubicBezTo>
                      <a:pt x="6665" y="8269"/>
                      <a:pt x="7738" y="10346"/>
                      <a:pt x="8765" y="12446"/>
                    </a:cubicBezTo>
                    <a:cubicBezTo>
                      <a:pt x="8902" y="12697"/>
                      <a:pt x="9016" y="12948"/>
                      <a:pt x="9130" y="13199"/>
                    </a:cubicBezTo>
                    <a:cubicBezTo>
                      <a:pt x="7373" y="13998"/>
                      <a:pt x="5593" y="14797"/>
                      <a:pt x="3812" y="15550"/>
                    </a:cubicBezTo>
                    <a:cubicBezTo>
                      <a:pt x="3972" y="12378"/>
                      <a:pt x="4565" y="9251"/>
                      <a:pt x="5547" y="6238"/>
                    </a:cubicBezTo>
                    <a:close/>
                    <a:moveTo>
                      <a:pt x="5180" y="1"/>
                    </a:moveTo>
                    <a:cubicBezTo>
                      <a:pt x="4510" y="1"/>
                      <a:pt x="3855" y="366"/>
                      <a:pt x="3515" y="1148"/>
                    </a:cubicBezTo>
                    <a:cubicBezTo>
                      <a:pt x="1096" y="6603"/>
                      <a:pt x="0" y="12492"/>
                      <a:pt x="251" y="18449"/>
                    </a:cubicBezTo>
                    <a:cubicBezTo>
                      <a:pt x="287" y="19382"/>
                      <a:pt x="1198" y="19948"/>
                      <a:pt x="2051" y="19948"/>
                    </a:cubicBezTo>
                    <a:cubicBezTo>
                      <a:pt x="2283" y="19948"/>
                      <a:pt x="2511" y="19907"/>
                      <a:pt x="2717" y="19819"/>
                    </a:cubicBezTo>
                    <a:cubicBezTo>
                      <a:pt x="5364" y="18677"/>
                      <a:pt x="8012" y="17513"/>
                      <a:pt x="10637" y="16326"/>
                    </a:cubicBezTo>
                    <a:cubicBezTo>
                      <a:pt x="10797" y="16692"/>
                      <a:pt x="10979" y="17057"/>
                      <a:pt x="11162" y="17399"/>
                    </a:cubicBezTo>
                    <a:cubicBezTo>
                      <a:pt x="11961" y="19111"/>
                      <a:pt x="12714" y="20891"/>
                      <a:pt x="13764" y="22466"/>
                    </a:cubicBezTo>
                    <a:cubicBezTo>
                      <a:pt x="13998" y="22818"/>
                      <a:pt x="14343" y="22967"/>
                      <a:pt x="14697" y="22967"/>
                    </a:cubicBezTo>
                    <a:cubicBezTo>
                      <a:pt x="15445" y="22967"/>
                      <a:pt x="16232" y="22299"/>
                      <a:pt x="16092" y="21462"/>
                    </a:cubicBezTo>
                    <a:cubicBezTo>
                      <a:pt x="15773" y="19659"/>
                      <a:pt x="15019" y="17901"/>
                      <a:pt x="14335" y="16189"/>
                    </a:cubicBezTo>
                    <a:cubicBezTo>
                      <a:pt x="14152" y="15756"/>
                      <a:pt x="13969" y="15299"/>
                      <a:pt x="13787" y="14866"/>
                    </a:cubicBezTo>
                    <a:cubicBezTo>
                      <a:pt x="14791" y="14386"/>
                      <a:pt x="15795" y="13884"/>
                      <a:pt x="16800" y="13382"/>
                    </a:cubicBezTo>
                    <a:cubicBezTo>
                      <a:pt x="18546" y="12529"/>
                      <a:pt x="17722" y="10001"/>
                      <a:pt x="16156" y="10001"/>
                    </a:cubicBezTo>
                    <a:cubicBezTo>
                      <a:pt x="15921" y="10001"/>
                      <a:pt x="15670" y="10058"/>
                      <a:pt x="15407" y="10186"/>
                    </a:cubicBezTo>
                    <a:cubicBezTo>
                      <a:pt x="14403" y="10689"/>
                      <a:pt x="13376" y="11191"/>
                      <a:pt x="12372" y="11693"/>
                    </a:cubicBezTo>
                    <a:cubicBezTo>
                      <a:pt x="12258" y="11465"/>
                      <a:pt x="12166" y="11236"/>
                      <a:pt x="12052" y="11008"/>
                    </a:cubicBezTo>
                    <a:cubicBezTo>
                      <a:pt x="10477" y="7630"/>
                      <a:pt x="8811" y="4320"/>
                      <a:pt x="6962" y="1079"/>
                    </a:cubicBezTo>
                    <a:cubicBezTo>
                      <a:pt x="6560" y="378"/>
                      <a:pt x="5862" y="1"/>
                      <a:pt x="518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0"/>
              <p:cNvSpPr/>
              <p:nvPr/>
            </p:nvSpPr>
            <p:spPr>
              <a:xfrm>
                <a:off x="2665647" y="1065958"/>
                <a:ext cx="362198" cy="448641"/>
              </a:xfrm>
              <a:custGeom>
                <a:avLst/>
                <a:gdLst/>
                <a:ahLst/>
                <a:cxnLst/>
                <a:rect l="l" t="t" r="r" b="b"/>
                <a:pathLst>
                  <a:path w="18541" h="22966" extrusionOk="0">
                    <a:moveTo>
                      <a:pt x="5547" y="6218"/>
                    </a:moveTo>
                    <a:cubicBezTo>
                      <a:pt x="6665" y="8272"/>
                      <a:pt x="7738" y="10350"/>
                      <a:pt x="8765" y="12427"/>
                    </a:cubicBezTo>
                    <a:cubicBezTo>
                      <a:pt x="8902" y="12678"/>
                      <a:pt x="9016" y="12929"/>
                      <a:pt x="9130" y="13180"/>
                    </a:cubicBezTo>
                    <a:cubicBezTo>
                      <a:pt x="7373" y="14002"/>
                      <a:pt x="5592" y="14778"/>
                      <a:pt x="3812" y="15531"/>
                    </a:cubicBezTo>
                    <a:cubicBezTo>
                      <a:pt x="3972" y="12358"/>
                      <a:pt x="4565" y="9231"/>
                      <a:pt x="5547" y="6218"/>
                    </a:cubicBezTo>
                    <a:close/>
                    <a:moveTo>
                      <a:pt x="5172" y="1"/>
                    </a:moveTo>
                    <a:cubicBezTo>
                      <a:pt x="4504" y="1"/>
                      <a:pt x="3854" y="361"/>
                      <a:pt x="3515" y="1128"/>
                    </a:cubicBezTo>
                    <a:cubicBezTo>
                      <a:pt x="1096" y="6583"/>
                      <a:pt x="0" y="12495"/>
                      <a:pt x="251" y="18430"/>
                    </a:cubicBezTo>
                    <a:cubicBezTo>
                      <a:pt x="287" y="19359"/>
                      <a:pt x="1190" y="19938"/>
                      <a:pt x="2040" y="19938"/>
                    </a:cubicBezTo>
                    <a:cubicBezTo>
                      <a:pt x="2276" y="19938"/>
                      <a:pt x="2508" y="19893"/>
                      <a:pt x="2716" y="19799"/>
                    </a:cubicBezTo>
                    <a:cubicBezTo>
                      <a:pt x="5364" y="18681"/>
                      <a:pt x="8012" y="17517"/>
                      <a:pt x="10637" y="16307"/>
                    </a:cubicBezTo>
                    <a:cubicBezTo>
                      <a:pt x="10796" y="16672"/>
                      <a:pt x="10979" y="17037"/>
                      <a:pt x="11162" y="17403"/>
                    </a:cubicBezTo>
                    <a:cubicBezTo>
                      <a:pt x="11961" y="19092"/>
                      <a:pt x="12714" y="20895"/>
                      <a:pt x="13764" y="22470"/>
                    </a:cubicBezTo>
                    <a:cubicBezTo>
                      <a:pt x="13996" y="22818"/>
                      <a:pt x="14336" y="22965"/>
                      <a:pt x="14686" y="22965"/>
                    </a:cubicBezTo>
                    <a:cubicBezTo>
                      <a:pt x="15437" y="22965"/>
                      <a:pt x="16232" y="22284"/>
                      <a:pt x="16092" y="21443"/>
                    </a:cubicBezTo>
                    <a:cubicBezTo>
                      <a:pt x="15772" y="19639"/>
                      <a:pt x="15019" y="17882"/>
                      <a:pt x="14334" y="16193"/>
                    </a:cubicBezTo>
                    <a:cubicBezTo>
                      <a:pt x="14152" y="15736"/>
                      <a:pt x="13969" y="15280"/>
                      <a:pt x="13787" y="14846"/>
                    </a:cubicBezTo>
                    <a:cubicBezTo>
                      <a:pt x="14791" y="14367"/>
                      <a:pt x="15795" y="13887"/>
                      <a:pt x="16800" y="13385"/>
                    </a:cubicBezTo>
                    <a:cubicBezTo>
                      <a:pt x="18541" y="12515"/>
                      <a:pt x="17726" y="9997"/>
                      <a:pt x="16170" y="9997"/>
                    </a:cubicBezTo>
                    <a:cubicBezTo>
                      <a:pt x="15931" y="9997"/>
                      <a:pt x="15674" y="10056"/>
                      <a:pt x="15407" y="10190"/>
                    </a:cubicBezTo>
                    <a:cubicBezTo>
                      <a:pt x="14403" y="10692"/>
                      <a:pt x="13376" y="11194"/>
                      <a:pt x="12371" y="11673"/>
                    </a:cubicBezTo>
                    <a:cubicBezTo>
                      <a:pt x="12257" y="11445"/>
                      <a:pt x="12166" y="11217"/>
                      <a:pt x="12052" y="11011"/>
                    </a:cubicBezTo>
                    <a:cubicBezTo>
                      <a:pt x="10477" y="7633"/>
                      <a:pt x="8811" y="4301"/>
                      <a:pt x="6962" y="1082"/>
                    </a:cubicBezTo>
                    <a:cubicBezTo>
                      <a:pt x="6558" y="378"/>
                      <a:pt x="5856" y="1"/>
                      <a:pt x="5172" y="1"/>
                    </a:cubicBezTo>
                    <a:close/>
                  </a:path>
                </a:pathLst>
              </a:custGeom>
              <a:solidFill>
                <a:srgbClr val="80C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p:cSld name="CUSTOM_12">
    <p:spTree>
      <p:nvGrpSpPr>
        <p:cNvPr id="1" name="Shape 5506"/>
        <p:cNvGrpSpPr/>
        <p:nvPr/>
      </p:nvGrpSpPr>
      <p:grpSpPr>
        <a:xfrm>
          <a:off x="0" y="0"/>
          <a:ext cx="0" cy="0"/>
          <a:chOff x="0" y="0"/>
          <a:chExt cx="0" cy="0"/>
        </a:xfrm>
      </p:grpSpPr>
      <p:grpSp>
        <p:nvGrpSpPr>
          <p:cNvPr id="5507" name="Google Shape;5507;p23"/>
          <p:cNvGrpSpPr/>
          <p:nvPr/>
        </p:nvGrpSpPr>
        <p:grpSpPr>
          <a:xfrm>
            <a:off x="-135456" y="-487"/>
            <a:ext cx="9537125" cy="5143678"/>
            <a:chOff x="-135450" y="773125"/>
            <a:chExt cx="7704900" cy="4155500"/>
          </a:xfrm>
        </p:grpSpPr>
        <p:sp>
          <p:nvSpPr>
            <p:cNvPr id="5508" name="Google Shape;5508;p2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2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2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2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2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2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2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2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2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2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2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2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2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2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2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2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2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2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2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2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2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2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2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2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2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2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2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2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2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2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2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2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2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2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2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2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2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2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2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2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2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2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2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2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2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2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2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2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2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2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2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2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2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2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2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2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2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2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2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2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2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3" name="Google Shape;5763;p23"/>
          <p:cNvSpPr/>
          <p:nvPr/>
        </p:nvSpPr>
        <p:spPr>
          <a:xfrm flipH="1">
            <a:off x="720100" y="1297825"/>
            <a:ext cx="5076300" cy="3305700"/>
          </a:xfrm>
          <a:prstGeom prst="roundRect">
            <a:avLst>
              <a:gd name="adj" fmla="val 16667"/>
            </a:avLst>
          </a:pr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3"/>
          <p:cNvSpPr txBox="1">
            <a:spLocks noGrp="1"/>
          </p:cNvSpPr>
          <p:nvPr>
            <p:ph type="title"/>
          </p:nvPr>
        </p:nvSpPr>
        <p:spPr>
          <a:xfrm>
            <a:off x="720000" y="540000"/>
            <a:ext cx="3852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65" name="Google Shape;5765;p23"/>
          <p:cNvSpPr txBox="1">
            <a:spLocks noGrp="1"/>
          </p:cNvSpPr>
          <p:nvPr>
            <p:ph type="subTitle" idx="1"/>
          </p:nvPr>
        </p:nvSpPr>
        <p:spPr>
          <a:xfrm flipH="1">
            <a:off x="952500" y="1780925"/>
            <a:ext cx="4293300" cy="23664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600"/>
              <a:buChar char="●"/>
              <a:defRPr/>
            </a:lvl1pPr>
            <a:lvl2pPr lvl="1" rtl="0">
              <a:lnSpc>
                <a:spcPct val="100000"/>
              </a:lnSpc>
              <a:spcBef>
                <a:spcPts val="100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a:endParaRPr/>
          </a:p>
        </p:txBody>
      </p:sp>
      <p:grpSp>
        <p:nvGrpSpPr>
          <p:cNvPr id="5766" name="Google Shape;5766;p23"/>
          <p:cNvGrpSpPr/>
          <p:nvPr/>
        </p:nvGrpSpPr>
        <p:grpSpPr>
          <a:xfrm>
            <a:off x="6389475" y="609600"/>
            <a:ext cx="1670500" cy="3993900"/>
            <a:chOff x="803950" y="929975"/>
            <a:chExt cx="1670500" cy="3993900"/>
          </a:xfrm>
        </p:grpSpPr>
        <p:sp>
          <p:nvSpPr>
            <p:cNvPr id="5767" name="Google Shape;5767;p23"/>
            <p:cNvSpPr/>
            <p:nvPr/>
          </p:nvSpPr>
          <p:spPr>
            <a:xfrm>
              <a:off x="1727475" y="1327350"/>
              <a:ext cx="503875" cy="503075"/>
            </a:xfrm>
            <a:custGeom>
              <a:avLst/>
              <a:gdLst/>
              <a:ahLst/>
              <a:cxnLst/>
              <a:rect l="l" t="t" r="r" b="b"/>
              <a:pathLst>
                <a:path w="20155" h="20123" extrusionOk="0">
                  <a:moveTo>
                    <a:pt x="11828" y="1"/>
                  </a:moveTo>
                  <a:cubicBezTo>
                    <a:pt x="7853" y="1"/>
                    <a:pt x="1233" y="5843"/>
                    <a:pt x="1233" y="5843"/>
                  </a:cubicBezTo>
                  <a:lnTo>
                    <a:pt x="0" y="17827"/>
                  </a:lnTo>
                  <a:cubicBezTo>
                    <a:pt x="0" y="17827"/>
                    <a:pt x="7842" y="20123"/>
                    <a:pt x="13133" y="20123"/>
                  </a:cubicBezTo>
                  <a:cubicBezTo>
                    <a:pt x="15076" y="20123"/>
                    <a:pt x="16674" y="19814"/>
                    <a:pt x="17416" y="18968"/>
                  </a:cubicBezTo>
                  <a:cubicBezTo>
                    <a:pt x="20155" y="15841"/>
                    <a:pt x="16160" y="14700"/>
                    <a:pt x="16160" y="14700"/>
                  </a:cubicBezTo>
                  <a:cubicBezTo>
                    <a:pt x="16160" y="14700"/>
                    <a:pt x="19128" y="14220"/>
                    <a:pt x="18078" y="12303"/>
                  </a:cubicBezTo>
                  <a:cubicBezTo>
                    <a:pt x="17676" y="11578"/>
                    <a:pt x="17204" y="11355"/>
                    <a:pt x="16775" y="11355"/>
                  </a:cubicBezTo>
                  <a:cubicBezTo>
                    <a:pt x="16428" y="11355"/>
                    <a:pt x="16108" y="11501"/>
                    <a:pt x="15875" y="11647"/>
                  </a:cubicBezTo>
                  <a:lnTo>
                    <a:pt x="15875" y="11647"/>
                  </a:lnTo>
                  <a:cubicBezTo>
                    <a:pt x="16436" y="11164"/>
                    <a:pt x="17326" y="10162"/>
                    <a:pt x="16366" y="9267"/>
                  </a:cubicBezTo>
                  <a:cubicBezTo>
                    <a:pt x="15979" y="8913"/>
                    <a:pt x="15587" y="8787"/>
                    <a:pt x="15224" y="8787"/>
                  </a:cubicBezTo>
                  <a:cubicBezTo>
                    <a:pt x="14650" y="8787"/>
                    <a:pt x="14151" y="9102"/>
                    <a:pt x="13863" y="9330"/>
                  </a:cubicBezTo>
                  <a:lnTo>
                    <a:pt x="13863" y="9330"/>
                  </a:lnTo>
                  <a:cubicBezTo>
                    <a:pt x="15019" y="8240"/>
                    <a:pt x="15556" y="6967"/>
                    <a:pt x="13513" y="5455"/>
                  </a:cubicBezTo>
                  <a:cubicBezTo>
                    <a:pt x="12006" y="4360"/>
                    <a:pt x="13992" y="1004"/>
                    <a:pt x="13992" y="1004"/>
                  </a:cubicBezTo>
                  <a:cubicBezTo>
                    <a:pt x="13471" y="292"/>
                    <a:pt x="12716" y="1"/>
                    <a:pt x="11828" y="1"/>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3"/>
            <p:cNvSpPr/>
            <p:nvPr/>
          </p:nvSpPr>
          <p:spPr>
            <a:xfrm>
              <a:off x="1304625" y="1318900"/>
              <a:ext cx="506175" cy="501075"/>
            </a:xfrm>
            <a:custGeom>
              <a:avLst/>
              <a:gdLst/>
              <a:ahLst/>
              <a:cxnLst/>
              <a:rect l="l" t="t" r="r" b="b"/>
              <a:pathLst>
                <a:path w="20247" h="20043" extrusionOk="0">
                  <a:moveTo>
                    <a:pt x="10167" y="1"/>
                  </a:moveTo>
                  <a:cubicBezTo>
                    <a:pt x="9510" y="1"/>
                    <a:pt x="8915" y="211"/>
                    <a:pt x="8423" y="703"/>
                  </a:cubicBezTo>
                  <a:cubicBezTo>
                    <a:pt x="8423" y="703"/>
                    <a:pt x="9861" y="4310"/>
                    <a:pt x="8195" y="5177"/>
                  </a:cubicBezTo>
                  <a:cubicBezTo>
                    <a:pt x="5939" y="6348"/>
                    <a:pt x="6263" y="7677"/>
                    <a:pt x="7242" y="8943"/>
                  </a:cubicBezTo>
                  <a:lnTo>
                    <a:pt x="7242" y="8943"/>
                  </a:lnTo>
                  <a:cubicBezTo>
                    <a:pt x="6959" y="8634"/>
                    <a:pt x="6423" y="8174"/>
                    <a:pt x="5747" y="8174"/>
                  </a:cubicBezTo>
                  <a:cubicBezTo>
                    <a:pt x="5453" y="8174"/>
                    <a:pt x="5132" y="8261"/>
                    <a:pt x="4794" y="8487"/>
                  </a:cubicBezTo>
                  <a:cubicBezTo>
                    <a:pt x="3703" y="9230"/>
                    <a:pt x="4407" y="10345"/>
                    <a:pt x="4879" y="10903"/>
                  </a:cubicBezTo>
                  <a:lnTo>
                    <a:pt x="4879" y="10903"/>
                  </a:lnTo>
                  <a:cubicBezTo>
                    <a:pt x="4640" y="10695"/>
                    <a:pt x="4286" y="10471"/>
                    <a:pt x="3872" y="10471"/>
                  </a:cubicBezTo>
                  <a:cubicBezTo>
                    <a:pt x="3493" y="10471"/>
                    <a:pt x="3063" y="10660"/>
                    <a:pt x="2625" y="11226"/>
                  </a:cubicBezTo>
                  <a:cubicBezTo>
                    <a:pt x="1279" y="12938"/>
                    <a:pt x="4132" y="13873"/>
                    <a:pt x="4132" y="13873"/>
                  </a:cubicBezTo>
                  <a:cubicBezTo>
                    <a:pt x="4132" y="13873"/>
                    <a:pt x="0" y="14376"/>
                    <a:pt x="2237" y="17914"/>
                  </a:cubicBezTo>
                  <a:cubicBezTo>
                    <a:pt x="3304" y="19601"/>
                    <a:pt x="7304" y="20042"/>
                    <a:pt x="11197" y="20042"/>
                  </a:cubicBezTo>
                  <a:cubicBezTo>
                    <a:pt x="15467" y="20042"/>
                    <a:pt x="19607" y="19511"/>
                    <a:pt x="19607" y="19511"/>
                  </a:cubicBezTo>
                  <a:lnTo>
                    <a:pt x="20247" y="7482"/>
                  </a:lnTo>
                  <a:cubicBezTo>
                    <a:pt x="20247" y="7482"/>
                    <a:pt x="14087" y="1"/>
                    <a:pt x="10167" y="1"/>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3"/>
            <p:cNvSpPr/>
            <p:nvPr/>
          </p:nvSpPr>
          <p:spPr>
            <a:xfrm>
              <a:off x="1422750" y="1080825"/>
              <a:ext cx="201450" cy="320200"/>
            </a:xfrm>
            <a:custGeom>
              <a:avLst/>
              <a:gdLst/>
              <a:ahLst/>
              <a:cxnLst/>
              <a:rect l="l" t="t" r="r" b="b"/>
              <a:pathLst>
                <a:path w="8058" h="12808" extrusionOk="0">
                  <a:moveTo>
                    <a:pt x="2580" y="1"/>
                  </a:moveTo>
                  <a:cubicBezTo>
                    <a:pt x="2580" y="1"/>
                    <a:pt x="0" y="7579"/>
                    <a:pt x="3401" y="11847"/>
                  </a:cubicBezTo>
                  <a:cubicBezTo>
                    <a:pt x="3937" y="12523"/>
                    <a:pt x="4419" y="12807"/>
                    <a:pt x="4852" y="12807"/>
                  </a:cubicBezTo>
                  <a:cubicBezTo>
                    <a:pt x="7166" y="12807"/>
                    <a:pt x="8058" y="4657"/>
                    <a:pt x="8058" y="4657"/>
                  </a:cubicBezTo>
                  <a:lnTo>
                    <a:pt x="2580" y="1"/>
                  </a:lnTo>
                  <a:close/>
                </a:path>
              </a:pathLst>
            </a:custGeom>
            <a:solidFill>
              <a:srgbClr val="142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3"/>
            <p:cNvSpPr/>
            <p:nvPr/>
          </p:nvSpPr>
          <p:spPr>
            <a:xfrm>
              <a:off x="1475825" y="1470000"/>
              <a:ext cx="498750" cy="424000"/>
            </a:xfrm>
            <a:custGeom>
              <a:avLst/>
              <a:gdLst/>
              <a:ahLst/>
              <a:cxnLst/>
              <a:rect l="l" t="t" r="r" b="b"/>
              <a:pathLst>
                <a:path w="19950" h="16960" extrusionOk="0">
                  <a:moveTo>
                    <a:pt x="17096" y="0"/>
                  </a:moveTo>
                  <a:lnTo>
                    <a:pt x="8582" y="46"/>
                  </a:lnTo>
                  <a:cubicBezTo>
                    <a:pt x="8582" y="46"/>
                    <a:pt x="7692" y="9062"/>
                    <a:pt x="6574" y="9108"/>
                  </a:cubicBezTo>
                  <a:cubicBezTo>
                    <a:pt x="6117" y="9130"/>
                    <a:pt x="1917" y="9747"/>
                    <a:pt x="0" y="10454"/>
                  </a:cubicBezTo>
                  <a:cubicBezTo>
                    <a:pt x="457" y="12646"/>
                    <a:pt x="4679" y="14860"/>
                    <a:pt x="5455" y="16960"/>
                  </a:cubicBezTo>
                  <a:cubicBezTo>
                    <a:pt x="11162" y="16937"/>
                    <a:pt x="16457" y="16024"/>
                    <a:pt x="19949" y="10888"/>
                  </a:cubicBezTo>
                  <a:cubicBezTo>
                    <a:pt x="17964" y="10317"/>
                    <a:pt x="15544" y="9541"/>
                    <a:pt x="15247" y="9153"/>
                  </a:cubicBezTo>
                  <a:cubicBezTo>
                    <a:pt x="14745" y="8491"/>
                    <a:pt x="17096" y="0"/>
                    <a:pt x="17096" y="0"/>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3"/>
            <p:cNvSpPr/>
            <p:nvPr/>
          </p:nvSpPr>
          <p:spPr>
            <a:xfrm>
              <a:off x="1662400" y="1470000"/>
              <a:ext cx="240850" cy="196275"/>
            </a:xfrm>
            <a:custGeom>
              <a:avLst/>
              <a:gdLst/>
              <a:ahLst/>
              <a:cxnLst/>
              <a:rect l="l" t="t" r="r" b="b"/>
              <a:pathLst>
                <a:path w="9634" h="7851" extrusionOk="0">
                  <a:moveTo>
                    <a:pt x="9633" y="0"/>
                  </a:moveTo>
                  <a:lnTo>
                    <a:pt x="1119" y="46"/>
                  </a:lnTo>
                  <a:cubicBezTo>
                    <a:pt x="1119" y="46"/>
                    <a:pt x="754" y="5798"/>
                    <a:pt x="1" y="7738"/>
                  </a:cubicBezTo>
                  <a:cubicBezTo>
                    <a:pt x="974" y="7802"/>
                    <a:pt x="2016" y="7851"/>
                    <a:pt x="3080" y="7851"/>
                  </a:cubicBezTo>
                  <a:cubicBezTo>
                    <a:pt x="4685" y="7851"/>
                    <a:pt x="6338" y="7739"/>
                    <a:pt x="7876" y="7396"/>
                  </a:cubicBezTo>
                  <a:cubicBezTo>
                    <a:pt x="8332" y="4702"/>
                    <a:pt x="9633" y="0"/>
                    <a:pt x="9633" y="0"/>
                  </a:cubicBezTo>
                  <a:close/>
                </a:path>
              </a:pathLst>
            </a:custGeom>
            <a:solidFill>
              <a:srgbClr val="863F38">
                <a:alpha val="589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3"/>
            <p:cNvSpPr/>
            <p:nvPr/>
          </p:nvSpPr>
          <p:spPr>
            <a:xfrm>
              <a:off x="1476950" y="1022400"/>
              <a:ext cx="500375" cy="611075"/>
            </a:xfrm>
            <a:custGeom>
              <a:avLst/>
              <a:gdLst/>
              <a:ahLst/>
              <a:cxnLst/>
              <a:rect l="l" t="t" r="r" b="b"/>
              <a:pathLst>
                <a:path w="20015" h="24443" extrusionOk="0">
                  <a:moveTo>
                    <a:pt x="12082" y="1"/>
                  </a:moveTo>
                  <a:cubicBezTo>
                    <a:pt x="11621" y="1"/>
                    <a:pt x="11147" y="46"/>
                    <a:pt x="10660" y="146"/>
                  </a:cubicBezTo>
                  <a:cubicBezTo>
                    <a:pt x="3790" y="1584"/>
                    <a:pt x="2352" y="6606"/>
                    <a:pt x="1188" y="12289"/>
                  </a:cubicBezTo>
                  <a:cubicBezTo>
                    <a:pt x="1" y="17950"/>
                    <a:pt x="1690" y="23245"/>
                    <a:pt x="7077" y="24204"/>
                  </a:cubicBezTo>
                  <a:cubicBezTo>
                    <a:pt x="7821" y="24338"/>
                    <a:pt x="8656" y="24443"/>
                    <a:pt x="9533" y="24443"/>
                  </a:cubicBezTo>
                  <a:cubicBezTo>
                    <a:pt x="14174" y="24443"/>
                    <a:pt x="20015" y="21526"/>
                    <a:pt x="19996" y="4711"/>
                  </a:cubicBezTo>
                  <a:cubicBezTo>
                    <a:pt x="19996" y="4711"/>
                    <a:pt x="16761" y="1"/>
                    <a:pt x="12082" y="1"/>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3"/>
            <p:cNvSpPr/>
            <p:nvPr/>
          </p:nvSpPr>
          <p:spPr>
            <a:xfrm>
              <a:off x="1883825" y="1289025"/>
              <a:ext cx="181775" cy="167700"/>
            </a:xfrm>
            <a:custGeom>
              <a:avLst/>
              <a:gdLst/>
              <a:ahLst/>
              <a:cxnLst/>
              <a:rect l="l" t="t" r="r" b="b"/>
              <a:pathLst>
                <a:path w="7271" h="6708" extrusionOk="0">
                  <a:moveTo>
                    <a:pt x="4010" y="1"/>
                  </a:moveTo>
                  <a:cubicBezTo>
                    <a:pt x="3488" y="1"/>
                    <a:pt x="3310" y="392"/>
                    <a:pt x="3310" y="392"/>
                  </a:cubicBezTo>
                  <a:cubicBezTo>
                    <a:pt x="3310" y="392"/>
                    <a:pt x="0" y="5961"/>
                    <a:pt x="2511" y="6646"/>
                  </a:cubicBezTo>
                  <a:cubicBezTo>
                    <a:pt x="2665" y="6688"/>
                    <a:pt x="2819" y="6708"/>
                    <a:pt x="2971" y="6708"/>
                  </a:cubicBezTo>
                  <a:cubicBezTo>
                    <a:pt x="5297" y="6708"/>
                    <a:pt x="7271" y="2054"/>
                    <a:pt x="5364" y="597"/>
                  </a:cubicBezTo>
                  <a:cubicBezTo>
                    <a:pt x="4764" y="143"/>
                    <a:pt x="4324" y="1"/>
                    <a:pt x="4010" y="1"/>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3"/>
            <p:cNvSpPr/>
            <p:nvPr/>
          </p:nvSpPr>
          <p:spPr>
            <a:xfrm>
              <a:off x="1758275" y="965075"/>
              <a:ext cx="414875" cy="443325"/>
            </a:xfrm>
            <a:custGeom>
              <a:avLst/>
              <a:gdLst/>
              <a:ahLst/>
              <a:cxnLst/>
              <a:rect l="l" t="t" r="r" b="b"/>
              <a:pathLst>
                <a:path w="16595" h="17733" extrusionOk="0">
                  <a:moveTo>
                    <a:pt x="7006" y="0"/>
                  </a:moveTo>
                  <a:cubicBezTo>
                    <a:pt x="4870" y="0"/>
                    <a:pt x="3064" y="1115"/>
                    <a:pt x="2762" y="2964"/>
                  </a:cubicBezTo>
                  <a:cubicBezTo>
                    <a:pt x="2762" y="2964"/>
                    <a:pt x="1" y="9629"/>
                    <a:pt x="5753" y="13555"/>
                  </a:cubicBezTo>
                  <a:cubicBezTo>
                    <a:pt x="5753" y="13555"/>
                    <a:pt x="5113" y="17230"/>
                    <a:pt x="6734" y="17732"/>
                  </a:cubicBezTo>
                  <a:cubicBezTo>
                    <a:pt x="6734" y="17732"/>
                    <a:pt x="6323" y="14194"/>
                    <a:pt x="8332" y="13350"/>
                  </a:cubicBezTo>
                  <a:cubicBezTo>
                    <a:pt x="8566" y="13252"/>
                    <a:pt x="8793" y="13207"/>
                    <a:pt x="9009" y="13207"/>
                  </a:cubicBezTo>
                  <a:cubicBezTo>
                    <a:pt x="10662" y="13207"/>
                    <a:pt x="11675" y="15839"/>
                    <a:pt x="10706" y="17595"/>
                  </a:cubicBezTo>
                  <a:cubicBezTo>
                    <a:pt x="10706" y="17595"/>
                    <a:pt x="16595" y="13464"/>
                    <a:pt x="14335" y="6183"/>
                  </a:cubicBezTo>
                  <a:cubicBezTo>
                    <a:pt x="12968" y="1801"/>
                    <a:pt x="9721" y="0"/>
                    <a:pt x="7006" y="0"/>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3"/>
            <p:cNvSpPr/>
            <p:nvPr/>
          </p:nvSpPr>
          <p:spPr>
            <a:xfrm>
              <a:off x="1468975" y="929975"/>
              <a:ext cx="501325" cy="339650"/>
            </a:xfrm>
            <a:custGeom>
              <a:avLst/>
              <a:gdLst/>
              <a:ahLst/>
              <a:cxnLst/>
              <a:rect l="l" t="t" r="r" b="b"/>
              <a:pathLst>
                <a:path w="20053" h="13586" extrusionOk="0">
                  <a:moveTo>
                    <a:pt x="10102" y="1"/>
                  </a:moveTo>
                  <a:cubicBezTo>
                    <a:pt x="9316" y="1"/>
                    <a:pt x="8446" y="105"/>
                    <a:pt x="7487" y="351"/>
                  </a:cubicBezTo>
                  <a:cubicBezTo>
                    <a:pt x="1004" y="1994"/>
                    <a:pt x="0" y="6126"/>
                    <a:pt x="137" y="11535"/>
                  </a:cubicBezTo>
                  <a:cubicBezTo>
                    <a:pt x="175" y="13042"/>
                    <a:pt x="428" y="13585"/>
                    <a:pt x="772" y="13585"/>
                  </a:cubicBezTo>
                  <a:cubicBezTo>
                    <a:pt x="1664" y="13585"/>
                    <a:pt x="3173" y="9938"/>
                    <a:pt x="3173" y="9938"/>
                  </a:cubicBezTo>
                  <a:cubicBezTo>
                    <a:pt x="3173" y="9938"/>
                    <a:pt x="5151" y="5754"/>
                    <a:pt x="9702" y="5754"/>
                  </a:cubicBezTo>
                  <a:cubicBezTo>
                    <a:pt x="11097" y="5754"/>
                    <a:pt x="12735" y="6147"/>
                    <a:pt x="14631" y="7176"/>
                  </a:cubicBezTo>
                  <a:cubicBezTo>
                    <a:pt x="16230" y="8047"/>
                    <a:pt x="17235" y="8391"/>
                    <a:pt x="17826" y="8391"/>
                  </a:cubicBezTo>
                  <a:cubicBezTo>
                    <a:pt x="20053" y="8391"/>
                    <a:pt x="16389" y="3501"/>
                    <a:pt x="16389" y="3501"/>
                  </a:cubicBezTo>
                  <a:cubicBezTo>
                    <a:pt x="16389" y="3501"/>
                    <a:pt x="14647" y="1"/>
                    <a:pt x="10102" y="1"/>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3"/>
            <p:cNvSpPr/>
            <p:nvPr/>
          </p:nvSpPr>
          <p:spPr>
            <a:xfrm>
              <a:off x="2043600" y="1342750"/>
              <a:ext cx="59375" cy="42825"/>
            </a:xfrm>
            <a:custGeom>
              <a:avLst/>
              <a:gdLst/>
              <a:ahLst/>
              <a:cxnLst/>
              <a:rect l="l" t="t" r="r" b="b"/>
              <a:pathLst>
                <a:path w="2375" h="1713" extrusionOk="0">
                  <a:moveTo>
                    <a:pt x="2374" y="0"/>
                  </a:moveTo>
                  <a:lnTo>
                    <a:pt x="0" y="388"/>
                  </a:lnTo>
                  <a:lnTo>
                    <a:pt x="92" y="1712"/>
                  </a:lnTo>
                  <a:lnTo>
                    <a:pt x="2374" y="1324"/>
                  </a:lnTo>
                  <a:lnTo>
                    <a:pt x="2374" y="0"/>
                  </a:lnTo>
                  <a:close/>
                </a:path>
              </a:pathLst>
            </a:custGeom>
            <a:solidFill>
              <a:srgbClr val="FF6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3"/>
            <p:cNvSpPr/>
            <p:nvPr/>
          </p:nvSpPr>
          <p:spPr>
            <a:xfrm>
              <a:off x="1725175" y="1217625"/>
              <a:ext cx="153525" cy="38975"/>
            </a:xfrm>
            <a:custGeom>
              <a:avLst/>
              <a:gdLst/>
              <a:ahLst/>
              <a:cxnLst/>
              <a:rect l="l" t="t" r="r" b="b"/>
              <a:pathLst>
                <a:path w="6141" h="1559" extrusionOk="0">
                  <a:moveTo>
                    <a:pt x="3190" y="0"/>
                  </a:moveTo>
                  <a:cubicBezTo>
                    <a:pt x="3147" y="0"/>
                    <a:pt x="3103" y="2"/>
                    <a:pt x="3059" y="7"/>
                  </a:cubicBezTo>
                  <a:lnTo>
                    <a:pt x="2717" y="7"/>
                  </a:lnTo>
                  <a:cubicBezTo>
                    <a:pt x="2603" y="29"/>
                    <a:pt x="2489" y="52"/>
                    <a:pt x="2375" y="75"/>
                  </a:cubicBezTo>
                  <a:cubicBezTo>
                    <a:pt x="2146" y="98"/>
                    <a:pt x="1941" y="189"/>
                    <a:pt x="1758" y="235"/>
                  </a:cubicBezTo>
                  <a:cubicBezTo>
                    <a:pt x="1553" y="326"/>
                    <a:pt x="1370" y="395"/>
                    <a:pt x="1210" y="486"/>
                  </a:cubicBezTo>
                  <a:cubicBezTo>
                    <a:pt x="1028" y="577"/>
                    <a:pt x="891" y="691"/>
                    <a:pt x="754" y="783"/>
                  </a:cubicBezTo>
                  <a:cubicBezTo>
                    <a:pt x="617" y="874"/>
                    <a:pt x="503" y="988"/>
                    <a:pt x="412" y="1079"/>
                  </a:cubicBezTo>
                  <a:cubicBezTo>
                    <a:pt x="320" y="1171"/>
                    <a:pt x="229" y="1239"/>
                    <a:pt x="161" y="1330"/>
                  </a:cubicBezTo>
                  <a:cubicBezTo>
                    <a:pt x="46" y="1467"/>
                    <a:pt x="1" y="1559"/>
                    <a:pt x="1" y="1559"/>
                  </a:cubicBezTo>
                  <a:cubicBezTo>
                    <a:pt x="1" y="1559"/>
                    <a:pt x="92" y="1513"/>
                    <a:pt x="252" y="1445"/>
                  </a:cubicBezTo>
                  <a:cubicBezTo>
                    <a:pt x="434" y="1376"/>
                    <a:pt x="663" y="1285"/>
                    <a:pt x="959" y="1171"/>
                  </a:cubicBezTo>
                  <a:cubicBezTo>
                    <a:pt x="1096" y="1125"/>
                    <a:pt x="1256" y="1079"/>
                    <a:pt x="1416" y="1034"/>
                  </a:cubicBezTo>
                  <a:cubicBezTo>
                    <a:pt x="1576" y="965"/>
                    <a:pt x="1758" y="942"/>
                    <a:pt x="1941" y="897"/>
                  </a:cubicBezTo>
                  <a:cubicBezTo>
                    <a:pt x="2124" y="874"/>
                    <a:pt x="2306" y="828"/>
                    <a:pt x="2489" y="806"/>
                  </a:cubicBezTo>
                  <a:lnTo>
                    <a:pt x="2785" y="783"/>
                  </a:lnTo>
                  <a:lnTo>
                    <a:pt x="3059" y="783"/>
                  </a:lnTo>
                  <a:cubicBezTo>
                    <a:pt x="3120" y="775"/>
                    <a:pt x="3184" y="773"/>
                    <a:pt x="3248" y="773"/>
                  </a:cubicBezTo>
                  <a:cubicBezTo>
                    <a:pt x="3376" y="773"/>
                    <a:pt x="3508" y="783"/>
                    <a:pt x="3630" y="783"/>
                  </a:cubicBezTo>
                  <a:cubicBezTo>
                    <a:pt x="3813" y="806"/>
                    <a:pt x="3995" y="851"/>
                    <a:pt x="4178" y="874"/>
                  </a:cubicBezTo>
                  <a:cubicBezTo>
                    <a:pt x="4360" y="897"/>
                    <a:pt x="4520" y="965"/>
                    <a:pt x="4680" y="1011"/>
                  </a:cubicBezTo>
                  <a:cubicBezTo>
                    <a:pt x="4863" y="1034"/>
                    <a:pt x="4999" y="1102"/>
                    <a:pt x="5159" y="1148"/>
                  </a:cubicBezTo>
                  <a:cubicBezTo>
                    <a:pt x="5296" y="1216"/>
                    <a:pt x="5433" y="1239"/>
                    <a:pt x="5547" y="1308"/>
                  </a:cubicBezTo>
                  <a:cubicBezTo>
                    <a:pt x="5661" y="1353"/>
                    <a:pt x="5753" y="1399"/>
                    <a:pt x="5844" y="1422"/>
                  </a:cubicBezTo>
                  <a:cubicBezTo>
                    <a:pt x="6027" y="1490"/>
                    <a:pt x="6141" y="1536"/>
                    <a:pt x="6141" y="1536"/>
                  </a:cubicBezTo>
                  <a:cubicBezTo>
                    <a:pt x="6141" y="1536"/>
                    <a:pt x="6072" y="1445"/>
                    <a:pt x="5935" y="1308"/>
                  </a:cubicBezTo>
                  <a:cubicBezTo>
                    <a:pt x="5867" y="1239"/>
                    <a:pt x="5798" y="1148"/>
                    <a:pt x="5707" y="1057"/>
                  </a:cubicBezTo>
                  <a:cubicBezTo>
                    <a:pt x="5616" y="942"/>
                    <a:pt x="5502" y="851"/>
                    <a:pt x="5365" y="760"/>
                  </a:cubicBezTo>
                  <a:cubicBezTo>
                    <a:pt x="5228" y="669"/>
                    <a:pt x="5091" y="532"/>
                    <a:pt x="4908" y="463"/>
                  </a:cubicBezTo>
                  <a:cubicBezTo>
                    <a:pt x="4748" y="395"/>
                    <a:pt x="4566" y="281"/>
                    <a:pt x="4360" y="212"/>
                  </a:cubicBezTo>
                  <a:cubicBezTo>
                    <a:pt x="4155" y="166"/>
                    <a:pt x="3950" y="75"/>
                    <a:pt x="3721" y="52"/>
                  </a:cubicBezTo>
                  <a:cubicBezTo>
                    <a:pt x="3555" y="34"/>
                    <a:pt x="3374" y="0"/>
                    <a:pt x="3190" y="0"/>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3"/>
            <p:cNvSpPr/>
            <p:nvPr/>
          </p:nvSpPr>
          <p:spPr>
            <a:xfrm>
              <a:off x="1534600" y="1212075"/>
              <a:ext cx="115275" cy="43400"/>
            </a:xfrm>
            <a:custGeom>
              <a:avLst/>
              <a:gdLst/>
              <a:ahLst/>
              <a:cxnLst/>
              <a:rect l="l" t="t" r="r" b="b"/>
              <a:pathLst>
                <a:path w="4611" h="1736" extrusionOk="0">
                  <a:moveTo>
                    <a:pt x="2123" y="0"/>
                  </a:moveTo>
                  <a:cubicBezTo>
                    <a:pt x="2032" y="0"/>
                    <a:pt x="1940" y="23"/>
                    <a:pt x="1849" y="23"/>
                  </a:cubicBezTo>
                  <a:cubicBezTo>
                    <a:pt x="1758" y="46"/>
                    <a:pt x="1666" y="69"/>
                    <a:pt x="1575" y="92"/>
                  </a:cubicBezTo>
                  <a:cubicBezTo>
                    <a:pt x="1484" y="114"/>
                    <a:pt x="1415" y="137"/>
                    <a:pt x="1324" y="183"/>
                  </a:cubicBezTo>
                  <a:cubicBezTo>
                    <a:pt x="1164" y="251"/>
                    <a:pt x="1004" y="320"/>
                    <a:pt x="890" y="411"/>
                  </a:cubicBezTo>
                  <a:cubicBezTo>
                    <a:pt x="753" y="480"/>
                    <a:pt x="639" y="594"/>
                    <a:pt x="525" y="685"/>
                  </a:cubicBezTo>
                  <a:cubicBezTo>
                    <a:pt x="342" y="845"/>
                    <a:pt x="206" y="1028"/>
                    <a:pt x="114" y="1164"/>
                  </a:cubicBezTo>
                  <a:cubicBezTo>
                    <a:pt x="23" y="1301"/>
                    <a:pt x="0" y="1370"/>
                    <a:pt x="0" y="1370"/>
                  </a:cubicBezTo>
                  <a:cubicBezTo>
                    <a:pt x="0" y="1370"/>
                    <a:pt x="69" y="1347"/>
                    <a:pt x="206" y="1279"/>
                  </a:cubicBezTo>
                  <a:cubicBezTo>
                    <a:pt x="342" y="1210"/>
                    <a:pt x="548" y="1142"/>
                    <a:pt x="776" y="1050"/>
                  </a:cubicBezTo>
                  <a:cubicBezTo>
                    <a:pt x="890" y="1005"/>
                    <a:pt x="1004" y="959"/>
                    <a:pt x="1141" y="936"/>
                  </a:cubicBezTo>
                  <a:cubicBezTo>
                    <a:pt x="1255" y="891"/>
                    <a:pt x="1392" y="868"/>
                    <a:pt x="1529" y="822"/>
                  </a:cubicBezTo>
                  <a:cubicBezTo>
                    <a:pt x="1666" y="822"/>
                    <a:pt x="1803" y="776"/>
                    <a:pt x="1940" y="776"/>
                  </a:cubicBezTo>
                  <a:lnTo>
                    <a:pt x="2351" y="776"/>
                  </a:lnTo>
                  <a:cubicBezTo>
                    <a:pt x="2511" y="776"/>
                    <a:pt x="2648" y="822"/>
                    <a:pt x="2785" y="845"/>
                  </a:cubicBezTo>
                  <a:cubicBezTo>
                    <a:pt x="2922" y="868"/>
                    <a:pt x="3036" y="936"/>
                    <a:pt x="3173" y="959"/>
                  </a:cubicBezTo>
                  <a:cubicBezTo>
                    <a:pt x="3310" y="1028"/>
                    <a:pt x="3424" y="1073"/>
                    <a:pt x="3538" y="1119"/>
                  </a:cubicBezTo>
                  <a:cubicBezTo>
                    <a:pt x="3675" y="1187"/>
                    <a:pt x="3766" y="1256"/>
                    <a:pt x="3880" y="1301"/>
                  </a:cubicBezTo>
                  <a:cubicBezTo>
                    <a:pt x="3995" y="1370"/>
                    <a:pt x="4086" y="1416"/>
                    <a:pt x="4177" y="1484"/>
                  </a:cubicBezTo>
                  <a:cubicBezTo>
                    <a:pt x="4246" y="1530"/>
                    <a:pt x="4337" y="1575"/>
                    <a:pt x="4405" y="1621"/>
                  </a:cubicBezTo>
                  <a:cubicBezTo>
                    <a:pt x="4520" y="1689"/>
                    <a:pt x="4611" y="1735"/>
                    <a:pt x="4611" y="1735"/>
                  </a:cubicBezTo>
                  <a:cubicBezTo>
                    <a:pt x="4611" y="1735"/>
                    <a:pt x="4588" y="1644"/>
                    <a:pt x="4520" y="1507"/>
                  </a:cubicBezTo>
                  <a:cubicBezTo>
                    <a:pt x="4474" y="1438"/>
                    <a:pt x="4428" y="1370"/>
                    <a:pt x="4383" y="1256"/>
                  </a:cubicBezTo>
                  <a:cubicBezTo>
                    <a:pt x="4337" y="1164"/>
                    <a:pt x="4268" y="1073"/>
                    <a:pt x="4177" y="959"/>
                  </a:cubicBezTo>
                  <a:cubicBezTo>
                    <a:pt x="4086" y="868"/>
                    <a:pt x="3995" y="754"/>
                    <a:pt x="3880" y="639"/>
                  </a:cubicBezTo>
                  <a:cubicBezTo>
                    <a:pt x="3766" y="548"/>
                    <a:pt x="3629" y="434"/>
                    <a:pt x="3492" y="343"/>
                  </a:cubicBezTo>
                  <a:cubicBezTo>
                    <a:pt x="3333" y="274"/>
                    <a:pt x="3173" y="183"/>
                    <a:pt x="2990" y="114"/>
                  </a:cubicBezTo>
                  <a:cubicBezTo>
                    <a:pt x="2808" y="69"/>
                    <a:pt x="2625" y="0"/>
                    <a:pt x="2420" y="0"/>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3"/>
            <p:cNvSpPr/>
            <p:nvPr/>
          </p:nvSpPr>
          <p:spPr>
            <a:xfrm>
              <a:off x="1607625" y="1290250"/>
              <a:ext cx="57100" cy="145525"/>
            </a:xfrm>
            <a:custGeom>
              <a:avLst/>
              <a:gdLst/>
              <a:ahLst/>
              <a:cxnLst/>
              <a:rect l="l" t="t" r="r" b="b"/>
              <a:pathLst>
                <a:path w="2284" h="5821" extrusionOk="0">
                  <a:moveTo>
                    <a:pt x="2283" y="0"/>
                  </a:moveTo>
                  <a:cubicBezTo>
                    <a:pt x="2055" y="366"/>
                    <a:pt x="1850" y="731"/>
                    <a:pt x="1644" y="1073"/>
                  </a:cubicBezTo>
                  <a:cubicBezTo>
                    <a:pt x="1553" y="1256"/>
                    <a:pt x="1462" y="1438"/>
                    <a:pt x="1370" y="1621"/>
                  </a:cubicBezTo>
                  <a:cubicBezTo>
                    <a:pt x="1256" y="1804"/>
                    <a:pt x="1188" y="1986"/>
                    <a:pt x="1096" y="2169"/>
                  </a:cubicBezTo>
                  <a:cubicBezTo>
                    <a:pt x="1005" y="2351"/>
                    <a:pt x="914" y="2534"/>
                    <a:pt x="822" y="2717"/>
                  </a:cubicBezTo>
                  <a:cubicBezTo>
                    <a:pt x="731" y="2899"/>
                    <a:pt x="663" y="3105"/>
                    <a:pt x="571" y="3287"/>
                  </a:cubicBezTo>
                  <a:cubicBezTo>
                    <a:pt x="412" y="3652"/>
                    <a:pt x="252" y="4018"/>
                    <a:pt x="92" y="4406"/>
                  </a:cubicBezTo>
                  <a:lnTo>
                    <a:pt x="1" y="4657"/>
                  </a:lnTo>
                  <a:lnTo>
                    <a:pt x="183" y="4771"/>
                  </a:lnTo>
                  <a:cubicBezTo>
                    <a:pt x="480" y="4976"/>
                    <a:pt x="777" y="5159"/>
                    <a:pt x="1096" y="5319"/>
                  </a:cubicBezTo>
                  <a:cubicBezTo>
                    <a:pt x="1416" y="5501"/>
                    <a:pt x="1735" y="5661"/>
                    <a:pt x="2055" y="5821"/>
                  </a:cubicBezTo>
                  <a:cubicBezTo>
                    <a:pt x="1827" y="5524"/>
                    <a:pt x="1576" y="5273"/>
                    <a:pt x="1325" y="5022"/>
                  </a:cubicBezTo>
                  <a:cubicBezTo>
                    <a:pt x="1137" y="4834"/>
                    <a:pt x="936" y="4659"/>
                    <a:pt x="742" y="4478"/>
                  </a:cubicBezTo>
                  <a:lnTo>
                    <a:pt x="742" y="4478"/>
                  </a:lnTo>
                  <a:cubicBezTo>
                    <a:pt x="812" y="4362"/>
                    <a:pt x="879" y="4247"/>
                    <a:pt x="937" y="4132"/>
                  </a:cubicBezTo>
                  <a:cubicBezTo>
                    <a:pt x="1051" y="3972"/>
                    <a:pt x="1142" y="3767"/>
                    <a:pt x="1233" y="3584"/>
                  </a:cubicBezTo>
                  <a:cubicBezTo>
                    <a:pt x="1416" y="3219"/>
                    <a:pt x="1576" y="2831"/>
                    <a:pt x="1713" y="2443"/>
                  </a:cubicBezTo>
                  <a:cubicBezTo>
                    <a:pt x="1872" y="2055"/>
                    <a:pt x="1987" y="1667"/>
                    <a:pt x="2078" y="1256"/>
                  </a:cubicBezTo>
                  <a:cubicBezTo>
                    <a:pt x="2192" y="845"/>
                    <a:pt x="2260" y="434"/>
                    <a:pt x="2283" y="0"/>
                  </a:cubicBezTo>
                  <a:close/>
                </a:path>
              </a:pathLst>
            </a:custGeom>
            <a:solidFill>
              <a:srgbClr val="7F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3"/>
            <p:cNvSpPr/>
            <p:nvPr/>
          </p:nvSpPr>
          <p:spPr>
            <a:xfrm>
              <a:off x="1960850" y="1321300"/>
              <a:ext cx="54225" cy="109350"/>
            </a:xfrm>
            <a:custGeom>
              <a:avLst/>
              <a:gdLst/>
              <a:ahLst/>
              <a:cxnLst/>
              <a:rect l="l" t="t" r="r" b="b"/>
              <a:pathLst>
                <a:path w="2169" h="4374" extrusionOk="0">
                  <a:moveTo>
                    <a:pt x="1133" y="0"/>
                  </a:moveTo>
                  <a:cubicBezTo>
                    <a:pt x="1040" y="0"/>
                    <a:pt x="940" y="16"/>
                    <a:pt x="868" y="59"/>
                  </a:cubicBezTo>
                  <a:cubicBezTo>
                    <a:pt x="754" y="128"/>
                    <a:pt x="663" y="242"/>
                    <a:pt x="594" y="333"/>
                  </a:cubicBezTo>
                  <a:cubicBezTo>
                    <a:pt x="457" y="539"/>
                    <a:pt x="389" y="744"/>
                    <a:pt x="343" y="950"/>
                  </a:cubicBezTo>
                  <a:cubicBezTo>
                    <a:pt x="275" y="1155"/>
                    <a:pt x="229" y="1338"/>
                    <a:pt x="206" y="1543"/>
                  </a:cubicBezTo>
                  <a:cubicBezTo>
                    <a:pt x="160" y="1954"/>
                    <a:pt x="138" y="2365"/>
                    <a:pt x="160" y="2776"/>
                  </a:cubicBezTo>
                  <a:lnTo>
                    <a:pt x="160" y="2867"/>
                  </a:lnTo>
                  <a:lnTo>
                    <a:pt x="252" y="2935"/>
                  </a:lnTo>
                  <a:lnTo>
                    <a:pt x="343" y="2981"/>
                  </a:lnTo>
                  <a:cubicBezTo>
                    <a:pt x="366" y="3004"/>
                    <a:pt x="411" y="3027"/>
                    <a:pt x="434" y="3050"/>
                  </a:cubicBezTo>
                  <a:lnTo>
                    <a:pt x="503" y="3118"/>
                  </a:lnTo>
                  <a:cubicBezTo>
                    <a:pt x="526" y="3141"/>
                    <a:pt x="548" y="3187"/>
                    <a:pt x="548" y="3209"/>
                  </a:cubicBezTo>
                  <a:cubicBezTo>
                    <a:pt x="571" y="3232"/>
                    <a:pt x="594" y="3255"/>
                    <a:pt x="594" y="3301"/>
                  </a:cubicBezTo>
                  <a:cubicBezTo>
                    <a:pt x="617" y="3323"/>
                    <a:pt x="617" y="3346"/>
                    <a:pt x="617" y="3392"/>
                  </a:cubicBezTo>
                  <a:cubicBezTo>
                    <a:pt x="640" y="3460"/>
                    <a:pt x="617" y="3529"/>
                    <a:pt x="594" y="3597"/>
                  </a:cubicBezTo>
                  <a:cubicBezTo>
                    <a:pt x="548" y="3734"/>
                    <a:pt x="480" y="3871"/>
                    <a:pt x="366" y="4008"/>
                  </a:cubicBezTo>
                  <a:cubicBezTo>
                    <a:pt x="252" y="4145"/>
                    <a:pt x="138" y="4259"/>
                    <a:pt x="1" y="4373"/>
                  </a:cubicBezTo>
                  <a:cubicBezTo>
                    <a:pt x="160" y="4305"/>
                    <a:pt x="320" y="4214"/>
                    <a:pt x="457" y="4100"/>
                  </a:cubicBezTo>
                  <a:cubicBezTo>
                    <a:pt x="594" y="3985"/>
                    <a:pt x="731" y="3848"/>
                    <a:pt x="799" y="3666"/>
                  </a:cubicBezTo>
                  <a:cubicBezTo>
                    <a:pt x="845" y="3597"/>
                    <a:pt x="891" y="3483"/>
                    <a:pt x="891" y="3392"/>
                  </a:cubicBezTo>
                  <a:cubicBezTo>
                    <a:pt x="891" y="3323"/>
                    <a:pt x="891" y="3278"/>
                    <a:pt x="868" y="3232"/>
                  </a:cubicBezTo>
                  <a:cubicBezTo>
                    <a:pt x="868" y="3164"/>
                    <a:pt x="845" y="3118"/>
                    <a:pt x="822" y="3072"/>
                  </a:cubicBezTo>
                  <a:cubicBezTo>
                    <a:pt x="799" y="3027"/>
                    <a:pt x="777" y="2981"/>
                    <a:pt x="754" y="2935"/>
                  </a:cubicBezTo>
                  <a:lnTo>
                    <a:pt x="663" y="2821"/>
                  </a:lnTo>
                  <a:cubicBezTo>
                    <a:pt x="617" y="2776"/>
                    <a:pt x="594" y="2753"/>
                    <a:pt x="548" y="2730"/>
                  </a:cubicBezTo>
                  <a:lnTo>
                    <a:pt x="526" y="2712"/>
                  </a:lnTo>
                  <a:lnTo>
                    <a:pt x="526" y="2712"/>
                  </a:lnTo>
                  <a:cubicBezTo>
                    <a:pt x="531" y="2345"/>
                    <a:pt x="574" y="1978"/>
                    <a:pt x="617" y="1612"/>
                  </a:cubicBezTo>
                  <a:cubicBezTo>
                    <a:pt x="663" y="1224"/>
                    <a:pt x="754" y="836"/>
                    <a:pt x="914" y="539"/>
                  </a:cubicBezTo>
                  <a:cubicBezTo>
                    <a:pt x="1005" y="379"/>
                    <a:pt x="1073" y="333"/>
                    <a:pt x="1210" y="333"/>
                  </a:cubicBezTo>
                  <a:cubicBezTo>
                    <a:pt x="1256" y="356"/>
                    <a:pt x="1370" y="402"/>
                    <a:pt x="1461" y="425"/>
                  </a:cubicBezTo>
                  <a:cubicBezTo>
                    <a:pt x="1530" y="470"/>
                    <a:pt x="1598" y="516"/>
                    <a:pt x="1667" y="562"/>
                  </a:cubicBezTo>
                  <a:cubicBezTo>
                    <a:pt x="1735" y="630"/>
                    <a:pt x="1804" y="699"/>
                    <a:pt x="1872" y="767"/>
                  </a:cubicBezTo>
                  <a:cubicBezTo>
                    <a:pt x="1918" y="836"/>
                    <a:pt x="1964" y="904"/>
                    <a:pt x="1986" y="995"/>
                  </a:cubicBezTo>
                  <a:cubicBezTo>
                    <a:pt x="2055" y="1178"/>
                    <a:pt x="2078" y="1383"/>
                    <a:pt x="2078" y="1589"/>
                  </a:cubicBezTo>
                  <a:cubicBezTo>
                    <a:pt x="2146" y="1383"/>
                    <a:pt x="2169" y="1178"/>
                    <a:pt x="2146" y="972"/>
                  </a:cubicBezTo>
                  <a:cubicBezTo>
                    <a:pt x="2123" y="858"/>
                    <a:pt x="2078" y="767"/>
                    <a:pt x="2032" y="653"/>
                  </a:cubicBezTo>
                  <a:cubicBezTo>
                    <a:pt x="1986" y="562"/>
                    <a:pt x="1918" y="470"/>
                    <a:pt x="1849" y="379"/>
                  </a:cubicBezTo>
                  <a:cubicBezTo>
                    <a:pt x="1781" y="311"/>
                    <a:pt x="1690" y="219"/>
                    <a:pt x="1598" y="174"/>
                  </a:cubicBezTo>
                  <a:cubicBezTo>
                    <a:pt x="1484" y="105"/>
                    <a:pt x="1416" y="59"/>
                    <a:pt x="1279" y="14"/>
                  </a:cubicBezTo>
                  <a:cubicBezTo>
                    <a:pt x="1237" y="5"/>
                    <a:pt x="1186" y="0"/>
                    <a:pt x="1133" y="0"/>
                  </a:cubicBezTo>
                  <a:close/>
                </a:path>
              </a:pathLst>
            </a:custGeom>
            <a:solidFill>
              <a:srgbClr val="7F3B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3"/>
            <p:cNvSpPr/>
            <p:nvPr/>
          </p:nvSpPr>
          <p:spPr>
            <a:xfrm>
              <a:off x="1737725" y="1299950"/>
              <a:ext cx="79350" cy="65650"/>
            </a:xfrm>
            <a:custGeom>
              <a:avLst/>
              <a:gdLst/>
              <a:ahLst/>
              <a:cxnLst/>
              <a:rect l="l" t="t" r="r" b="b"/>
              <a:pathLst>
                <a:path w="3174" h="2626" extrusionOk="0">
                  <a:moveTo>
                    <a:pt x="1713" y="0"/>
                  </a:moveTo>
                  <a:cubicBezTo>
                    <a:pt x="1576" y="0"/>
                    <a:pt x="1507" y="23"/>
                    <a:pt x="1393" y="46"/>
                  </a:cubicBezTo>
                  <a:cubicBezTo>
                    <a:pt x="1256" y="69"/>
                    <a:pt x="1165" y="92"/>
                    <a:pt x="1074" y="160"/>
                  </a:cubicBezTo>
                  <a:cubicBezTo>
                    <a:pt x="868" y="252"/>
                    <a:pt x="708" y="411"/>
                    <a:pt x="594" y="548"/>
                  </a:cubicBezTo>
                  <a:cubicBezTo>
                    <a:pt x="343" y="868"/>
                    <a:pt x="229" y="1210"/>
                    <a:pt x="138" y="1507"/>
                  </a:cubicBezTo>
                  <a:cubicBezTo>
                    <a:pt x="69" y="1781"/>
                    <a:pt x="47" y="2032"/>
                    <a:pt x="24" y="2192"/>
                  </a:cubicBezTo>
                  <a:cubicBezTo>
                    <a:pt x="1" y="2374"/>
                    <a:pt x="24" y="2466"/>
                    <a:pt x="24" y="2466"/>
                  </a:cubicBezTo>
                  <a:cubicBezTo>
                    <a:pt x="24" y="2466"/>
                    <a:pt x="47" y="2374"/>
                    <a:pt x="115" y="2215"/>
                  </a:cubicBezTo>
                  <a:cubicBezTo>
                    <a:pt x="161" y="2055"/>
                    <a:pt x="252" y="1849"/>
                    <a:pt x="366" y="1575"/>
                  </a:cubicBezTo>
                  <a:cubicBezTo>
                    <a:pt x="503" y="1324"/>
                    <a:pt x="663" y="1050"/>
                    <a:pt x="868" y="799"/>
                  </a:cubicBezTo>
                  <a:cubicBezTo>
                    <a:pt x="982" y="685"/>
                    <a:pt x="1119" y="594"/>
                    <a:pt x="1256" y="525"/>
                  </a:cubicBezTo>
                  <a:cubicBezTo>
                    <a:pt x="1325" y="480"/>
                    <a:pt x="1416" y="457"/>
                    <a:pt x="1462" y="457"/>
                  </a:cubicBezTo>
                  <a:cubicBezTo>
                    <a:pt x="1535" y="457"/>
                    <a:pt x="1622" y="428"/>
                    <a:pt x="1690" y="428"/>
                  </a:cubicBezTo>
                  <a:cubicBezTo>
                    <a:pt x="1706" y="428"/>
                    <a:pt x="1722" y="430"/>
                    <a:pt x="1736" y="434"/>
                  </a:cubicBezTo>
                  <a:cubicBezTo>
                    <a:pt x="1754" y="431"/>
                    <a:pt x="1773" y="430"/>
                    <a:pt x="1792" y="430"/>
                  </a:cubicBezTo>
                  <a:cubicBezTo>
                    <a:pt x="1915" y="430"/>
                    <a:pt x="2048" y="489"/>
                    <a:pt x="2146" y="548"/>
                  </a:cubicBezTo>
                  <a:cubicBezTo>
                    <a:pt x="2283" y="617"/>
                    <a:pt x="2398" y="731"/>
                    <a:pt x="2489" y="868"/>
                  </a:cubicBezTo>
                  <a:cubicBezTo>
                    <a:pt x="2580" y="982"/>
                    <a:pt x="2671" y="1142"/>
                    <a:pt x="2740" y="1279"/>
                  </a:cubicBezTo>
                  <a:cubicBezTo>
                    <a:pt x="2786" y="1416"/>
                    <a:pt x="2854" y="1553"/>
                    <a:pt x="2900" y="1690"/>
                  </a:cubicBezTo>
                  <a:cubicBezTo>
                    <a:pt x="2968" y="1963"/>
                    <a:pt x="3037" y="2192"/>
                    <a:pt x="3059" y="2351"/>
                  </a:cubicBezTo>
                  <a:cubicBezTo>
                    <a:pt x="3082" y="2534"/>
                    <a:pt x="3082" y="2625"/>
                    <a:pt x="3082" y="2625"/>
                  </a:cubicBezTo>
                  <a:cubicBezTo>
                    <a:pt x="3082" y="2625"/>
                    <a:pt x="3105" y="2534"/>
                    <a:pt x="3128" y="2351"/>
                  </a:cubicBezTo>
                  <a:cubicBezTo>
                    <a:pt x="3151" y="2192"/>
                    <a:pt x="3174" y="1941"/>
                    <a:pt x="3128" y="1644"/>
                  </a:cubicBezTo>
                  <a:cubicBezTo>
                    <a:pt x="3082" y="1347"/>
                    <a:pt x="3014" y="1005"/>
                    <a:pt x="2808" y="640"/>
                  </a:cubicBezTo>
                  <a:cubicBezTo>
                    <a:pt x="2694" y="480"/>
                    <a:pt x="2557" y="320"/>
                    <a:pt x="2375" y="183"/>
                  </a:cubicBezTo>
                  <a:cubicBezTo>
                    <a:pt x="2169" y="69"/>
                    <a:pt x="1964" y="0"/>
                    <a:pt x="1713" y="0"/>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3"/>
            <p:cNvSpPr/>
            <p:nvPr/>
          </p:nvSpPr>
          <p:spPr>
            <a:xfrm>
              <a:off x="1542575" y="1288525"/>
              <a:ext cx="78775" cy="65650"/>
            </a:xfrm>
            <a:custGeom>
              <a:avLst/>
              <a:gdLst/>
              <a:ahLst/>
              <a:cxnLst/>
              <a:rect l="l" t="t" r="r" b="b"/>
              <a:pathLst>
                <a:path w="3151" h="2626" extrusionOk="0">
                  <a:moveTo>
                    <a:pt x="1690" y="1"/>
                  </a:moveTo>
                  <a:cubicBezTo>
                    <a:pt x="1553" y="1"/>
                    <a:pt x="1484" y="24"/>
                    <a:pt x="1393" y="24"/>
                  </a:cubicBezTo>
                  <a:cubicBezTo>
                    <a:pt x="1256" y="69"/>
                    <a:pt x="1165" y="92"/>
                    <a:pt x="1051" y="161"/>
                  </a:cubicBezTo>
                  <a:cubicBezTo>
                    <a:pt x="845" y="252"/>
                    <a:pt x="685" y="412"/>
                    <a:pt x="571" y="549"/>
                  </a:cubicBezTo>
                  <a:cubicBezTo>
                    <a:pt x="320" y="868"/>
                    <a:pt x="206" y="1211"/>
                    <a:pt x="115" y="1507"/>
                  </a:cubicBezTo>
                  <a:cubicBezTo>
                    <a:pt x="46" y="1781"/>
                    <a:pt x="23" y="2032"/>
                    <a:pt x="1" y="2192"/>
                  </a:cubicBezTo>
                  <a:cubicBezTo>
                    <a:pt x="1" y="2375"/>
                    <a:pt x="1" y="2466"/>
                    <a:pt x="1" y="2466"/>
                  </a:cubicBezTo>
                  <a:cubicBezTo>
                    <a:pt x="1" y="2466"/>
                    <a:pt x="23" y="2375"/>
                    <a:pt x="92" y="2215"/>
                  </a:cubicBezTo>
                  <a:cubicBezTo>
                    <a:pt x="138" y="2055"/>
                    <a:pt x="229" y="1827"/>
                    <a:pt x="343" y="1576"/>
                  </a:cubicBezTo>
                  <a:cubicBezTo>
                    <a:pt x="480" y="1325"/>
                    <a:pt x="640" y="1028"/>
                    <a:pt x="845" y="800"/>
                  </a:cubicBezTo>
                  <a:cubicBezTo>
                    <a:pt x="959" y="686"/>
                    <a:pt x="1096" y="594"/>
                    <a:pt x="1233" y="526"/>
                  </a:cubicBezTo>
                  <a:cubicBezTo>
                    <a:pt x="1302" y="480"/>
                    <a:pt x="1393" y="457"/>
                    <a:pt x="1439" y="457"/>
                  </a:cubicBezTo>
                  <a:cubicBezTo>
                    <a:pt x="1503" y="441"/>
                    <a:pt x="1579" y="425"/>
                    <a:pt x="1642" y="425"/>
                  </a:cubicBezTo>
                  <a:cubicBezTo>
                    <a:pt x="1669" y="425"/>
                    <a:pt x="1692" y="428"/>
                    <a:pt x="1713" y="435"/>
                  </a:cubicBezTo>
                  <a:cubicBezTo>
                    <a:pt x="1731" y="432"/>
                    <a:pt x="1750" y="430"/>
                    <a:pt x="1769" y="430"/>
                  </a:cubicBezTo>
                  <a:cubicBezTo>
                    <a:pt x="1891" y="430"/>
                    <a:pt x="2025" y="489"/>
                    <a:pt x="2123" y="549"/>
                  </a:cubicBezTo>
                  <a:cubicBezTo>
                    <a:pt x="2260" y="617"/>
                    <a:pt x="2374" y="731"/>
                    <a:pt x="2466" y="868"/>
                  </a:cubicBezTo>
                  <a:cubicBezTo>
                    <a:pt x="2557" y="982"/>
                    <a:pt x="2648" y="1119"/>
                    <a:pt x="2717" y="1279"/>
                  </a:cubicBezTo>
                  <a:cubicBezTo>
                    <a:pt x="2785" y="1416"/>
                    <a:pt x="2831" y="1553"/>
                    <a:pt x="2877" y="1690"/>
                  </a:cubicBezTo>
                  <a:cubicBezTo>
                    <a:pt x="2945" y="1964"/>
                    <a:pt x="3014" y="2192"/>
                    <a:pt x="3036" y="2352"/>
                  </a:cubicBezTo>
                  <a:cubicBezTo>
                    <a:pt x="3059" y="2535"/>
                    <a:pt x="3059" y="2626"/>
                    <a:pt x="3059" y="2626"/>
                  </a:cubicBezTo>
                  <a:cubicBezTo>
                    <a:pt x="3059" y="2626"/>
                    <a:pt x="3082" y="2535"/>
                    <a:pt x="3105" y="2352"/>
                  </a:cubicBezTo>
                  <a:cubicBezTo>
                    <a:pt x="3128" y="2192"/>
                    <a:pt x="3151" y="1941"/>
                    <a:pt x="3105" y="1644"/>
                  </a:cubicBezTo>
                  <a:cubicBezTo>
                    <a:pt x="3082" y="1348"/>
                    <a:pt x="2991" y="982"/>
                    <a:pt x="2785" y="640"/>
                  </a:cubicBezTo>
                  <a:cubicBezTo>
                    <a:pt x="2671" y="480"/>
                    <a:pt x="2534" y="321"/>
                    <a:pt x="2352" y="184"/>
                  </a:cubicBezTo>
                  <a:cubicBezTo>
                    <a:pt x="2146" y="69"/>
                    <a:pt x="1941" y="1"/>
                    <a:pt x="1690" y="1"/>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3"/>
            <p:cNvSpPr/>
            <p:nvPr/>
          </p:nvSpPr>
          <p:spPr>
            <a:xfrm>
              <a:off x="1591075" y="1468850"/>
              <a:ext cx="176350" cy="36975"/>
            </a:xfrm>
            <a:custGeom>
              <a:avLst/>
              <a:gdLst/>
              <a:ahLst/>
              <a:cxnLst/>
              <a:rect l="l" t="t" r="r" b="b"/>
              <a:pathLst>
                <a:path w="7054" h="1479" extrusionOk="0">
                  <a:moveTo>
                    <a:pt x="1" y="1"/>
                  </a:moveTo>
                  <a:lnTo>
                    <a:pt x="1" y="1"/>
                  </a:lnTo>
                  <a:cubicBezTo>
                    <a:pt x="1222" y="1117"/>
                    <a:pt x="2457" y="1479"/>
                    <a:pt x="3545" y="1479"/>
                  </a:cubicBezTo>
                  <a:cubicBezTo>
                    <a:pt x="5549" y="1479"/>
                    <a:pt x="7054" y="252"/>
                    <a:pt x="7054" y="25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3"/>
            <p:cNvSpPr/>
            <p:nvPr/>
          </p:nvSpPr>
          <p:spPr>
            <a:xfrm>
              <a:off x="836975" y="4167375"/>
              <a:ext cx="517325" cy="731725"/>
            </a:xfrm>
            <a:custGeom>
              <a:avLst/>
              <a:gdLst/>
              <a:ahLst/>
              <a:cxnLst/>
              <a:rect l="l" t="t" r="r" b="b"/>
              <a:pathLst>
                <a:path w="20693" h="29269" extrusionOk="0">
                  <a:moveTo>
                    <a:pt x="20692" y="0"/>
                  </a:moveTo>
                  <a:lnTo>
                    <a:pt x="11562" y="7031"/>
                  </a:lnTo>
                  <a:lnTo>
                    <a:pt x="10238" y="23784"/>
                  </a:lnTo>
                  <a:cubicBezTo>
                    <a:pt x="1148" y="27981"/>
                    <a:pt x="0" y="29268"/>
                    <a:pt x="1907" y="29268"/>
                  </a:cubicBezTo>
                  <a:cubicBezTo>
                    <a:pt x="4750" y="29268"/>
                    <a:pt x="14379" y="26408"/>
                    <a:pt x="14598" y="26067"/>
                  </a:cubicBezTo>
                  <a:cubicBezTo>
                    <a:pt x="14986" y="25496"/>
                    <a:pt x="20692" y="1"/>
                    <a:pt x="20692" y="0"/>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3"/>
            <p:cNvSpPr/>
            <p:nvPr/>
          </p:nvSpPr>
          <p:spPr>
            <a:xfrm>
              <a:off x="1099200" y="4167375"/>
              <a:ext cx="255100" cy="527900"/>
            </a:xfrm>
            <a:custGeom>
              <a:avLst/>
              <a:gdLst/>
              <a:ahLst/>
              <a:cxnLst/>
              <a:rect l="l" t="t" r="r" b="b"/>
              <a:pathLst>
                <a:path w="10204" h="21116" extrusionOk="0">
                  <a:moveTo>
                    <a:pt x="10203" y="0"/>
                  </a:moveTo>
                  <a:lnTo>
                    <a:pt x="1073" y="7031"/>
                  </a:lnTo>
                  <a:lnTo>
                    <a:pt x="0" y="20589"/>
                  </a:lnTo>
                  <a:cubicBezTo>
                    <a:pt x="1214" y="20977"/>
                    <a:pt x="2590" y="21115"/>
                    <a:pt x="3953" y="21115"/>
                  </a:cubicBezTo>
                  <a:cubicBezTo>
                    <a:pt x="4435" y="21115"/>
                    <a:pt x="4916" y="21098"/>
                    <a:pt x="5387" y="21068"/>
                  </a:cubicBezTo>
                  <a:cubicBezTo>
                    <a:pt x="7168" y="13513"/>
                    <a:pt x="10203" y="1"/>
                    <a:pt x="10203" y="0"/>
                  </a:cubicBezTo>
                  <a:close/>
                </a:path>
              </a:pathLst>
            </a:custGeom>
            <a:solidFill>
              <a:srgbClr val="863F38">
                <a:alpha val="589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3"/>
            <p:cNvSpPr/>
            <p:nvPr/>
          </p:nvSpPr>
          <p:spPr>
            <a:xfrm>
              <a:off x="803950" y="4787075"/>
              <a:ext cx="408250" cy="119925"/>
            </a:xfrm>
            <a:custGeom>
              <a:avLst/>
              <a:gdLst/>
              <a:ahLst/>
              <a:cxnLst/>
              <a:rect l="l" t="t" r="r" b="b"/>
              <a:pathLst>
                <a:path w="16330" h="4797" extrusionOk="0">
                  <a:moveTo>
                    <a:pt x="16330" y="1"/>
                  </a:moveTo>
                  <a:cubicBezTo>
                    <a:pt x="16330" y="1"/>
                    <a:pt x="11788" y="1849"/>
                    <a:pt x="8820" y="2169"/>
                  </a:cubicBezTo>
                  <a:cubicBezTo>
                    <a:pt x="8533" y="2202"/>
                    <a:pt x="8289" y="2217"/>
                    <a:pt x="8083" y="2217"/>
                  </a:cubicBezTo>
                  <a:cubicBezTo>
                    <a:pt x="6156" y="2217"/>
                    <a:pt x="7496" y="914"/>
                    <a:pt x="7496" y="914"/>
                  </a:cubicBezTo>
                  <a:lnTo>
                    <a:pt x="7496" y="914"/>
                  </a:lnTo>
                  <a:cubicBezTo>
                    <a:pt x="4635" y="2186"/>
                    <a:pt x="1" y="4796"/>
                    <a:pt x="2792" y="4796"/>
                  </a:cubicBezTo>
                  <a:cubicBezTo>
                    <a:pt x="3007" y="4796"/>
                    <a:pt x="3265" y="4781"/>
                    <a:pt x="3570" y="4748"/>
                  </a:cubicBezTo>
                  <a:cubicBezTo>
                    <a:pt x="7862" y="4292"/>
                    <a:pt x="15987" y="1416"/>
                    <a:pt x="15987" y="1416"/>
                  </a:cubicBezTo>
                  <a:lnTo>
                    <a:pt x="16330" y="1"/>
                  </a:ln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3"/>
            <p:cNvSpPr/>
            <p:nvPr/>
          </p:nvSpPr>
          <p:spPr>
            <a:xfrm>
              <a:off x="850150" y="4812175"/>
              <a:ext cx="355775" cy="94750"/>
            </a:xfrm>
            <a:custGeom>
              <a:avLst/>
              <a:gdLst/>
              <a:ahLst/>
              <a:cxnLst/>
              <a:rect l="l" t="t" r="r" b="b"/>
              <a:pathLst>
                <a:path w="14231" h="3790" extrusionOk="0">
                  <a:moveTo>
                    <a:pt x="14231" y="1"/>
                  </a:moveTo>
                  <a:lnTo>
                    <a:pt x="14231" y="1"/>
                  </a:lnTo>
                  <a:cubicBezTo>
                    <a:pt x="13226" y="343"/>
                    <a:pt x="5740" y="2968"/>
                    <a:pt x="1654" y="3402"/>
                  </a:cubicBezTo>
                  <a:cubicBezTo>
                    <a:pt x="1352" y="3435"/>
                    <a:pt x="1094" y="3450"/>
                    <a:pt x="877" y="3450"/>
                  </a:cubicBezTo>
                  <a:cubicBezTo>
                    <a:pt x="504" y="3450"/>
                    <a:pt x="255" y="3406"/>
                    <a:pt x="125" y="3333"/>
                  </a:cubicBezTo>
                  <a:lnTo>
                    <a:pt x="125" y="3333"/>
                  </a:lnTo>
                  <a:cubicBezTo>
                    <a:pt x="1" y="3616"/>
                    <a:pt x="220" y="3790"/>
                    <a:pt x="951" y="3790"/>
                  </a:cubicBezTo>
                  <a:cubicBezTo>
                    <a:pt x="1163" y="3790"/>
                    <a:pt x="1419" y="3775"/>
                    <a:pt x="1722" y="3744"/>
                  </a:cubicBezTo>
                  <a:cubicBezTo>
                    <a:pt x="6014" y="3288"/>
                    <a:pt x="14139" y="412"/>
                    <a:pt x="14139" y="412"/>
                  </a:cubicBezTo>
                  <a:lnTo>
                    <a:pt x="14231" y="1"/>
                  </a:ln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3"/>
            <p:cNvSpPr/>
            <p:nvPr/>
          </p:nvSpPr>
          <p:spPr>
            <a:xfrm>
              <a:off x="1751425" y="4162225"/>
              <a:ext cx="480700" cy="752925"/>
            </a:xfrm>
            <a:custGeom>
              <a:avLst/>
              <a:gdLst/>
              <a:ahLst/>
              <a:cxnLst/>
              <a:rect l="l" t="t" r="r" b="b"/>
              <a:pathLst>
                <a:path w="19228" h="30117" extrusionOk="0">
                  <a:moveTo>
                    <a:pt x="1" y="1"/>
                  </a:moveTo>
                  <a:cubicBezTo>
                    <a:pt x="1" y="1"/>
                    <a:pt x="4497" y="25725"/>
                    <a:pt x="4863" y="26318"/>
                  </a:cubicBezTo>
                  <a:cubicBezTo>
                    <a:pt x="5072" y="26681"/>
                    <a:pt x="14942" y="30116"/>
                    <a:pt x="17559" y="30116"/>
                  </a:cubicBezTo>
                  <a:cubicBezTo>
                    <a:pt x="19227" y="30116"/>
                    <a:pt x="17947" y="28720"/>
                    <a:pt x="9336" y="24241"/>
                  </a:cubicBezTo>
                  <a:lnTo>
                    <a:pt x="8788" y="7465"/>
                  </a:lnTo>
                  <a:lnTo>
                    <a:pt x="1" y="1"/>
                  </a:ln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3"/>
            <p:cNvSpPr/>
            <p:nvPr/>
          </p:nvSpPr>
          <p:spPr>
            <a:xfrm>
              <a:off x="1751425" y="4162225"/>
              <a:ext cx="230575" cy="535125"/>
            </a:xfrm>
            <a:custGeom>
              <a:avLst/>
              <a:gdLst/>
              <a:ahLst/>
              <a:cxnLst/>
              <a:rect l="l" t="t" r="r" b="b"/>
              <a:pathLst>
                <a:path w="9223" h="21405" extrusionOk="0">
                  <a:moveTo>
                    <a:pt x="1" y="1"/>
                  </a:moveTo>
                  <a:cubicBezTo>
                    <a:pt x="1" y="1"/>
                    <a:pt x="2375" y="13628"/>
                    <a:pt x="3813" y="21274"/>
                  </a:cubicBezTo>
                  <a:cubicBezTo>
                    <a:pt x="4580" y="21352"/>
                    <a:pt x="5371" y="21405"/>
                    <a:pt x="6156" y="21405"/>
                  </a:cubicBezTo>
                  <a:cubicBezTo>
                    <a:pt x="7217" y="21405"/>
                    <a:pt x="8265" y="21308"/>
                    <a:pt x="9222" y="21046"/>
                  </a:cubicBezTo>
                  <a:lnTo>
                    <a:pt x="8788" y="7465"/>
                  </a:lnTo>
                  <a:lnTo>
                    <a:pt x="1" y="1"/>
                  </a:lnTo>
                  <a:close/>
                </a:path>
              </a:pathLst>
            </a:custGeom>
            <a:solidFill>
              <a:srgbClr val="863F38">
                <a:alpha val="589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3"/>
            <p:cNvSpPr/>
            <p:nvPr/>
          </p:nvSpPr>
          <p:spPr>
            <a:xfrm>
              <a:off x="1864425" y="4788225"/>
              <a:ext cx="397300" cy="135650"/>
            </a:xfrm>
            <a:custGeom>
              <a:avLst/>
              <a:gdLst/>
              <a:ahLst/>
              <a:cxnLst/>
              <a:rect l="l" t="t" r="r" b="b"/>
              <a:pathLst>
                <a:path w="15892" h="5426" extrusionOk="0">
                  <a:moveTo>
                    <a:pt x="0" y="0"/>
                  </a:moveTo>
                  <a:lnTo>
                    <a:pt x="274" y="1415"/>
                  </a:lnTo>
                  <a:cubicBezTo>
                    <a:pt x="274" y="1415"/>
                    <a:pt x="8240" y="4679"/>
                    <a:pt x="12508" y="5341"/>
                  </a:cubicBezTo>
                  <a:cubicBezTo>
                    <a:pt x="12893" y="5399"/>
                    <a:pt x="13203" y="5426"/>
                    <a:pt x="13445" y="5426"/>
                  </a:cubicBezTo>
                  <a:cubicBezTo>
                    <a:pt x="15891" y="5426"/>
                    <a:pt x="11506" y="2695"/>
                    <a:pt x="8765" y="1324"/>
                  </a:cubicBezTo>
                  <a:lnTo>
                    <a:pt x="8765" y="1324"/>
                  </a:lnTo>
                  <a:cubicBezTo>
                    <a:pt x="8765" y="1324"/>
                    <a:pt x="9969" y="2598"/>
                    <a:pt x="8304" y="2598"/>
                  </a:cubicBezTo>
                  <a:cubicBezTo>
                    <a:pt x="8065" y="2598"/>
                    <a:pt x="7766" y="2571"/>
                    <a:pt x="7396" y="2511"/>
                  </a:cubicBezTo>
                  <a:cubicBezTo>
                    <a:pt x="4451" y="2032"/>
                    <a:pt x="0" y="0"/>
                    <a:pt x="0" y="0"/>
                  </a:cubicBez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3"/>
            <p:cNvSpPr/>
            <p:nvPr/>
          </p:nvSpPr>
          <p:spPr>
            <a:xfrm>
              <a:off x="1868975" y="4813325"/>
              <a:ext cx="351150" cy="110350"/>
            </a:xfrm>
            <a:custGeom>
              <a:avLst/>
              <a:gdLst/>
              <a:ahLst/>
              <a:cxnLst/>
              <a:rect l="l" t="t" r="r" b="b"/>
              <a:pathLst>
                <a:path w="14046" h="4414" extrusionOk="0">
                  <a:moveTo>
                    <a:pt x="1" y="1"/>
                  </a:moveTo>
                  <a:lnTo>
                    <a:pt x="92" y="411"/>
                  </a:lnTo>
                  <a:cubicBezTo>
                    <a:pt x="92" y="411"/>
                    <a:pt x="8058" y="3675"/>
                    <a:pt x="12326" y="4337"/>
                  </a:cubicBezTo>
                  <a:cubicBezTo>
                    <a:pt x="12701" y="4389"/>
                    <a:pt x="13004" y="4413"/>
                    <a:pt x="13243" y="4413"/>
                  </a:cubicBezTo>
                  <a:cubicBezTo>
                    <a:pt x="13850" y="4413"/>
                    <a:pt x="14045" y="4257"/>
                    <a:pt x="13947" y="3995"/>
                  </a:cubicBezTo>
                  <a:lnTo>
                    <a:pt x="13947" y="3995"/>
                  </a:lnTo>
                  <a:cubicBezTo>
                    <a:pt x="13833" y="4052"/>
                    <a:pt x="13656" y="4081"/>
                    <a:pt x="13405" y="4081"/>
                  </a:cubicBezTo>
                  <a:cubicBezTo>
                    <a:pt x="13154" y="4081"/>
                    <a:pt x="12829" y="4052"/>
                    <a:pt x="12418" y="3995"/>
                  </a:cubicBezTo>
                  <a:cubicBezTo>
                    <a:pt x="8355" y="3356"/>
                    <a:pt x="1005" y="411"/>
                    <a:pt x="1" y="1"/>
                  </a:cubicBezTo>
                  <a:close/>
                </a:path>
              </a:pathLst>
            </a:custGeom>
            <a:solidFill>
              <a:srgbClr val="3131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3"/>
            <p:cNvSpPr/>
            <p:nvPr/>
          </p:nvSpPr>
          <p:spPr>
            <a:xfrm>
              <a:off x="1077525" y="2542775"/>
              <a:ext cx="1058525" cy="2136050"/>
            </a:xfrm>
            <a:custGeom>
              <a:avLst/>
              <a:gdLst/>
              <a:ahLst/>
              <a:cxnLst/>
              <a:rect l="l" t="t" r="r" b="b"/>
              <a:pathLst>
                <a:path w="42341" h="85442" extrusionOk="0">
                  <a:moveTo>
                    <a:pt x="11709" y="1"/>
                  </a:moveTo>
                  <a:cubicBezTo>
                    <a:pt x="1552" y="23328"/>
                    <a:pt x="0" y="78451"/>
                    <a:pt x="137" y="83633"/>
                  </a:cubicBezTo>
                  <a:cubicBezTo>
                    <a:pt x="137" y="83633"/>
                    <a:pt x="3293" y="84722"/>
                    <a:pt x="5559" y="84722"/>
                  </a:cubicBezTo>
                  <a:cubicBezTo>
                    <a:pt x="6370" y="84722"/>
                    <a:pt x="7067" y="84582"/>
                    <a:pt x="7464" y="84203"/>
                  </a:cubicBezTo>
                  <a:cubicBezTo>
                    <a:pt x="8080" y="79661"/>
                    <a:pt x="20748" y="25542"/>
                    <a:pt x="21091" y="23077"/>
                  </a:cubicBezTo>
                  <a:lnTo>
                    <a:pt x="26820" y="67061"/>
                  </a:lnTo>
                  <a:cubicBezTo>
                    <a:pt x="26820" y="67061"/>
                    <a:pt x="28418" y="83199"/>
                    <a:pt x="28691" y="84705"/>
                  </a:cubicBezTo>
                  <a:cubicBezTo>
                    <a:pt x="30583" y="85269"/>
                    <a:pt x="32296" y="85442"/>
                    <a:pt x="33685" y="85442"/>
                  </a:cubicBezTo>
                  <a:cubicBezTo>
                    <a:pt x="35900" y="85442"/>
                    <a:pt x="37297" y="85002"/>
                    <a:pt x="37297" y="85002"/>
                  </a:cubicBezTo>
                  <a:cubicBezTo>
                    <a:pt x="37297" y="85002"/>
                    <a:pt x="39853" y="42068"/>
                    <a:pt x="41291" y="26980"/>
                  </a:cubicBezTo>
                  <a:cubicBezTo>
                    <a:pt x="42341" y="16161"/>
                    <a:pt x="39625" y="5958"/>
                    <a:pt x="38004" y="1051"/>
                  </a:cubicBezTo>
                  <a:cubicBezTo>
                    <a:pt x="37251" y="1256"/>
                    <a:pt x="36475" y="1462"/>
                    <a:pt x="35676" y="1621"/>
                  </a:cubicBezTo>
                  <a:cubicBezTo>
                    <a:pt x="32138" y="2329"/>
                    <a:pt x="28623" y="2329"/>
                    <a:pt x="25039" y="2420"/>
                  </a:cubicBezTo>
                  <a:cubicBezTo>
                    <a:pt x="24822" y="2424"/>
                    <a:pt x="24607" y="2426"/>
                    <a:pt x="24395" y="2426"/>
                  </a:cubicBezTo>
                  <a:cubicBezTo>
                    <a:pt x="19777" y="2426"/>
                    <a:pt x="16380" y="1485"/>
                    <a:pt x="11709" y="1"/>
                  </a:cubicBezTo>
                  <a:close/>
                </a:path>
              </a:pathLst>
            </a:custGeom>
            <a:solidFill>
              <a:srgbClr val="3528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3"/>
            <p:cNvSpPr/>
            <p:nvPr/>
          </p:nvSpPr>
          <p:spPr>
            <a:xfrm>
              <a:off x="1342850" y="2542775"/>
              <a:ext cx="719025" cy="161600"/>
            </a:xfrm>
            <a:custGeom>
              <a:avLst/>
              <a:gdLst/>
              <a:ahLst/>
              <a:cxnLst/>
              <a:rect l="l" t="t" r="r" b="b"/>
              <a:pathLst>
                <a:path w="28761" h="6464" extrusionOk="0">
                  <a:moveTo>
                    <a:pt x="1096" y="1"/>
                  </a:moveTo>
                  <a:cubicBezTo>
                    <a:pt x="708" y="845"/>
                    <a:pt x="366" y="1758"/>
                    <a:pt x="1" y="2694"/>
                  </a:cubicBezTo>
                  <a:cubicBezTo>
                    <a:pt x="5811" y="5456"/>
                    <a:pt x="12454" y="6464"/>
                    <a:pt x="18835" y="6464"/>
                  </a:cubicBezTo>
                  <a:cubicBezTo>
                    <a:pt x="19047" y="6464"/>
                    <a:pt x="19259" y="6463"/>
                    <a:pt x="19471" y="6460"/>
                  </a:cubicBezTo>
                  <a:cubicBezTo>
                    <a:pt x="22575" y="6415"/>
                    <a:pt x="25679" y="6187"/>
                    <a:pt x="28761" y="5753"/>
                  </a:cubicBezTo>
                  <a:cubicBezTo>
                    <a:pt x="28281" y="3881"/>
                    <a:pt x="27802" y="2283"/>
                    <a:pt x="27391" y="1051"/>
                  </a:cubicBezTo>
                  <a:cubicBezTo>
                    <a:pt x="26638" y="1256"/>
                    <a:pt x="25862" y="1462"/>
                    <a:pt x="25063" y="1621"/>
                  </a:cubicBezTo>
                  <a:cubicBezTo>
                    <a:pt x="21525" y="2329"/>
                    <a:pt x="18010" y="2329"/>
                    <a:pt x="14426" y="2420"/>
                  </a:cubicBezTo>
                  <a:cubicBezTo>
                    <a:pt x="14209" y="2424"/>
                    <a:pt x="13994" y="2426"/>
                    <a:pt x="13782" y="2426"/>
                  </a:cubicBezTo>
                  <a:cubicBezTo>
                    <a:pt x="9164" y="2426"/>
                    <a:pt x="5767" y="1485"/>
                    <a:pt x="1096" y="1"/>
                  </a:cubicBezTo>
                  <a:close/>
                </a:path>
              </a:pathLst>
            </a:custGeom>
            <a:solidFill>
              <a:srgbClr val="40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3"/>
            <p:cNvSpPr/>
            <p:nvPr/>
          </p:nvSpPr>
          <p:spPr>
            <a:xfrm>
              <a:off x="1078075" y="2868050"/>
              <a:ext cx="525575" cy="1792775"/>
            </a:xfrm>
            <a:custGeom>
              <a:avLst/>
              <a:gdLst/>
              <a:ahLst/>
              <a:cxnLst/>
              <a:rect l="l" t="t" r="r" b="b"/>
              <a:pathLst>
                <a:path w="21023" h="71711" extrusionOk="0">
                  <a:moveTo>
                    <a:pt x="7533" y="0"/>
                  </a:moveTo>
                  <a:cubicBezTo>
                    <a:pt x="1074" y="26774"/>
                    <a:pt x="1" y="66262"/>
                    <a:pt x="115" y="70622"/>
                  </a:cubicBezTo>
                  <a:cubicBezTo>
                    <a:pt x="115" y="70622"/>
                    <a:pt x="3271" y="71711"/>
                    <a:pt x="5537" y="71711"/>
                  </a:cubicBezTo>
                  <a:cubicBezTo>
                    <a:pt x="6348" y="71711"/>
                    <a:pt x="7045" y="71571"/>
                    <a:pt x="7442" y="71192"/>
                  </a:cubicBezTo>
                  <a:cubicBezTo>
                    <a:pt x="8035" y="66764"/>
                    <a:pt x="20110" y="15202"/>
                    <a:pt x="21023" y="10340"/>
                  </a:cubicBezTo>
                  <a:cubicBezTo>
                    <a:pt x="21023" y="10180"/>
                    <a:pt x="21000" y="10021"/>
                    <a:pt x="21000" y="9884"/>
                  </a:cubicBezTo>
                  <a:cubicBezTo>
                    <a:pt x="18330" y="8468"/>
                    <a:pt x="14700" y="6848"/>
                    <a:pt x="12349" y="4771"/>
                  </a:cubicBezTo>
                  <a:cubicBezTo>
                    <a:pt x="10318" y="2990"/>
                    <a:pt x="9177" y="2123"/>
                    <a:pt x="7533" y="0"/>
                  </a:cubicBezTo>
                  <a:close/>
                </a:path>
              </a:pathLst>
            </a:custGeom>
            <a:solidFill>
              <a:srgbClr val="4030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3"/>
            <p:cNvSpPr/>
            <p:nvPr/>
          </p:nvSpPr>
          <p:spPr>
            <a:xfrm>
              <a:off x="1316050" y="1692550"/>
              <a:ext cx="780075" cy="939700"/>
            </a:xfrm>
            <a:custGeom>
              <a:avLst/>
              <a:gdLst/>
              <a:ahLst/>
              <a:cxnLst/>
              <a:rect l="l" t="t" r="r" b="b"/>
              <a:pathLst>
                <a:path w="31203" h="37588" extrusionOk="0">
                  <a:moveTo>
                    <a:pt x="10888" y="0"/>
                  </a:moveTo>
                  <a:lnTo>
                    <a:pt x="6049" y="571"/>
                  </a:lnTo>
                  <a:cubicBezTo>
                    <a:pt x="6049" y="571"/>
                    <a:pt x="4634" y="2602"/>
                    <a:pt x="3972" y="7350"/>
                  </a:cubicBezTo>
                  <a:cubicBezTo>
                    <a:pt x="3880" y="7966"/>
                    <a:pt x="3812" y="8879"/>
                    <a:pt x="3766" y="9975"/>
                  </a:cubicBezTo>
                  <a:lnTo>
                    <a:pt x="3378" y="9861"/>
                  </a:lnTo>
                  <a:lnTo>
                    <a:pt x="3378" y="9861"/>
                  </a:lnTo>
                  <a:cubicBezTo>
                    <a:pt x="3378" y="9861"/>
                    <a:pt x="0" y="13079"/>
                    <a:pt x="3629" y="18146"/>
                  </a:cubicBezTo>
                  <a:cubicBezTo>
                    <a:pt x="3652" y="25610"/>
                    <a:pt x="2762" y="34535"/>
                    <a:pt x="2762" y="34535"/>
                  </a:cubicBezTo>
                  <a:cubicBezTo>
                    <a:pt x="2762" y="34535"/>
                    <a:pt x="14118" y="37587"/>
                    <a:pt x="21416" y="37587"/>
                  </a:cubicBezTo>
                  <a:cubicBezTo>
                    <a:pt x="24660" y="37587"/>
                    <a:pt x="27102" y="36984"/>
                    <a:pt x="27390" y="35242"/>
                  </a:cubicBezTo>
                  <a:cubicBezTo>
                    <a:pt x="28303" y="29605"/>
                    <a:pt x="25382" y="23510"/>
                    <a:pt x="25382" y="23510"/>
                  </a:cubicBezTo>
                  <a:cubicBezTo>
                    <a:pt x="30997" y="16868"/>
                    <a:pt x="31202" y="10797"/>
                    <a:pt x="31202" y="10797"/>
                  </a:cubicBezTo>
                  <a:lnTo>
                    <a:pt x="26843" y="1301"/>
                  </a:lnTo>
                  <a:lnTo>
                    <a:pt x="22666" y="480"/>
                  </a:lnTo>
                  <a:cubicBezTo>
                    <a:pt x="22666" y="480"/>
                    <a:pt x="21283" y="4569"/>
                    <a:pt x="16127" y="4569"/>
                  </a:cubicBezTo>
                  <a:cubicBezTo>
                    <a:pt x="15741" y="4569"/>
                    <a:pt x="15334" y="4546"/>
                    <a:pt x="14905" y="4497"/>
                  </a:cubicBezTo>
                  <a:cubicBezTo>
                    <a:pt x="9746" y="3903"/>
                    <a:pt x="10888" y="0"/>
                    <a:pt x="10888" y="0"/>
                  </a:cubicBezTo>
                  <a:close/>
                </a:path>
              </a:pathLst>
            </a:custGeom>
            <a:solidFill>
              <a:srgbClr val="FFEE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3"/>
            <p:cNvSpPr/>
            <p:nvPr/>
          </p:nvSpPr>
          <p:spPr>
            <a:xfrm>
              <a:off x="1335450" y="1921925"/>
              <a:ext cx="760675" cy="711100"/>
            </a:xfrm>
            <a:custGeom>
              <a:avLst/>
              <a:gdLst/>
              <a:ahLst/>
              <a:cxnLst/>
              <a:rect l="l" t="t" r="r" b="b"/>
              <a:pathLst>
                <a:path w="30427" h="28444" extrusionOk="0">
                  <a:moveTo>
                    <a:pt x="29673" y="1"/>
                  </a:moveTo>
                  <a:cubicBezTo>
                    <a:pt x="27847" y="1690"/>
                    <a:pt x="25268" y="2580"/>
                    <a:pt x="22917" y="3265"/>
                  </a:cubicBezTo>
                  <a:cubicBezTo>
                    <a:pt x="19978" y="4124"/>
                    <a:pt x="16885" y="4841"/>
                    <a:pt x="13801" y="4841"/>
                  </a:cubicBezTo>
                  <a:cubicBezTo>
                    <a:pt x="12789" y="4841"/>
                    <a:pt x="11778" y="4764"/>
                    <a:pt x="10774" y="4589"/>
                  </a:cubicBezTo>
                  <a:cubicBezTo>
                    <a:pt x="7852" y="4064"/>
                    <a:pt x="4908" y="2717"/>
                    <a:pt x="2237" y="1119"/>
                  </a:cubicBezTo>
                  <a:lnTo>
                    <a:pt x="2237" y="1119"/>
                  </a:lnTo>
                  <a:cubicBezTo>
                    <a:pt x="1484" y="2147"/>
                    <a:pt x="0" y="4977"/>
                    <a:pt x="2853" y="8971"/>
                  </a:cubicBezTo>
                  <a:cubicBezTo>
                    <a:pt x="2876" y="16435"/>
                    <a:pt x="2305" y="25497"/>
                    <a:pt x="2305" y="25497"/>
                  </a:cubicBezTo>
                  <a:cubicBezTo>
                    <a:pt x="2305" y="25497"/>
                    <a:pt x="13358" y="28443"/>
                    <a:pt x="20567" y="28443"/>
                  </a:cubicBezTo>
                  <a:cubicBezTo>
                    <a:pt x="23841" y="28443"/>
                    <a:pt x="26322" y="27836"/>
                    <a:pt x="26614" y="26067"/>
                  </a:cubicBezTo>
                  <a:cubicBezTo>
                    <a:pt x="27527" y="20430"/>
                    <a:pt x="24606" y="14335"/>
                    <a:pt x="24606" y="14335"/>
                  </a:cubicBezTo>
                  <a:cubicBezTo>
                    <a:pt x="30221" y="7693"/>
                    <a:pt x="30426" y="1622"/>
                    <a:pt x="30426" y="1622"/>
                  </a:cubicBezTo>
                  <a:lnTo>
                    <a:pt x="2967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3"/>
            <p:cNvSpPr/>
            <p:nvPr/>
          </p:nvSpPr>
          <p:spPr>
            <a:xfrm>
              <a:off x="1652150" y="1706250"/>
              <a:ext cx="543250" cy="1172700"/>
            </a:xfrm>
            <a:custGeom>
              <a:avLst/>
              <a:gdLst/>
              <a:ahLst/>
              <a:cxnLst/>
              <a:rect l="l" t="t" r="r" b="b"/>
              <a:pathLst>
                <a:path w="21730" h="46908" extrusionOk="0">
                  <a:moveTo>
                    <a:pt x="10500" y="0"/>
                  </a:moveTo>
                  <a:cubicBezTo>
                    <a:pt x="10500" y="0"/>
                    <a:pt x="0" y="24218"/>
                    <a:pt x="1392" y="46792"/>
                  </a:cubicBezTo>
                  <a:cubicBezTo>
                    <a:pt x="1392" y="46792"/>
                    <a:pt x="2653" y="46907"/>
                    <a:pt x="4622" y="46907"/>
                  </a:cubicBezTo>
                  <a:cubicBezTo>
                    <a:pt x="8191" y="46907"/>
                    <a:pt x="14086" y="46528"/>
                    <a:pt x="19014" y="44395"/>
                  </a:cubicBezTo>
                  <a:lnTo>
                    <a:pt x="14540" y="22574"/>
                  </a:lnTo>
                  <a:cubicBezTo>
                    <a:pt x="14540" y="22574"/>
                    <a:pt x="17964" y="15110"/>
                    <a:pt x="18374" y="13672"/>
                  </a:cubicBezTo>
                  <a:cubicBezTo>
                    <a:pt x="19630" y="9244"/>
                    <a:pt x="21730" y="3218"/>
                    <a:pt x="18169" y="2031"/>
                  </a:cubicBezTo>
                  <a:cubicBezTo>
                    <a:pt x="14631" y="845"/>
                    <a:pt x="10500" y="0"/>
                    <a:pt x="10500" y="0"/>
                  </a:cubicBezTo>
                  <a:close/>
                </a:path>
              </a:pathLst>
            </a:custGeom>
            <a:solidFill>
              <a:srgbClr val="FF6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3"/>
            <p:cNvSpPr/>
            <p:nvPr/>
          </p:nvSpPr>
          <p:spPr>
            <a:xfrm>
              <a:off x="1884775" y="2258850"/>
              <a:ext cx="551450" cy="384475"/>
            </a:xfrm>
            <a:custGeom>
              <a:avLst/>
              <a:gdLst/>
              <a:ahLst/>
              <a:cxnLst/>
              <a:rect l="l" t="t" r="r" b="b"/>
              <a:pathLst>
                <a:path w="22058" h="15379" extrusionOk="0">
                  <a:moveTo>
                    <a:pt x="15781" y="1"/>
                  </a:moveTo>
                  <a:cubicBezTo>
                    <a:pt x="15334" y="1"/>
                    <a:pt x="15050" y="14"/>
                    <a:pt x="15050" y="14"/>
                  </a:cubicBezTo>
                  <a:lnTo>
                    <a:pt x="14342" y="516"/>
                  </a:lnTo>
                  <a:lnTo>
                    <a:pt x="8134" y="11449"/>
                  </a:lnTo>
                  <a:cubicBezTo>
                    <a:pt x="8134" y="11449"/>
                    <a:pt x="7772" y="9030"/>
                    <a:pt x="7161" y="9030"/>
                  </a:cubicBezTo>
                  <a:cubicBezTo>
                    <a:pt x="7158" y="9030"/>
                    <a:pt x="7155" y="9030"/>
                    <a:pt x="7152" y="9030"/>
                  </a:cubicBezTo>
                  <a:cubicBezTo>
                    <a:pt x="6707" y="9030"/>
                    <a:pt x="1511" y="10647"/>
                    <a:pt x="2957" y="10647"/>
                  </a:cubicBezTo>
                  <a:cubicBezTo>
                    <a:pt x="3439" y="10647"/>
                    <a:pt x="4658" y="10468"/>
                    <a:pt x="7038" y="9988"/>
                  </a:cubicBezTo>
                  <a:lnTo>
                    <a:pt x="7038" y="9988"/>
                  </a:lnTo>
                  <a:cubicBezTo>
                    <a:pt x="7038" y="9988"/>
                    <a:pt x="0" y="12271"/>
                    <a:pt x="1752" y="12271"/>
                  </a:cubicBezTo>
                  <a:cubicBezTo>
                    <a:pt x="2344" y="12271"/>
                    <a:pt x="3941" y="12010"/>
                    <a:pt x="7152" y="11312"/>
                  </a:cubicBezTo>
                  <a:lnTo>
                    <a:pt x="7152" y="11312"/>
                  </a:lnTo>
                  <a:cubicBezTo>
                    <a:pt x="7152" y="11312"/>
                    <a:pt x="956" y="13373"/>
                    <a:pt x="2537" y="13373"/>
                  </a:cubicBezTo>
                  <a:cubicBezTo>
                    <a:pt x="3048" y="13373"/>
                    <a:pt x="4368" y="13159"/>
                    <a:pt x="6970" y="12590"/>
                  </a:cubicBezTo>
                  <a:lnTo>
                    <a:pt x="6970" y="12590"/>
                  </a:lnTo>
                  <a:cubicBezTo>
                    <a:pt x="6969" y="12591"/>
                    <a:pt x="1875" y="14426"/>
                    <a:pt x="2722" y="14426"/>
                  </a:cubicBezTo>
                  <a:cubicBezTo>
                    <a:pt x="3040" y="14426"/>
                    <a:pt x="4193" y="14167"/>
                    <a:pt x="6764" y="13458"/>
                  </a:cubicBezTo>
                  <a:cubicBezTo>
                    <a:pt x="6764" y="13458"/>
                    <a:pt x="6841" y="15379"/>
                    <a:pt x="8440" y="15379"/>
                  </a:cubicBezTo>
                  <a:cubicBezTo>
                    <a:pt x="8584" y="15379"/>
                    <a:pt x="8740" y="15363"/>
                    <a:pt x="8910" y="15329"/>
                  </a:cubicBezTo>
                  <a:cubicBezTo>
                    <a:pt x="10941" y="14896"/>
                    <a:pt x="22057" y="3141"/>
                    <a:pt x="21258" y="1452"/>
                  </a:cubicBezTo>
                  <a:cubicBezTo>
                    <a:pt x="20642" y="150"/>
                    <a:pt x="17287" y="1"/>
                    <a:pt x="15781" y="1"/>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3"/>
            <p:cNvSpPr/>
            <p:nvPr/>
          </p:nvSpPr>
          <p:spPr>
            <a:xfrm>
              <a:off x="1914625" y="1706250"/>
              <a:ext cx="559825" cy="907900"/>
            </a:xfrm>
            <a:custGeom>
              <a:avLst/>
              <a:gdLst/>
              <a:ahLst/>
              <a:cxnLst/>
              <a:rect l="l" t="t" r="r" b="b"/>
              <a:pathLst>
                <a:path w="22393" h="36316" extrusionOk="0">
                  <a:moveTo>
                    <a:pt x="1" y="0"/>
                  </a:moveTo>
                  <a:lnTo>
                    <a:pt x="6437" y="12234"/>
                  </a:lnTo>
                  <a:lnTo>
                    <a:pt x="12714" y="21228"/>
                  </a:lnTo>
                  <a:lnTo>
                    <a:pt x="6848" y="32275"/>
                  </a:lnTo>
                  <a:lnTo>
                    <a:pt x="10386" y="36315"/>
                  </a:lnTo>
                  <a:cubicBezTo>
                    <a:pt x="10386" y="36315"/>
                    <a:pt x="21365" y="25998"/>
                    <a:pt x="21867" y="23921"/>
                  </a:cubicBezTo>
                  <a:cubicBezTo>
                    <a:pt x="22392" y="21867"/>
                    <a:pt x="14860" y="5935"/>
                    <a:pt x="12167" y="3469"/>
                  </a:cubicBezTo>
                  <a:cubicBezTo>
                    <a:pt x="9450" y="1004"/>
                    <a:pt x="1" y="0"/>
                    <a:pt x="1" y="0"/>
                  </a:cubicBezTo>
                  <a:close/>
                </a:path>
              </a:pathLst>
            </a:custGeom>
            <a:solidFill>
              <a:srgbClr val="FF6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3"/>
            <p:cNvSpPr/>
            <p:nvPr/>
          </p:nvSpPr>
          <p:spPr>
            <a:xfrm>
              <a:off x="1234425" y="1686825"/>
              <a:ext cx="336700" cy="1144150"/>
            </a:xfrm>
            <a:custGeom>
              <a:avLst/>
              <a:gdLst/>
              <a:ahLst/>
              <a:cxnLst/>
              <a:rect l="l" t="t" r="r" b="b"/>
              <a:pathLst>
                <a:path w="13468" h="45766" extrusionOk="0">
                  <a:moveTo>
                    <a:pt x="13468" y="1"/>
                  </a:moveTo>
                  <a:lnTo>
                    <a:pt x="8024" y="1013"/>
                  </a:lnTo>
                  <a:lnTo>
                    <a:pt x="8024" y="1013"/>
                  </a:lnTo>
                  <a:cubicBezTo>
                    <a:pt x="8022" y="985"/>
                    <a:pt x="8015" y="975"/>
                    <a:pt x="8004" y="975"/>
                  </a:cubicBezTo>
                  <a:cubicBezTo>
                    <a:pt x="7981" y="975"/>
                    <a:pt x="7944" y="1028"/>
                    <a:pt x="7944" y="1028"/>
                  </a:cubicBezTo>
                  <a:lnTo>
                    <a:pt x="8024" y="1013"/>
                  </a:lnTo>
                  <a:lnTo>
                    <a:pt x="8024" y="1013"/>
                  </a:lnTo>
                  <a:cubicBezTo>
                    <a:pt x="8035" y="1229"/>
                    <a:pt x="7670" y="2523"/>
                    <a:pt x="5137" y="8720"/>
                  </a:cubicBezTo>
                  <a:cubicBezTo>
                    <a:pt x="2124" y="16161"/>
                    <a:pt x="5821" y="19699"/>
                    <a:pt x="5821" y="19699"/>
                  </a:cubicBezTo>
                  <a:cubicBezTo>
                    <a:pt x="5365" y="26661"/>
                    <a:pt x="1" y="40539"/>
                    <a:pt x="1" y="40539"/>
                  </a:cubicBezTo>
                  <a:cubicBezTo>
                    <a:pt x="2147" y="44761"/>
                    <a:pt x="9702" y="45766"/>
                    <a:pt x="9702" y="45766"/>
                  </a:cubicBezTo>
                  <a:cubicBezTo>
                    <a:pt x="8789" y="26752"/>
                    <a:pt x="13468" y="1"/>
                    <a:pt x="13468" y="1"/>
                  </a:cubicBezTo>
                  <a:close/>
                </a:path>
              </a:pathLst>
            </a:custGeom>
            <a:solidFill>
              <a:srgbClr val="FF6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3"/>
            <p:cNvSpPr/>
            <p:nvPr/>
          </p:nvSpPr>
          <p:spPr>
            <a:xfrm>
              <a:off x="976500" y="2179725"/>
              <a:ext cx="505150" cy="410225"/>
            </a:xfrm>
            <a:custGeom>
              <a:avLst/>
              <a:gdLst/>
              <a:ahLst/>
              <a:cxnLst/>
              <a:rect l="l" t="t" r="r" b="b"/>
              <a:pathLst>
                <a:path w="20206" h="16409" extrusionOk="0">
                  <a:moveTo>
                    <a:pt x="4080" y="1"/>
                  </a:moveTo>
                  <a:cubicBezTo>
                    <a:pt x="2770" y="1"/>
                    <a:pt x="1463" y="195"/>
                    <a:pt x="1005" y="896"/>
                  </a:cubicBezTo>
                  <a:cubicBezTo>
                    <a:pt x="1" y="2471"/>
                    <a:pt x="9473" y="15596"/>
                    <a:pt x="11459" y="16280"/>
                  </a:cubicBezTo>
                  <a:cubicBezTo>
                    <a:pt x="11715" y="16370"/>
                    <a:pt x="11945" y="16409"/>
                    <a:pt x="12150" y="16409"/>
                  </a:cubicBezTo>
                  <a:cubicBezTo>
                    <a:pt x="13517" y="16409"/>
                    <a:pt x="13810" y="14683"/>
                    <a:pt x="13810" y="14683"/>
                  </a:cubicBezTo>
                  <a:cubicBezTo>
                    <a:pt x="16406" y="15790"/>
                    <a:pt x="17496" y="16183"/>
                    <a:pt x="17733" y="16183"/>
                  </a:cubicBezTo>
                  <a:cubicBezTo>
                    <a:pt x="18316" y="16183"/>
                    <a:pt x="13719" y="13793"/>
                    <a:pt x="13719" y="13792"/>
                  </a:cubicBezTo>
                  <a:lnTo>
                    <a:pt x="13719" y="13792"/>
                  </a:lnTo>
                  <a:cubicBezTo>
                    <a:pt x="16508" y="14809"/>
                    <a:pt x="17782" y="15179"/>
                    <a:pt x="18159" y="15179"/>
                  </a:cubicBezTo>
                  <a:cubicBezTo>
                    <a:pt x="19170" y="15179"/>
                    <a:pt x="13719" y="12514"/>
                    <a:pt x="13719" y="12514"/>
                  </a:cubicBezTo>
                  <a:lnTo>
                    <a:pt x="13719" y="12514"/>
                  </a:lnTo>
                  <a:cubicBezTo>
                    <a:pt x="17136" y="13745"/>
                    <a:pt x="18666" y="14188"/>
                    <a:pt x="19096" y="14188"/>
                  </a:cubicBezTo>
                  <a:cubicBezTo>
                    <a:pt x="20205" y="14188"/>
                    <a:pt x="13993" y="11236"/>
                    <a:pt x="13993" y="11236"/>
                  </a:cubicBezTo>
                  <a:lnTo>
                    <a:pt x="13993" y="11236"/>
                  </a:lnTo>
                  <a:cubicBezTo>
                    <a:pt x="16562" y="12109"/>
                    <a:pt x="17742" y="12425"/>
                    <a:pt x="18096" y="12425"/>
                  </a:cubicBezTo>
                  <a:cubicBezTo>
                    <a:pt x="19010" y="12425"/>
                    <a:pt x="14421" y="10320"/>
                    <a:pt x="13993" y="10255"/>
                  </a:cubicBezTo>
                  <a:cubicBezTo>
                    <a:pt x="13982" y="10253"/>
                    <a:pt x="13970" y="10252"/>
                    <a:pt x="13959" y="10252"/>
                  </a:cubicBezTo>
                  <a:cubicBezTo>
                    <a:pt x="13374" y="10252"/>
                    <a:pt x="12715" y="12514"/>
                    <a:pt x="12715" y="12514"/>
                  </a:cubicBezTo>
                  <a:lnTo>
                    <a:pt x="7990" y="873"/>
                  </a:lnTo>
                  <a:lnTo>
                    <a:pt x="7351" y="303"/>
                  </a:lnTo>
                  <a:cubicBezTo>
                    <a:pt x="7351" y="303"/>
                    <a:pt x="5713" y="1"/>
                    <a:pt x="4080" y="1"/>
                  </a:cubicBezTo>
                  <a:close/>
                </a:path>
              </a:pathLst>
            </a:custGeom>
            <a:solidFill>
              <a:srgbClr val="AA53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3"/>
            <p:cNvSpPr/>
            <p:nvPr/>
          </p:nvSpPr>
          <p:spPr>
            <a:xfrm>
              <a:off x="949700" y="1685350"/>
              <a:ext cx="621425" cy="864875"/>
            </a:xfrm>
            <a:custGeom>
              <a:avLst/>
              <a:gdLst/>
              <a:ahLst/>
              <a:cxnLst/>
              <a:rect l="l" t="t" r="r" b="b"/>
              <a:pathLst>
                <a:path w="24857" h="34595" extrusionOk="0">
                  <a:moveTo>
                    <a:pt x="22754" y="1"/>
                  </a:moveTo>
                  <a:cubicBezTo>
                    <a:pt x="20371" y="1"/>
                    <a:pt x="16554" y="217"/>
                    <a:pt x="14517" y="1475"/>
                  </a:cubicBezTo>
                  <a:cubicBezTo>
                    <a:pt x="10819" y="3735"/>
                    <a:pt x="0" y="18685"/>
                    <a:pt x="251" y="20808"/>
                  </a:cubicBezTo>
                  <a:cubicBezTo>
                    <a:pt x="479" y="22931"/>
                    <a:pt x="10020" y="34595"/>
                    <a:pt x="10020" y="34595"/>
                  </a:cubicBezTo>
                  <a:lnTo>
                    <a:pt x="14061" y="31057"/>
                  </a:lnTo>
                  <a:lnTo>
                    <a:pt x="9678" y="19325"/>
                  </a:lnTo>
                  <a:lnTo>
                    <a:pt x="17073" y="11244"/>
                  </a:lnTo>
                  <a:lnTo>
                    <a:pt x="24857" y="60"/>
                  </a:lnTo>
                  <a:cubicBezTo>
                    <a:pt x="24857" y="60"/>
                    <a:pt x="24002" y="1"/>
                    <a:pt x="22754" y="1"/>
                  </a:cubicBezTo>
                  <a:close/>
                </a:path>
              </a:pathLst>
            </a:custGeom>
            <a:solidFill>
              <a:srgbClr val="FF6A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6582"/>
        <p:cNvGrpSpPr/>
        <p:nvPr/>
      </p:nvGrpSpPr>
      <p:grpSpPr>
        <a:xfrm>
          <a:off x="0" y="0"/>
          <a:ext cx="0" cy="0"/>
          <a:chOff x="0" y="0"/>
          <a:chExt cx="0" cy="0"/>
        </a:xfrm>
      </p:grpSpPr>
      <p:grpSp>
        <p:nvGrpSpPr>
          <p:cNvPr id="6583" name="Google Shape;6583;p27"/>
          <p:cNvGrpSpPr/>
          <p:nvPr/>
        </p:nvGrpSpPr>
        <p:grpSpPr>
          <a:xfrm>
            <a:off x="-135456" y="-487"/>
            <a:ext cx="9537125" cy="5143678"/>
            <a:chOff x="-135450" y="773125"/>
            <a:chExt cx="7704900" cy="4155500"/>
          </a:xfrm>
        </p:grpSpPr>
        <p:sp>
          <p:nvSpPr>
            <p:cNvPr id="6584" name="Google Shape;6584;p2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2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2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2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2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2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2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2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2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2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2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2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2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2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2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2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2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2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2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2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2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2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2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2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2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2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2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2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2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2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2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2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2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2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2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2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2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2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2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2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2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2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2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2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2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2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2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2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2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2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2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2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2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2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2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2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2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2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2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2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9" name="Google Shape;6839;p27"/>
          <p:cNvSpPr/>
          <p:nvPr/>
        </p:nvSpPr>
        <p:spPr>
          <a:xfrm>
            <a:off x="2873126" y="0"/>
            <a:ext cx="6269463"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40" name="Google Shape;6840;p27"/>
          <p:cNvGrpSpPr/>
          <p:nvPr/>
        </p:nvGrpSpPr>
        <p:grpSpPr>
          <a:xfrm>
            <a:off x="520625" y="785675"/>
            <a:ext cx="3229800" cy="3526525"/>
            <a:chOff x="315550" y="971825"/>
            <a:chExt cx="3229800" cy="3526525"/>
          </a:xfrm>
        </p:grpSpPr>
        <p:sp>
          <p:nvSpPr>
            <p:cNvPr id="6841" name="Google Shape;6841;p27"/>
            <p:cNvSpPr/>
            <p:nvPr/>
          </p:nvSpPr>
          <p:spPr>
            <a:xfrm>
              <a:off x="1616025" y="3720575"/>
              <a:ext cx="1605200" cy="675650"/>
            </a:xfrm>
            <a:custGeom>
              <a:avLst/>
              <a:gdLst/>
              <a:ahLst/>
              <a:cxnLst/>
              <a:rect l="l" t="t" r="r" b="b"/>
              <a:pathLst>
                <a:path w="64208" h="27026" extrusionOk="0">
                  <a:moveTo>
                    <a:pt x="63774" y="0"/>
                  </a:moveTo>
                  <a:lnTo>
                    <a:pt x="3584" y="5524"/>
                  </a:lnTo>
                  <a:lnTo>
                    <a:pt x="0" y="12326"/>
                  </a:lnTo>
                  <a:lnTo>
                    <a:pt x="1438" y="20315"/>
                  </a:lnTo>
                  <a:lnTo>
                    <a:pt x="2305" y="25108"/>
                  </a:lnTo>
                  <a:lnTo>
                    <a:pt x="3926" y="27025"/>
                  </a:lnTo>
                  <a:lnTo>
                    <a:pt x="64208" y="15978"/>
                  </a:lnTo>
                  <a:cubicBezTo>
                    <a:pt x="63774" y="15407"/>
                    <a:pt x="63409" y="14814"/>
                    <a:pt x="63112" y="14198"/>
                  </a:cubicBezTo>
                  <a:cubicBezTo>
                    <a:pt x="62998" y="13946"/>
                    <a:pt x="62907" y="13695"/>
                    <a:pt x="62792" y="13444"/>
                  </a:cubicBezTo>
                  <a:cubicBezTo>
                    <a:pt x="62656" y="13102"/>
                    <a:pt x="62541" y="12760"/>
                    <a:pt x="62427" y="12394"/>
                  </a:cubicBezTo>
                  <a:cubicBezTo>
                    <a:pt x="62359" y="12143"/>
                    <a:pt x="62313" y="11892"/>
                    <a:pt x="62245" y="11641"/>
                  </a:cubicBezTo>
                  <a:cubicBezTo>
                    <a:pt x="62176" y="11276"/>
                    <a:pt x="62108" y="10911"/>
                    <a:pt x="62062" y="10545"/>
                  </a:cubicBezTo>
                  <a:cubicBezTo>
                    <a:pt x="62016" y="10272"/>
                    <a:pt x="61994" y="10021"/>
                    <a:pt x="61971" y="9769"/>
                  </a:cubicBezTo>
                  <a:cubicBezTo>
                    <a:pt x="61948" y="9381"/>
                    <a:pt x="61925" y="9016"/>
                    <a:pt x="61925" y="8628"/>
                  </a:cubicBezTo>
                  <a:cubicBezTo>
                    <a:pt x="61925" y="8377"/>
                    <a:pt x="61925" y="8103"/>
                    <a:pt x="61948" y="7829"/>
                  </a:cubicBezTo>
                  <a:cubicBezTo>
                    <a:pt x="61948" y="7441"/>
                    <a:pt x="61994" y="7076"/>
                    <a:pt x="62016" y="6688"/>
                  </a:cubicBezTo>
                  <a:cubicBezTo>
                    <a:pt x="62039" y="6414"/>
                    <a:pt x="62085" y="6140"/>
                    <a:pt x="62131" y="5889"/>
                  </a:cubicBezTo>
                  <a:cubicBezTo>
                    <a:pt x="62176" y="5478"/>
                    <a:pt x="62245" y="5090"/>
                    <a:pt x="62313" y="4725"/>
                  </a:cubicBezTo>
                  <a:cubicBezTo>
                    <a:pt x="62382" y="4428"/>
                    <a:pt x="62427" y="4154"/>
                    <a:pt x="62496" y="3881"/>
                  </a:cubicBezTo>
                  <a:cubicBezTo>
                    <a:pt x="62587" y="3470"/>
                    <a:pt x="62701" y="3082"/>
                    <a:pt x="62815" y="2716"/>
                  </a:cubicBezTo>
                  <a:cubicBezTo>
                    <a:pt x="62815" y="2648"/>
                    <a:pt x="62838" y="2602"/>
                    <a:pt x="62838" y="2557"/>
                  </a:cubicBezTo>
                  <a:cubicBezTo>
                    <a:pt x="62929" y="2306"/>
                    <a:pt x="62998" y="2077"/>
                    <a:pt x="63066" y="1849"/>
                  </a:cubicBezTo>
                  <a:cubicBezTo>
                    <a:pt x="63454" y="685"/>
                    <a:pt x="63774" y="0"/>
                    <a:pt x="6377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7"/>
            <p:cNvSpPr/>
            <p:nvPr/>
          </p:nvSpPr>
          <p:spPr>
            <a:xfrm>
              <a:off x="1651975" y="3784475"/>
              <a:ext cx="1569250" cy="611750"/>
            </a:xfrm>
            <a:custGeom>
              <a:avLst/>
              <a:gdLst/>
              <a:ahLst/>
              <a:cxnLst/>
              <a:rect l="l" t="t" r="r" b="b"/>
              <a:pathLst>
                <a:path w="62770" h="24470" extrusionOk="0">
                  <a:moveTo>
                    <a:pt x="61400" y="1"/>
                  </a:moveTo>
                  <a:cubicBezTo>
                    <a:pt x="56287" y="6620"/>
                    <a:pt x="41565" y="15316"/>
                    <a:pt x="0" y="17759"/>
                  </a:cubicBezTo>
                  <a:lnTo>
                    <a:pt x="867" y="22552"/>
                  </a:lnTo>
                  <a:lnTo>
                    <a:pt x="2488" y="24469"/>
                  </a:lnTo>
                  <a:lnTo>
                    <a:pt x="62770" y="13422"/>
                  </a:lnTo>
                  <a:cubicBezTo>
                    <a:pt x="62336" y="12851"/>
                    <a:pt x="61971" y="12258"/>
                    <a:pt x="61674" y="11642"/>
                  </a:cubicBezTo>
                  <a:cubicBezTo>
                    <a:pt x="61560" y="11390"/>
                    <a:pt x="61469" y="11139"/>
                    <a:pt x="61354" y="10888"/>
                  </a:cubicBezTo>
                  <a:cubicBezTo>
                    <a:pt x="61218" y="10546"/>
                    <a:pt x="61103" y="10204"/>
                    <a:pt x="60989" y="9838"/>
                  </a:cubicBezTo>
                  <a:cubicBezTo>
                    <a:pt x="60921" y="9587"/>
                    <a:pt x="60875" y="9336"/>
                    <a:pt x="60807" y="9085"/>
                  </a:cubicBezTo>
                  <a:cubicBezTo>
                    <a:pt x="60738" y="8720"/>
                    <a:pt x="60670" y="8355"/>
                    <a:pt x="60624" y="7989"/>
                  </a:cubicBezTo>
                  <a:cubicBezTo>
                    <a:pt x="60578" y="7716"/>
                    <a:pt x="60556" y="7465"/>
                    <a:pt x="60533" y="7213"/>
                  </a:cubicBezTo>
                  <a:cubicBezTo>
                    <a:pt x="60510" y="6825"/>
                    <a:pt x="60487" y="6460"/>
                    <a:pt x="60487" y="6072"/>
                  </a:cubicBezTo>
                  <a:cubicBezTo>
                    <a:pt x="60487" y="5821"/>
                    <a:pt x="60487" y="5547"/>
                    <a:pt x="60510" y="5273"/>
                  </a:cubicBezTo>
                  <a:cubicBezTo>
                    <a:pt x="60510" y="4885"/>
                    <a:pt x="60556" y="4520"/>
                    <a:pt x="60578" y="4132"/>
                  </a:cubicBezTo>
                  <a:cubicBezTo>
                    <a:pt x="60601" y="3858"/>
                    <a:pt x="60647" y="3584"/>
                    <a:pt x="60693" y="3333"/>
                  </a:cubicBezTo>
                  <a:cubicBezTo>
                    <a:pt x="60738" y="2922"/>
                    <a:pt x="60807" y="2534"/>
                    <a:pt x="60875" y="2169"/>
                  </a:cubicBezTo>
                  <a:cubicBezTo>
                    <a:pt x="60944" y="1872"/>
                    <a:pt x="60989" y="1598"/>
                    <a:pt x="61058" y="1325"/>
                  </a:cubicBezTo>
                  <a:cubicBezTo>
                    <a:pt x="61149" y="914"/>
                    <a:pt x="61263" y="526"/>
                    <a:pt x="61377" y="160"/>
                  </a:cubicBezTo>
                  <a:cubicBezTo>
                    <a:pt x="61377" y="92"/>
                    <a:pt x="61400" y="46"/>
                    <a:pt x="61400" y="1"/>
                  </a:cubicBezTo>
                  <a:close/>
                </a:path>
              </a:pathLst>
            </a:cu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7"/>
            <p:cNvSpPr/>
            <p:nvPr/>
          </p:nvSpPr>
          <p:spPr>
            <a:xfrm>
              <a:off x="1749550" y="3766800"/>
              <a:ext cx="1443150" cy="271625"/>
            </a:xfrm>
            <a:custGeom>
              <a:avLst/>
              <a:gdLst/>
              <a:ahLst/>
              <a:cxnLst/>
              <a:rect l="l" t="t" r="r" b="b"/>
              <a:pathLst>
                <a:path w="57726" h="10865" extrusionOk="0">
                  <a:moveTo>
                    <a:pt x="57725" y="0"/>
                  </a:moveTo>
                  <a:lnTo>
                    <a:pt x="0" y="10865"/>
                  </a:lnTo>
                  <a:lnTo>
                    <a:pt x="0" y="10865"/>
                  </a:lnTo>
                  <a:lnTo>
                    <a:pt x="57474" y="867"/>
                  </a:lnTo>
                  <a:cubicBezTo>
                    <a:pt x="57543" y="548"/>
                    <a:pt x="57634" y="274"/>
                    <a:pt x="57725"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7"/>
            <p:cNvSpPr/>
            <p:nvPr/>
          </p:nvSpPr>
          <p:spPr>
            <a:xfrm>
              <a:off x="1750125" y="3817575"/>
              <a:ext cx="1428300" cy="268800"/>
            </a:xfrm>
            <a:custGeom>
              <a:avLst/>
              <a:gdLst/>
              <a:ahLst/>
              <a:cxnLst/>
              <a:rect l="l" t="t" r="r" b="b"/>
              <a:pathLst>
                <a:path w="57132" h="10752" extrusionOk="0">
                  <a:moveTo>
                    <a:pt x="57132" y="1"/>
                  </a:moveTo>
                  <a:lnTo>
                    <a:pt x="0" y="10751"/>
                  </a:lnTo>
                  <a:lnTo>
                    <a:pt x="56949" y="845"/>
                  </a:lnTo>
                  <a:cubicBezTo>
                    <a:pt x="57018" y="548"/>
                    <a:pt x="57063" y="274"/>
                    <a:pt x="57132"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7"/>
            <p:cNvSpPr/>
            <p:nvPr/>
          </p:nvSpPr>
          <p:spPr>
            <a:xfrm>
              <a:off x="1751250" y="3867800"/>
              <a:ext cx="1418050" cy="267075"/>
            </a:xfrm>
            <a:custGeom>
              <a:avLst/>
              <a:gdLst/>
              <a:ahLst/>
              <a:cxnLst/>
              <a:rect l="l" t="t" r="r" b="b"/>
              <a:pathLst>
                <a:path w="56722" h="10683" extrusionOk="0">
                  <a:moveTo>
                    <a:pt x="56722" y="0"/>
                  </a:moveTo>
                  <a:lnTo>
                    <a:pt x="1" y="10682"/>
                  </a:lnTo>
                  <a:lnTo>
                    <a:pt x="1" y="10682"/>
                  </a:lnTo>
                  <a:lnTo>
                    <a:pt x="56607" y="799"/>
                  </a:lnTo>
                  <a:cubicBezTo>
                    <a:pt x="56630" y="525"/>
                    <a:pt x="56676" y="251"/>
                    <a:pt x="56722"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7"/>
            <p:cNvSpPr/>
            <p:nvPr/>
          </p:nvSpPr>
          <p:spPr>
            <a:xfrm>
              <a:off x="1752400" y="3916875"/>
              <a:ext cx="1412325" cy="265925"/>
            </a:xfrm>
            <a:custGeom>
              <a:avLst/>
              <a:gdLst/>
              <a:ahLst/>
              <a:cxnLst/>
              <a:rect l="l" t="t" r="r" b="b"/>
              <a:pathLst>
                <a:path w="56493" h="10637" extrusionOk="0">
                  <a:moveTo>
                    <a:pt x="56493" y="0"/>
                  </a:moveTo>
                  <a:lnTo>
                    <a:pt x="0" y="10637"/>
                  </a:lnTo>
                  <a:lnTo>
                    <a:pt x="56470" y="776"/>
                  </a:lnTo>
                  <a:cubicBezTo>
                    <a:pt x="56470" y="525"/>
                    <a:pt x="56470" y="251"/>
                    <a:pt x="56493"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7"/>
            <p:cNvSpPr/>
            <p:nvPr/>
          </p:nvSpPr>
          <p:spPr>
            <a:xfrm>
              <a:off x="1753525" y="3964800"/>
              <a:ext cx="1414075" cy="265375"/>
            </a:xfrm>
            <a:custGeom>
              <a:avLst/>
              <a:gdLst/>
              <a:ahLst/>
              <a:cxnLst/>
              <a:rect l="l" t="t" r="r" b="b"/>
              <a:pathLst>
                <a:path w="56563" h="10615" extrusionOk="0">
                  <a:moveTo>
                    <a:pt x="56471" y="0"/>
                  </a:moveTo>
                  <a:lnTo>
                    <a:pt x="1" y="10614"/>
                  </a:lnTo>
                  <a:lnTo>
                    <a:pt x="56562" y="776"/>
                  </a:lnTo>
                  <a:cubicBezTo>
                    <a:pt x="56516" y="503"/>
                    <a:pt x="56494" y="252"/>
                    <a:pt x="56471"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7"/>
            <p:cNvSpPr/>
            <p:nvPr/>
          </p:nvSpPr>
          <p:spPr>
            <a:xfrm>
              <a:off x="1754100" y="4011600"/>
              <a:ext cx="1422625" cy="266500"/>
            </a:xfrm>
            <a:custGeom>
              <a:avLst/>
              <a:gdLst/>
              <a:ahLst/>
              <a:cxnLst/>
              <a:rect l="l" t="t" r="r" b="b"/>
              <a:pathLst>
                <a:path w="56905" h="10660" extrusionOk="0">
                  <a:moveTo>
                    <a:pt x="56722" y="0"/>
                  </a:moveTo>
                  <a:lnTo>
                    <a:pt x="1" y="10659"/>
                  </a:lnTo>
                  <a:lnTo>
                    <a:pt x="56904" y="753"/>
                  </a:lnTo>
                  <a:cubicBezTo>
                    <a:pt x="56836" y="502"/>
                    <a:pt x="56790" y="251"/>
                    <a:pt x="56722"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7"/>
            <p:cNvSpPr/>
            <p:nvPr/>
          </p:nvSpPr>
          <p:spPr>
            <a:xfrm>
              <a:off x="1755250" y="4057250"/>
              <a:ext cx="1438600" cy="268775"/>
            </a:xfrm>
            <a:custGeom>
              <a:avLst/>
              <a:gdLst/>
              <a:ahLst/>
              <a:cxnLst/>
              <a:rect l="l" t="t" r="r" b="b"/>
              <a:pathLst>
                <a:path w="57544" h="10751" extrusionOk="0">
                  <a:moveTo>
                    <a:pt x="57223" y="0"/>
                  </a:moveTo>
                  <a:lnTo>
                    <a:pt x="0" y="10751"/>
                  </a:lnTo>
                  <a:lnTo>
                    <a:pt x="57543" y="731"/>
                  </a:lnTo>
                  <a:cubicBezTo>
                    <a:pt x="57429" y="502"/>
                    <a:pt x="57338" y="251"/>
                    <a:pt x="57223"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7"/>
            <p:cNvSpPr/>
            <p:nvPr/>
          </p:nvSpPr>
          <p:spPr>
            <a:xfrm>
              <a:off x="1558375" y="3696025"/>
              <a:ext cx="1691950" cy="716750"/>
            </a:xfrm>
            <a:custGeom>
              <a:avLst/>
              <a:gdLst/>
              <a:ahLst/>
              <a:cxnLst/>
              <a:rect l="l" t="t" r="r" b="b"/>
              <a:pathLst>
                <a:path w="67678" h="28670" extrusionOk="0">
                  <a:moveTo>
                    <a:pt x="60944" y="1"/>
                  </a:moveTo>
                  <a:cubicBezTo>
                    <a:pt x="60944" y="1"/>
                    <a:pt x="4954" y="4429"/>
                    <a:pt x="4817" y="4817"/>
                  </a:cubicBezTo>
                  <a:cubicBezTo>
                    <a:pt x="4680" y="5228"/>
                    <a:pt x="275" y="12326"/>
                    <a:pt x="138" y="12737"/>
                  </a:cubicBezTo>
                  <a:cubicBezTo>
                    <a:pt x="1" y="13125"/>
                    <a:pt x="2009" y="25451"/>
                    <a:pt x="2009" y="25451"/>
                  </a:cubicBezTo>
                  <a:lnTo>
                    <a:pt x="5365" y="28669"/>
                  </a:lnTo>
                  <a:lnTo>
                    <a:pt x="67678" y="17279"/>
                  </a:lnTo>
                  <a:lnTo>
                    <a:pt x="67678" y="15956"/>
                  </a:lnTo>
                  <a:lnTo>
                    <a:pt x="6209" y="27300"/>
                  </a:lnTo>
                  <a:cubicBezTo>
                    <a:pt x="3927" y="19197"/>
                    <a:pt x="6437" y="10592"/>
                    <a:pt x="6437" y="10592"/>
                  </a:cubicBezTo>
                  <a:lnTo>
                    <a:pt x="67678" y="1484"/>
                  </a:lnTo>
                  <a:lnTo>
                    <a:pt x="67678" y="1"/>
                  </a:lnTo>
                  <a:close/>
                </a:path>
              </a:pathLst>
            </a:custGeom>
            <a:solidFill>
              <a:srgbClr val="B2E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7"/>
            <p:cNvSpPr/>
            <p:nvPr/>
          </p:nvSpPr>
          <p:spPr>
            <a:xfrm>
              <a:off x="486725" y="3343375"/>
              <a:ext cx="2763600" cy="590625"/>
            </a:xfrm>
            <a:custGeom>
              <a:avLst/>
              <a:gdLst/>
              <a:ahLst/>
              <a:cxnLst/>
              <a:rect l="l" t="t" r="r" b="b"/>
              <a:pathLst>
                <a:path w="110544" h="23625" extrusionOk="0">
                  <a:moveTo>
                    <a:pt x="49897" y="1"/>
                  </a:moveTo>
                  <a:lnTo>
                    <a:pt x="1" y="6643"/>
                  </a:lnTo>
                  <a:lnTo>
                    <a:pt x="48231" y="23625"/>
                  </a:lnTo>
                  <a:lnTo>
                    <a:pt x="110544" y="14107"/>
                  </a:lnTo>
                  <a:lnTo>
                    <a:pt x="49897" y="1"/>
                  </a:lnTo>
                  <a:close/>
                </a:path>
              </a:pathLst>
            </a:custGeom>
            <a:solidFill>
              <a:srgbClr val="66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7"/>
            <p:cNvSpPr/>
            <p:nvPr/>
          </p:nvSpPr>
          <p:spPr>
            <a:xfrm>
              <a:off x="426250" y="3509425"/>
              <a:ext cx="1266250" cy="903350"/>
            </a:xfrm>
            <a:custGeom>
              <a:avLst/>
              <a:gdLst/>
              <a:ahLst/>
              <a:cxnLst/>
              <a:rect l="l" t="t" r="r" b="b"/>
              <a:pathLst>
                <a:path w="50650" h="36134" extrusionOk="0">
                  <a:moveTo>
                    <a:pt x="2420" y="1"/>
                  </a:moveTo>
                  <a:cubicBezTo>
                    <a:pt x="0" y="4132"/>
                    <a:pt x="617" y="9062"/>
                    <a:pt x="1393" y="12190"/>
                  </a:cubicBezTo>
                  <a:cubicBezTo>
                    <a:pt x="1872" y="14061"/>
                    <a:pt x="2420" y="15294"/>
                    <a:pt x="2420" y="15294"/>
                  </a:cubicBezTo>
                  <a:lnTo>
                    <a:pt x="50650" y="36133"/>
                  </a:lnTo>
                  <a:cubicBezTo>
                    <a:pt x="47888" y="28441"/>
                    <a:pt x="49874" y="19859"/>
                    <a:pt x="50490" y="17576"/>
                  </a:cubicBezTo>
                  <a:cubicBezTo>
                    <a:pt x="50558" y="17280"/>
                    <a:pt x="50604" y="17097"/>
                    <a:pt x="50650" y="17029"/>
                  </a:cubicBezTo>
                  <a:cubicBezTo>
                    <a:pt x="50650" y="17006"/>
                    <a:pt x="50650" y="16983"/>
                    <a:pt x="50650" y="16983"/>
                  </a:cubicBezTo>
                  <a:lnTo>
                    <a:pt x="2420" y="1"/>
                  </a:lnTo>
                  <a:close/>
                </a:path>
              </a:pathLst>
            </a:custGeom>
            <a:solidFill>
              <a:srgbClr val="5C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7"/>
            <p:cNvSpPr/>
            <p:nvPr/>
          </p:nvSpPr>
          <p:spPr>
            <a:xfrm>
              <a:off x="461050" y="3814150"/>
              <a:ext cx="1231450" cy="598625"/>
            </a:xfrm>
            <a:custGeom>
              <a:avLst/>
              <a:gdLst/>
              <a:ahLst/>
              <a:cxnLst/>
              <a:rect l="l" t="t" r="r" b="b"/>
              <a:pathLst>
                <a:path w="49258" h="23945" extrusionOk="0">
                  <a:moveTo>
                    <a:pt x="1" y="1"/>
                  </a:moveTo>
                  <a:lnTo>
                    <a:pt x="1" y="1"/>
                  </a:lnTo>
                  <a:cubicBezTo>
                    <a:pt x="480" y="1872"/>
                    <a:pt x="1028" y="3105"/>
                    <a:pt x="1028" y="3105"/>
                  </a:cubicBezTo>
                  <a:lnTo>
                    <a:pt x="49258" y="23944"/>
                  </a:lnTo>
                  <a:cubicBezTo>
                    <a:pt x="46496" y="16252"/>
                    <a:pt x="48482" y="7670"/>
                    <a:pt x="49098" y="5387"/>
                  </a:cubicBezTo>
                  <a:lnTo>
                    <a:pt x="49098" y="5387"/>
                  </a:lnTo>
                  <a:cubicBezTo>
                    <a:pt x="48549" y="6785"/>
                    <a:pt x="46335" y="10230"/>
                    <a:pt x="37654" y="10230"/>
                  </a:cubicBezTo>
                  <a:cubicBezTo>
                    <a:pt x="30458" y="10230"/>
                    <a:pt x="18819" y="7863"/>
                    <a:pt x="1" y="1"/>
                  </a:cubicBezTo>
                  <a:close/>
                </a:path>
              </a:pathLst>
            </a:custGeom>
            <a:solidFill>
              <a:srgbClr val="509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7"/>
            <p:cNvSpPr/>
            <p:nvPr/>
          </p:nvSpPr>
          <p:spPr>
            <a:xfrm>
              <a:off x="540950" y="3621850"/>
              <a:ext cx="1028300" cy="616875"/>
            </a:xfrm>
            <a:custGeom>
              <a:avLst/>
              <a:gdLst/>
              <a:ahLst/>
              <a:cxnLst/>
              <a:rect l="l" t="t" r="r" b="b"/>
              <a:pathLst>
                <a:path w="41132" h="24675" extrusionOk="0">
                  <a:moveTo>
                    <a:pt x="297" y="0"/>
                  </a:moveTo>
                  <a:lnTo>
                    <a:pt x="297" y="0"/>
                  </a:lnTo>
                  <a:cubicBezTo>
                    <a:pt x="0" y="2488"/>
                    <a:pt x="525" y="6643"/>
                    <a:pt x="1073" y="8377"/>
                  </a:cubicBezTo>
                  <a:lnTo>
                    <a:pt x="40492" y="24675"/>
                  </a:lnTo>
                  <a:cubicBezTo>
                    <a:pt x="40310" y="21000"/>
                    <a:pt x="40698" y="17644"/>
                    <a:pt x="41131" y="15202"/>
                  </a:cubicBezTo>
                  <a:lnTo>
                    <a:pt x="297" y="0"/>
                  </a:lnTo>
                  <a:close/>
                </a:path>
              </a:pathLst>
            </a:custGeom>
            <a:solidFill>
              <a:srgbClr val="B2E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7"/>
            <p:cNvSpPr/>
            <p:nvPr/>
          </p:nvSpPr>
          <p:spPr>
            <a:xfrm>
              <a:off x="2253975" y="3555075"/>
              <a:ext cx="782950" cy="152975"/>
            </a:xfrm>
            <a:custGeom>
              <a:avLst/>
              <a:gdLst/>
              <a:ahLst/>
              <a:cxnLst/>
              <a:rect l="l" t="t" r="r" b="b"/>
              <a:pathLst>
                <a:path w="31318" h="6119" extrusionOk="0">
                  <a:moveTo>
                    <a:pt x="1" y="1"/>
                  </a:moveTo>
                  <a:lnTo>
                    <a:pt x="24994" y="6118"/>
                  </a:lnTo>
                  <a:lnTo>
                    <a:pt x="29925" y="5593"/>
                  </a:lnTo>
                  <a:lnTo>
                    <a:pt x="31317" y="4840"/>
                  </a:lnTo>
                  <a:lnTo>
                    <a:pt x="15225" y="1"/>
                  </a:ln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7"/>
            <p:cNvSpPr/>
            <p:nvPr/>
          </p:nvSpPr>
          <p:spPr>
            <a:xfrm>
              <a:off x="1184050" y="3294300"/>
              <a:ext cx="1779250" cy="530725"/>
            </a:xfrm>
            <a:custGeom>
              <a:avLst/>
              <a:gdLst/>
              <a:ahLst/>
              <a:cxnLst/>
              <a:rect l="l" t="t" r="r" b="b"/>
              <a:pathLst>
                <a:path w="71170" h="21229" extrusionOk="0">
                  <a:moveTo>
                    <a:pt x="71170" y="1"/>
                  </a:moveTo>
                  <a:lnTo>
                    <a:pt x="70279" y="69"/>
                  </a:lnTo>
                  <a:lnTo>
                    <a:pt x="2785" y="4474"/>
                  </a:lnTo>
                  <a:lnTo>
                    <a:pt x="982" y="5524"/>
                  </a:lnTo>
                  <a:lnTo>
                    <a:pt x="411" y="13034"/>
                  </a:lnTo>
                  <a:lnTo>
                    <a:pt x="0" y="18192"/>
                  </a:lnTo>
                  <a:lnTo>
                    <a:pt x="1735" y="21228"/>
                  </a:lnTo>
                  <a:lnTo>
                    <a:pt x="70713" y="16230"/>
                  </a:lnTo>
                  <a:cubicBezTo>
                    <a:pt x="70416" y="15568"/>
                    <a:pt x="70142" y="14928"/>
                    <a:pt x="69937" y="14289"/>
                  </a:cubicBezTo>
                  <a:cubicBezTo>
                    <a:pt x="69846" y="14015"/>
                    <a:pt x="69754" y="13742"/>
                    <a:pt x="69663" y="13468"/>
                  </a:cubicBezTo>
                  <a:cubicBezTo>
                    <a:pt x="69572" y="13102"/>
                    <a:pt x="69481" y="12760"/>
                    <a:pt x="69389" y="12418"/>
                  </a:cubicBezTo>
                  <a:cubicBezTo>
                    <a:pt x="69321" y="12121"/>
                    <a:pt x="69275" y="11847"/>
                    <a:pt x="69229" y="11596"/>
                  </a:cubicBezTo>
                  <a:cubicBezTo>
                    <a:pt x="69161" y="11231"/>
                    <a:pt x="69115" y="10866"/>
                    <a:pt x="69070" y="10523"/>
                  </a:cubicBezTo>
                  <a:cubicBezTo>
                    <a:pt x="69024" y="10226"/>
                    <a:pt x="69001" y="9953"/>
                    <a:pt x="68978" y="9679"/>
                  </a:cubicBezTo>
                  <a:cubicBezTo>
                    <a:pt x="68956" y="9313"/>
                    <a:pt x="68956" y="8948"/>
                    <a:pt x="68933" y="8606"/>
                  </a:cubicBezTo>
                  <a:cubicBezTo>
                    <a:pt x="68933" y="8309"/>
                    <a:pt x="68956" y="8035"/>
                    <a:pt x="68956" y="7761"/>
                  </a:cubicBezTo>
                  <a:cubicBezTo>
                    <a:pt x="68978" y="7396"/>
                    <a:pt x="69001" y="7031"/>
                    <a:pt x="69047" y="6666"/>
                  </a:cubicBezTo>
                  <a:cubicBezTo>
                    <a:pt x="69070" y="6369"/>
                    <a:pt x="69115" y="6095"/>
                    <a:pt x="69138" y="5821"/>
                  </a:cubicBezTo>
                  <a:cubicBezTo>
                    <a:pt x="69207" y="5433"/>
                    <a:pt x="69275" y="5068"/>
                    <a:pt x="69344" y="4726"/>
                  </a:cubicBezTo>
                  <a:cubicBezTo>
                    <a:pt x="69412" y="4406"/>
                    <a:pt x="69481" y="4132"/>
                    <a:pt x="69572" y="3858"/>
                  </a:cubicBezTo>
                  <a:cubicBezTo>
                    <a:pt x="69663" y="3447"/>
                    <a:pt x="69800" y="3082"/>
                    <a:pt x="69914" y="2740"/>
                  </a:cubicBezTo>
                  <a:cubicBezTo>
                    <a:pt x="70028" y="2420"/>
                    <a:pt x="70142" y="2123"/>
                    <a:pt x="70234" y="1872"/>
                  </a:cubicBezTo>
                  <a:cubicBezTo>
                    <a:pt x="70736" y="686"/>
                    <a:pt x="71170" y="1"/>
                    <a:pt x="7117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7"/>
            <p:cNvSpPr/>
            <p:nvPr/>
          </p:nvSpPr>
          <p:spPr>
            <a:xfrm>
              <a:off x="1184050" y="3294300"/>
              <a:ext cx="1779250" cy="530725"/>
            </a:xfrm>
            <a:custGeom>
              <a:avLst/>
              <a:gdLst/>
              <a:ahLst/>
              <a:cxnLst/>
              <a:rect l="l" t="t" r="r" b="b"/>
              <a:pathLst>
                <a:path w="71170" h="21229" extrusionOk="0">
                  <a:moveTo>
                    <a:pt x="71170" y="1"/>
                  </a:moveTo>
                  <a:lnTo>
                    <a:pt x="70279" y="69"/>
                  </a:lnTo>
                  <a:cubicBezTo>
                    <a:pt x="66882" y="3636"/>
                    <a:pt x="53820" y="14782"/>
                    <a:pt x="22970" y="14782"/>
                  </a:cubicBezTo>
                  <a:cubicBezTo>
                    <a:pt x="16307" y="14782"/>
                    <a:pt x="8815" y="14262"/>
                    <a:pt x="411" y="13034"/>
                  </a:cubicBezTo>
                  <a:lnTo>
                    <a:pt x="0" y="18192"/>
                  </a:lnTo>
                  <a:lnTo>
                    <a:pt x="1735" y="21228"/>
                  </a:lnTo>
                  <a:lnTo>
                    <a:pt x="70713" y="16230"/>
                  </a:lnTo>
                  <a:cubicBezTo>
                    <a:pt x="70416" y="15568"/>
                    <a:pt x="70142" y="14928"/>
                    <a:pt x="69937" y="14289"/>
                  </a:cubicBezTo>
                  <a:cubicBezTo>
                    <a:pt x="69846" y="14015"/>
                    <a:pt x="69754" y="13742"/>
                    <a:pt x="69663" y="13468"/>
                  </a:cubicBezTo>
                  <a:cubicBezTo>
                    <a:pt x="69572" y="13102"/>
                    <a:pt x="69481" y="12760"/>
                    <a:pt x="69389" y="12418"/>
                  </a:cubicBezTo>
                  <a:cubicBezTo>
                    <a:pt x="69321" y="12121"/>
                    <a:pt x="69275" y="11847"/>
                    <a:pt x="69229" y="11596"/>
                  </a:cubicBezTo>
                  <a:cubicBezTo>
                    <a:pt x="69161" y="11231"/>
                    <a:pt x="69115" y="10866"/>
                    <a:pt x="69070" y="10523"/>
                  </a:cubicBezTo>
                  <a:cubicBezTo>
                    <a:pt x="69024" y="10226"/>
                    <a:pt x="69001" y="9953"/>
                    <a:pt x="68978" y="9679"/>
                  </a:cubicBezTo>
                  <a:cubicBezTo>
                    <a:pt x="68956" y="9313"/>
                    <a:pt x="68956" y="8948"/>
                    <a:pt x="68933" y="8606"/>
                  </a:cubicBezTo>
                  <a:cubicBezTo>
                    <a:pt x="68933" y="8309"/>
                    <a:pt x="68956" y="8035"/>
                    <a:pt x="68956" y="7761"/>
                  </a:cubicBezTo>
                  <a:cubicBezTo>
                    <a:pt x="68978" y="7396"/>
                    <a:pt x="69001" y="7031"/>
                    <a:pt x="69047" y="6666"/>
                  </a:cubicBezTo>
                  <a:cubicBezTo>
                    <a:pt x="69070" y="6369"/>
                    <a:pt x="69115" y="6095"/>
                    <a:pt x="69138" y="5821"/>
                  </a:cubicBezTo>
                  <a:cubicBezTo>
                    <a:pt x="69207" y="5433"/>
                    <a:pt x="69275" y="5068"/>
                    <a:pt x="69344" y="4726"/>
                  </a:cubicBezTo>
                  <a:cubicBezTo>
                    <a:pt x="69412" y="4406"/>
                    <a:pt x="69481" y="4132"/>
                    <a:pt x="69572" y="3858"/>
                  </a:cubicBezTo>
                  <a:cubicBezTo>
                    <a:pt x="69663" y="3447"/>
                    <a:pt x="69800" y="3082"/>
                    <a:pt x="69914" y="2740"/>
                  </a:cubicBezTo>
                  <a:cubicBezTo>
                    <a:pt x="70028" y="2420"/>
                    <a:pt x="70142" y="2123"/>
                    <a:pt x="70234" y="1872"/>
                  </a:cubicBezTo>
                  <a:cubicBezTo>
                    <a:pt x="70736" y="686"/>
                    <a:pt x="71170" y="1"/>
                    <a:pt x="71170" y="1"/>
                  </a:cubicBezTo>
                  <a:close/>
                </a:path>
              </a:pathLst>
            </a:cu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7"/>
            <p:cNvSpPr/>
            <p:nvPr/>
          </p:nvSpPr>
          <p:spPr>
            <a:xfrm>
              <a:off x="1317000" y="3341100"/>
              <a:ext cx="1622900" cy="152950"/>
            </a:xfrm>
            <a:custGeom>
              <a:avLst/>
              <a:gdLst/>
              <a:ahLst/>
              <a:cxnLst/>
              <a:rect l="l" t="t" r="r" b="b"/>
              <a:pathLst>
                <a:path w="64916" h="6118" extrusionOk="0">
                  <a:moveTo>
                    <a:pt x="64916" y="0"/>
                  </a:moveTo>
                  <a:lnTo>
                    <a:pt x="1" y="6118"/>
                  </a:lnTo>
                  <a:lnTo>
                    <a:pt x="64596" y="868"/>
                  </a:lnTo>
                  <a:cubicBezTo>
                    <a:pt x="64710" y="548"/>
                    <a:pt x="64824" y="274"/>
                    <a:pt x="64916"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7"/>
            <p:cNvSpPr/>
            <p:nvPr/>
          </p:nvSpPr>
          <p:spPr>
            <a:xfrm>
              <a:off x="1318150" y="3390750"/>
              <a:ext cx="1605200" cy="151225"/>
            </a:xfrm>
            <a:custGeom>
              <a:avLst/>
              <a:gdLst/>
              <a:ahLst/>
              <a:cxnLst/>
              <a:rect l="l" t="t" r="r" b="b"/>
              <a:pathLst>
                <a:path w="64208" h="6049" extrusionOk="0">
                  <a:moveTo>
                    <a:pt x="64208" y="0"/>
                  </a:moveTo>
                  <a:lnTo>
                    <a:pt x="0" y="6049"/>
                  </a:lnTo>
                  <a:lnTo>
                    <a:pt x="63980" y="868"/>
                  </a:lnTo>
                  <a:cubicBezTo>
                    <a:pt x="64048" y="571"/>
                    <a:pt x="64117" y="274"/>
                    <a:pt x="64208"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7"/>
            <p:cNvSpPr/>
            <p:nvPr/>
          </p:nvSpPr>
          <p:spPr>
            <a:xfrm>
              <a:off x="1319275" y="3439825"/>
              <a:ext cx="1593250" cy="150100"/>
            </a:xfrm>
            <a:custGeom>
              <a:avLst/>
              <a:gdLst/>
              <a:ahLst/>
              <a:cxnLst/>
              <a:rect l="l" t="t" r="r" b="b"/>
              <a:pathLst>
                <a:path w="63730" h="6004" extrusionOk="0">
                  <a:moveTo>
                    <a:pt x="63729" y="0"/>
                  </a:moveTo>
                  <a:lnTo>
                    <a:pt x="1" y="6003"/>
                  </a:lnTo>
                  <a:lnTo>
                    <a:pt x="1" y="6003"/>
                  </a:lnTo>
                  <a:lnTo>
                    <a:pt x="63638" y="845"/>
                  </a:lnTo>
                  <a:cubicBezTo>
                    <a:pt x="63661" y="548"/>
                    <a:pt x="63706" y="274"/>
                    <a:pt x="63729"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7"/>
            <p:cNvSpPr/>
            <p:nvPr/>
          </p:nvSpPr>
          <p:spPr>
            <a:xfrm>
              <a:off x="1320425" y="3488325"/>
              <a:ext cx="1587525" cy="149525"/>
            </a:xfrm>
            <a:custGeom>
              <a:avLst/>
              <a:gdLst/>
              <a:ahLst/>
              <a:cxnLst/>
              <a:rect l="l" t="t" r="r" b="b"/>
              <a:pathLst>
                <a:path w="63501" h="5981" extrusionOk="0">
                  <a:moveTo>
                    <a:pt x="63501" y="0"/>
                  </a:moveTo>
                  <a:lnTo>
                    <a:pt x="1" y="5981"/>
                  </a:lnTo>
                  <a:lnTo>
                    <a:pt x="63478" y="845"/>
                  </a:lnTo>
                  <a:cubicBezTo>
                    <a:pt x="63478" y="548"/>
                    <a:pt x="63501" y="274"/>
                    <a:pt x="63501"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7"/>
            <p:cNvSpPr/>
            <p:nvPr/>
          </p:nvSpPr>
          <p:spPr>
            <a:xfrm>
              <a:off x="1321575" y="3536250"/>
              <a:ext cx="1589225" cy="150100"/>
            </a:xfrm>
            <a:custGeom>
              <a:avLst/>
              <a:gdLst/>
              <a:ahLst/>
              <a:cxnLst/>
              <a:rect l="l" t="t" r="r" b="b"/>
              <a:pathLst>
                <a:path w="63569" h="6004" extrusionOk="0">
                  <a:moveTo>
                    <a:pt x="63477" y="1"/>
                  </a:moveTo>
                  <a:lnTo>
                    <a:pt x="0" y="6004"/>
                  </a:lnTo>
                  <a:lnTo>
                    <a:pt x="63569" y="845"/>
                  </a:lnTo>
                  <a:cubicBezTo>
                    <a:pt x="63523" y="548"/>
                    <a:pt x="63500" y="275"/>
                    <a:pt x="63477"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7"/>
            <p:cNvSpPr/>
            <p:nvPr/>
          </p:nvSpPr>
          <p:spPr>
            <a:xfrm>
              <a:off x="1322150" y="3584175"/>
              <a:ext cx="1596650" cy="150125"/>
            </a:xfrm>
            <a:custGeom>
              <a:avLst/>
              <a:gdLst/>
              <a:ahLst/>
              <a:cxnLst/>
              <a:rect l="l" t="t" r="r" b="b"/>
              <a:pathLst>
                <a:path w="63866" h="6005" extrusionOk="0">
                  <a:moveTo>
                    <a:pt x="63705" y="1"/>
                  </a:moveTo>
                  <a:lnTo>
                    <a:pt x="0" y="6004"/>
                  </a:lnTo>
                  <a:lnTo>
                    <a:pt x="0" y="6004"/>
                  </a:lnTo>
                  <a:lnTo>
                    <a:pt x="63865" y="823"/>
                  </a:lnTo>
                  <a:cubicBezTo>
                    <a:pt x="63797" y="549"/>
                    <a:pt x="63751" y="275"/>
                    <a:pt x="63705"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7"/>
            <p:cNvSpPr/>
            <p:nvPr/>
          </p:nvSpPr>
          <p:spPr>
            <a:xfrm>
              <a:off x="1323275" y="3630975"/>
              <a:ext cx="1609225" cy="151250"/>
            </a:xfrm>
            <a:custGeom>
              <a:avLst/>
              <a:gdLst/>
              <a:ahLst/>
              <a:cxnLst/>
              <a:rect l="l" t="t" r="r" b="b"/>
              <a:pathLst>
                <a:path w="64369" h="6050" extrusionOk="0">
                  <a:moveTo>
                    <a:pt x="64094" y="1"/>
                  </a:moveTo>
                  <a:lnTo>
                    <a:pt x="1" y="6049"/>
                  </a:lnTo>
                  <a:lnTo>
                    <a:pt x="1" y="6049"/>
                  </a:lnTo>
                  <a:lnTo>
                    <a:pt x="64368" y="822"/>
                  </a:lnTo>
                  <a:cubicBezTo>
                    <a:pt x="64277" y="548"/>
                    <a:pt x="64185" y="275"/>
                    <a:pt x="64094"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7"/>
            <p:cNvSpPr/>
            <p:nvPr/>
          </p:nvSpPr>
          <p:spPr>
            <a:xfrm>
              <a:off x="1089900" y="3236675"/>
              <a:ext cx="1947025" cy="607175"/>
            </a:xfrm>
            <a:custGeom>
              <a:avLst/>
              <a:gdLst/>
              <a:ahLst/>
              <a:cxnLst/>
              <a:rect l="l" t="t" r="r" b="b"/>
              <a:pathLst>
                <a:path w="77881" h="24287" extrusionOk="0">
                  <a:moveTo>
                    <a:pt x="64984" y="0"/>
                  </a:moveTo>
                  <a:lnTo>
                    <a:pt x="2694" y="4018"/>
                  </a:lnTo>
                  <a:lnTo>
                    <a:pt x="0" y="12143"/>
                  </a:lnTo>
                  <a:lnTo>
                    <a:pt x="2009" y="20406"/>
                  </a:lnTo>
                  <a:lnTo>
                    <a:pt x="5090" y="24286"/>
                  </a:lnTo>
                  <a:lnTo>
                    <a:pt x="77880" y="18854"/>
                  </a:lnTo>
                  <a:lnTo>
                    <a:pt x="77880" y="17576"/>
                  </a:lnTo>
                  <a:lnTo>
                    <a:pt x="5935" y="23054"/>
                  </a:lnTo>
                  <a:cubicBezTo>
                    <a:pt x="2169" y="15134"/>
                    <a:pt x="7327" y="8012"/>
                    <a:pt x="7327" y="8012"/>
                  </a:cubicBezTo>
                  <a:lnTo>
                    <a:pt x="77880" y="2717"/>
                  </a:lnTo>
                  <a:lnTo>
                    <a:pt x="77880" y="1644"/>
                  </a:lnTo>
                  <a:lnTo>
                    <a:pt x="64984" y="0"/>
                  </a:ln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7"/>
            <p:cNvSpPr/>
            <p:nvPr/>
          </p:nvSpPr>
          <p:spPr>
            <a:xfrm>
              <a:off x="640225" y="2873750"/>
              <a:ext cx="2396700" cy="532425"/>
            </a:xfrm>
            <a:custGeom>
              <a:avLst/>
              <a:gdLst/>
              <a:ahLst/>
              <a:cxnLst/>
              <a:rect l="l" t="t" r="r" b="b"/>
              <a:pathLst>
                <a:path w="95868" h="21297" extrusionOk="0">
                  <a:moveTo>
                    <a:pt x="55352" y="1"/>
                  </a:moveTo>
                  <a:lnTo>
                    <a:pt x="1" y="3607"/>
                  </a:lnTo>
                  <a:lnTo>
                    <a:pt x="24538" y="21296"/>
                  </a:lnTo>
                  <a:lnTo>
                    <a:pt x="95867" y="16161"/>
                  </a:lnTo>
                  <a:lnTo>
                    <a:pt x="55352" y="1"/>
                  </a:lnTo>
                  <a:close/>
                </a:path>
              </a:pathLst>
            </a:custGeom>
            <a:solidFill>
              <a:srgbClr val="686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7"/>
            <p:cNvSpPr/>
            <p:nvPr/>
          </p:nvSpPr>
          <p:spPr>
            <a:xfrm>
              <a:off x="567750" y="2963900"/>
              <a:ext cx="685925" cy="879950"/>
            </a:xfrm>
            <a:custGeom>
              <a:avLst/>
              <a:gdLst/>
              <a:ahLst/>
              <a:cxnLst/>
              <a:rect l="l" t="t" r="r" b="b"/>
              <a:pathLst>
                <a:path w="27437" h="35198" extrusionOk="0">
                  <a:moveTo>
                    <a:pt x="2900" y="1"/>
                  </a:moveTo>
                  <a:cubicBezTo>
                    <a:pt x="1" y="5228"/>
                    <a:pt x="229" y="9930"/>
                    <a:pt x="914" y="12874"/>
                  </a:cubicBezTo>
                  <a:cubicBezTo>
                    <a:pt x="1370" y="14883"/>
                    <a:pt x="2032" y="16093"/>
                    <a:pt x="2032" y="16093"/>
                  </a:cubicBezTo>
                  <a:lnTo>
                    <a:pt x="25976" y="35197"/>
                  </a:lnTo>
                  <a:cubicBezTo>
                    <a:pt x="21594" y="26592"/>
                    <a:pt x="27437" y="17690"/>
                    <a:pt x="27437" y="17690"/>
                  </a:cubicBezTo>
                  <a:lnTo>
                    <a:pt x="2900" y="1"/>
                  </a:ln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7"/>
            <p:cNvSpPr/>
            <p:nvPr/>
          </p:nvSpPr>
          <p:spPr>
            <a:xfrm>
              <a:off x="590575" y="3285750"/>
              <a:ext cx="663100" cy="558100"/>
            </a:xfrm>
            <a:custGeom>
              <a:avLst/>
              <a:gdLst/>
              <a:ahLst/>
              <a:cxnLst/>
              <a:rect l="l" t="t" r="r" b="b"/>
              <a:pathLst>
                <a:path w="26524" h="22324" extrusionOk="0">
                  <a:moveTo>
                    <a:pt x="1" y="0"/>
                  </a:moveTo>
                  <a:cubicBezTo>
                    <a:pt x="457" y="2009"/>
                    <a:pt x="1119" y="3219"/>
                    <a:pt x="1119" y="3219"/>
                  </a:cubicBezTo>
                  <a:lnTo>
                    <a:pt x="25063" y="22323"/>
                  </a:lnTo>
                  <a:cubicBezTo>
                    <a:pt x="20681" y="13719"/>
                    <a:pt x="26524" y="4817"/>
                    <a:pt x="26524" y="4816"/>
                  </a:cubicBezTo>
                  <a:lnTo>
                    <a:pt x="26524" y="4816"/>
                  </a:lnTo>
                  <a:cubicBezTo>
                    <a:pt x="26524" y="4817"/>
                    <a:pt x="23680" y="7082"/>
                    <a:pt x="18284" y="7082"/>
                  </a:cubicBezTo>
                  <a:cubicBezTo>
                    <a:pt x="13855" y="7082"/>
                    <a:pt x="7707" y="5556"/>
                    <a:pt x="1" y="0"/>
                  </a:cubicBezTo>
                  <a:close/>
                </a:path>
              </a:pathLst>
            </a:custGeom>
            <a:solidFill>
              <a:srgbClr val="3734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7"/>
            <p:cNvSpPr/>
            <p:nvPr/>
          </p:nvSpPr>
          <p:spPr>
            <a:xfrm>
              <a:off x="677900" y="3140225"/>
              <a:ext cx="428575" cy="491350"/>
            </a:xfrm>
            <a:custGeom>
              <a:avLst/>
              <a:gdLst/>
              <a:ahLst/>
              <a:cxnLst/>
              <a:rect l="l" t="t" r="r" b="b"/>
              <a:pathLst>
                <a:path w="17143" h="19654" extrusionOk="0">
                  <a:moveTo>
                    <a:pt x="4200" y="1"/>
                  </a:moveTo>
                  <a:cubicBezTo>
                    <a:pt x="0" y="4680"/>
                    <a:pt x="1849" y="9816"/>
                    <a:pt x="1849" y="9816"/>
                  </a:cubicBezTo>
                  <a:lnTo>
                    <a:pt x="14426" y="19653"/>
                  </a:lnTo>
                  <a:cubicBezTo>
                    <a:pt x="12714" y="13673"/>
                    <a:pt x="17142" y="8857"/>
                    <a:pt x="17142" y="8857"/>
                  </a:cubicBezTo>
                  <a:lnTo>
                    <a:pt x="4200" y="1"/>
                  </a:lnTo>
                  <a:close/>
                </a:path>
              </a:pathLst>
            </a:custGeom>
            <a:solidFill>
              <a:srgbClr val="6865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7"/>
            <p:cNvSpPr/>
            <p:nvPr/>
          </p:nvSpPr>
          <p:spPr>
            <a:xfrm>
              <a:off x="1510450" y="3562500"/>
              <a:ext cx="215725" cy="327000"/>
            </a:xfrm>
            <a:custGeom>
              <a:avLst/>
              <a:gdLst/>
              <a:ahLst/>
              <a:cxnLst/>
              <a:rect l="l" t="t" r="r" b="b"/>
              <a:pathLst>
                <a:path w="8629" h="13080" extrusionOk="0">
                  <a:moveTo>
                    <a:pt x="5707" y="1"/>
                  </a:moveTo>
                  <a:lnTo>
                    <a:pt x="4246" y="115"/>
                  </a:lnTo>
                  <a:lnTo>
                    <a:pt x="0" y="480"/>
                  </a:lnTo>
                  <a:cubicBezTo>
                    <a:pt x="92" y="480"/>
                    <a:pt x="2534" y="548"/>
                    <a:pt x="2534" y="11253"/>
                  </a:cubicBezTo>
                  <a:lnTo>
                    <a:pt x="2488" y="13079"/>
                  </a:lnTo>
                  <a:lnTo>
                    <a:pt x="5410" y="11322"/>
                  </a:lnTo>
                  <a:lnTo>
                    <a:pt x="6095" y="11710"/>
                  </a:lnTo>
                  <a:lnTo>
                    <a:pt x="8583" y="13079"/>
                  </a:lnTo>
                  <a:lnTo>
                    <a:pt x="8628" y="5661"/>
                  </a:lnTo>
                  <a:cubicBezTo>
                    <a:pt x="8628" y="4794"/>
                    <a:pt x="8537" y="3949"/>
                    <a:pt x="8286" y="3128"/>
                  </a:cubicBezTo>
                  <a:cubicBezTo>
                    <a:pt x="7944" y="1941"/>
                    <a:pt x="6985" y="548"/>
                    <a:pt x="5707" y="1"/>
                  </a:cubicBez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7"/>
            <p:cNvSpPr/>
            <p:nvPr/>
          </p:nvSpPr>
          <p:spPr>
            <a:xfrm>
              <a:off x="1616575" y="3562500"/>
              <a:ext cx="109600" cy="327000"/>
            </a:xfrm>
            <a:custGeom>
              <a:avLst/>
              <a:gdLst/>
              <a:ahLst/>
              <a:cxnLst/>
              <a:rect l="l" t="t" r="r" b="b"/>
              <a:pathLst>
                <a:path w="4384" h="13080" extrusionOk="0">
                  <a:moveTo>
                    <a:pt x="1462" y="1"/>
                  </a:moveTo>
                  <a:lnTo>
                    <a:pt x="1" y="115"/>
                  </a:lnTo>
                  <a:cubicBezTo>
                    <a:pt x="1485" y="3767"/>
                    <a:pt x="2124" y="7761"/>
                    <a:pt x="1850" y="11710"/>
                  </a:cubicBezTo>
                  <a:lnTo>
                    <a:pt x="4338" y="13079"/>
                  </a:lnTo>
                  <a:lnTo>
                    <a:pt x="4383" y="5661"/>
                  </a:lnTo>
                  <a:cubicBezTo>
                    <a:pt x="4383" y="4794"/>
                    <a:pt x="4292" y="3949"/>
                    <a:pt x="4041" y="3128"/>
                  </a:cubicBezTo>
                  <a:cubicBezTo>
                    <a:pt x="3699" y="1941"/>
                    <a:pt x="2740" y="548"/>
                    <a:pt x="1462" y="1"/>
                  </a:cubicBez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7"/>
            <p:cNvSpPr/>
            <p:nvPr/>
          </p:nvSpPr>
          <p:spPr>
            <a:xfrm>
              <a:off x="1363800" y="2743075"/>
              <a:ext cx="1872825" cy="635700"/>
            </a:xfrm>
            <a:custGeom>
              <a:avLst/>
              <a:gdLst/>
              <a:ahLst/>
              <a:cxnLst/>
              <a:rect l="l" t="t" r="r" b="b"/>
              <a:pathLst>
                <a:path w="74913" h="25428" extrusionOk="0">
                  <a:moveTo>
                    <a:pt x="74160" y="1"/>
                  </a:moveTo>
                  <a:lnTo>
                    <a:pt x="5866" y="685"/>
                  </a:lnTo>
                  <a:lnTo>
                    <a:pt x="0" y="3013"/>
                  </a:lnTo>
                  <a:lnTo>
                    <a:pt x="0" y="18580"/>
                  </a:lnTo>
                  <a:lnTo>
                    <a:pt x="5866" y="25428"/>
                  </a:lnTo>
                  <a:lnTo>
                    <a:pt x="74913" y="19151"/>
                  </a:lnTo>
                  <a:cubicBezTo>
                    <a:pt x="73977" y="18284"/>
                    <a:pt x="73247" y="17348"/>
                    <a:pt x="72699" y="16343"/>
                  </a:cubicBezTo>
                  <a:cubicBezTo>
                    <a:pt x="72539" y="16070"/>
                    <a:pt x="72402" y="15796"/>
                    <a:pt x="72288" y="15499"/>
                  </a:cubicBezTo>
                  <a:cubicBezTo>
                    <a:pt x="72105" y="15111"/>
                    <a:pt x="71968" y="14723"/>
                    <a:pt x="71854" y="14335"/>
                  </a:cubicBezTo>
                  <a:cubicBezTo>
                    <a:pt x="71763" y="14038"/>
                    <a:pt x="71672" y="13741"/>
                    <a:pt x="71626" y="13467"/>
                  </a:cubicBezTo>
                  <a:cubicBezTo>
                    <a:pt x="71535" y="13057"/>
                    <a:pt x="71466" y="12669"/>
                    <a:pt x="71398" y="12258"/>
                  </a:cubicBezTo>
                  <a:cubicBezTo>
                    <a:pt x="71375" y="11961"/>
                    <a:pt x="71352" y="11687"/>
                    <a:pt x="71329" y="11390"/>
                  </a:cubicBezTo>
                  <a:cubicBezTo>
                    <a:pt x="71307" y="10979"/>
                    <a:pt x="71284" y="10569"/>
                    <a:pt x="71307" y="10158"/>
                  </a:cubicBezTo>
                  <a:cubicBezTo>
                    <a:pt x="71307" y="9861"/>
                    <a:pt x="71329" y="9564"/>
                    <a:pt x="71352" y="9290"/>
                  </a:cubicBezTo>
                  <a:cubicBezTo>
                    <a:pt x="71375" y="8857"/>
                    <a:pt x="71421" y="8446"/>
                    <a:pt x="71466" y="8058"/>
                  </a:cubicBezTo>
                  <a:cubicBezTo>
                    <a:pt x="71512" y="7738"/>
                    <a:pt x="71580" y="7442"/>
                    <a:pt x="71626" y="7145"/>
                  </a:cubicBezTo>
                  <a:cubicBezTo>
                    <a:pt x="71695" y="6825"/>
                    <a:pt x="71763" y="6506"/>
                    <a:pt x="71832" y="6186"/>
                  </a:cubicBezTo>
                  <a:cubicBezTo>
                    <a:pt x="71854" y="6095"/>
                    <a:pt x="71877" y="6004"/>
                    <a:pt x="71900" y="5912"/>
                  </a:cubicBezTo>
                  <a:cubicBezTo>
                    <a:pt x="71968" y="5593"/>
                    <a:pt x="72060" y="5296"/>
                    <a:pt x="72151" y="4999"/>
                  </a:cubicBezTo>
                  <a:cubicBezTo>
                    <a:pt x="72265" y="4543"/>
                    <a:pt x="72402" y="4132"/>
                    <a:pt x="72539" y="3744"/>
                  </a:cubicBezTo>
                  <a:cubicBezTo>
                    <a:pt x="72653" y="3402"/>
                    <a:pt x="72767" y="3105"/>
                    <a:pt x="72881" y="2808"/>
                  </a:cubicBezTo>
                  <a:cubicBezTo>
                    <a:pt x="73543" y="1096"/>
                    <a:pt x="74160" y="1"/>
                    <a:pt x="7416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7"/>
            <p:cNvSpPr/>
            <p:nvPr/>
          </p:nvSpPr>
          <p:spPr>
            <a:xfrm>
              <a:off x="1363800" y="2897725"/>
              <a:ext cx="1872825" cy="481050"/>
            </a:xfrm>
            <a:custGeom>
              <a:avLst/>
              <a:gdLst/>
              <a:ahLst/>
              <a:cxnLst/>
              <a:rect l="l" t="t" r="r" b="b"/>
              <a:pathLst>
                <a:path w="74913" h="19242" extrusionOk="0">
                  <a:moveTo>
                    <a:pt x="71832" y="0"/>
                  </a:moveTo>
                  <a:lnTo>
                    <a:pt x="71832" y="0"/>
                  </a:lnTo>
                  <a:cubicBezTo>
                    <a:pt x="62857" y="3379"/>
                    <a:pt x="36046" y="12719"/>
                    <a:pt x="14275" y="12719"/>
                  </a:cubicBezTo>
                  <a:cubicBezTo>
                    <a:pt x="9136" y="12719"/>
                    <a:pt x="4277" y="12199"/>
                    <a:pt x="0" y="10956"/>
                  </a:cubicBezTo>
                  <a:lnTo>
                    <a:pt x="0" y="12394"/>
                  </a:lnTo>
                  <a:lnTo>
                    <a:pt x="5866" y="19242"/>
                  </a:lnTo>
                  <a:lnTo>
                    <a:pt x="74913" y="12965"/>
                  </a:lnTo>
                  <a:cubicBezTo>
                    <a:pt x="73977" y="12098"/>
                    <a:pt x="73247" y="11162"/>
                    <a:pt x="72699" y="10157"/>
                  </a:cubicBezTo>
                  <a:cubicBezTo>
                    <a:pt x="72539" y="9884"/>
                    <a:pt x="72402" y="9610"/>
                    <a:pt x="72288" y="9313"/>
                  </a:cubicBezTo>
                  <a:cubicBezTo>
                    <a:pt x="72105" y="8925"/>
                    <a:pt x="71968" y="8537"/>
                    <a:pt x="71854" y="8149"/>
                  </a:cubicBezTo>
                  <a:cubicBezTo>
                    <a:pt x="71763" y="7852"/>
                    <a:pt x="71672" y="7555"/>
                    <a:pt x="71626" y="7281"/>
                  </a:cubicBezTo>
                  <a:cubicBezTo>
                    <a:pt x="71535" y="6871"/>
                    <a:pt x="71466" y="6483"/>
                    <a:pt x="71398" y="6072"/>
                  </a:cubicBezTo>
                  <a:cubicBezTo>
                    <a:pt x="71375" y="5775"/>
                    <a:pt x="71352" y="5501"/>
                    <a:pt x="71329" y="5204"/>
                  </a:cubicBezTo>
                  <a:cubicBezTo>
                    <a:pt x="71307" y="4793"/>
                    <a:pt x="71284" y="4383"/>
                    <a:pt x="71307" y="3972"/>
                  </a:cubicBezTo>
                  <a:cubicBezTo>
                    <a:pt x="71307" y="3675"/>
                    <a:pt x="71329" y="3378"/>
                    <a:pt x="71352" y="3104"/>
                  </a:cubicBezTo>
                  <a:cubicBezTo>
                    <a:pt x="71375" y="2671"/>
                    <a:pt x="71421" y="2260"/>
                    <a:pt x="71466" y="1872"/>
                  </a:cubicBezTo>
                  <a:cubicBezTo>
                    <a:pt x="71512" y="1552"/>
                    <a:pt x="71580" y="1256"/>
                    <a:pt x="71626" y="959"/>
                  </a:cubicBezTo>
                  <a:cubicBezTo>
                    <a:pt x="71695" y="639"/>
                    <a:pt x="71763" y="320"/>
                    <a:pt x="71832" y="0"/>
                  </a:cubicBezTo>
                  <a:close/>
                </a:path>
              </a:pathLst>
            </a:cu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7"/>
            <p:cNvSpPr/>
            <p:nvPr/>
          </p:nvSpPr>
          <p:spPr>
            <a:xfrm>
              <a:off x="1566950" y="2813275"/>
              <a:ext cx="1618900" cy="172350"/>
            </a:xfrm>
            <a:custGeom>
              <a:avLst/>
              <a:gdLst/>
              <a:ahLst/>
              <a:cxnLst/>
              <a:rect l="l" t="t" r="r" b="b"/>
              <a:pathLst>
                <a:path w="64756" h="6894" extrusionOk="0">
                  <a:moveTo>
                    <a:pt x="64755" y="0"/>
                  </a:moveTo>
                  <a:lnTo>
                    <a:pt x="0" y="6893"/>
                  </a:lnTo>
                  <a:lnTo>
                    <a:pt x="0" y="6893"/>
                  </a:lnTo>
                  <a:lnTo>
                    <a:pt x="64413" y="936"/>
                  </a:lnTo>
                  <a:cubicBezTo>
                    <a:pt x="64527" y="594"/>
                    <a:pt x="64641" y="297"/>
                    <a:pt x="64755"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7"/>
            <p:cNvSpPr/>
            <p:nvPr/>
          </p:nvSpPr>
          <p:spPr>
            <a:xfrm>
              <a:off x="1568075" y="2868050"/>
              <a:ext cx="1599525" cy="170075"/>
            </a:xfrm>
            <a:custGeom>
              <a:avLst/>
              <a:gdLst/>
              <a:ahLst/>
              <a:cxnLst/>
              <a:rect l="l" t="t" r="r" b="b"/>
              <a:pathLst>
                <a:path w="63981" h="6803" extrusionOk="0">
                  <a:moveTo>
                    <a:pt x="63980" y="0"/>
                  </a:moveTo>
                  <a:lnTo>
                    <a:pt x="1" y="6802"/>
                  </a:lnTo>
                  <a:lnTo>
                    <a:pt x="63729" y="913"/>
                  </a:lnTo>
                  <a:cubicBezTo>
                    <a:pt x="63797" y="594"/>
                    <a:pt x="63889" y="297"/>
                    <a:pt x="63980"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7"/>
            <p:cNvSpPr/>
            <p:nvPr/>
          </p:nvSpPr>
          <p:spPr>
            <a:xfrm>
              <a:off x="1569225" y="2921675"/>
              <a:ext cx="1585250" cy="168950"/>
            </a:xfrm>
            <a:custGeom>
              <a:avLst/>
              <a:gdLst/>
              <a:ahLst/>
              <a:cxnLst/>
              <a:rect l="l" t="t" r="r" b="b"/>
              <a:pathLst>
                <a:path w="63410" h="6758" extrusionOk="0">
                  <a:moveTo>
                    <a:pt x="63409" y="1"/>
                  </a:moveTo>
                  <a:lnTo>
                    <a:pt x="0" y="6757"/>
                  </a:lnTo>
                  <a:lnTo>
                    <a:pt x="63249" y="914"/>
                  </a:lnTo>
                  <a:cubicBezTo>
                    <a:pt x="63295" y="594"/>
                    <a:pt x="63363" y="298"/>
                    <a:pt x="63409"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7"/>
            <p:cNvSpPr/>
            <p:nvPr/>
          </p:nvSpPr>
          <p:spPr>
            <a:xfrm>
              <a:off x="1570375" y="2975325"/>
              <a:ext cx="1577250" cy="167800"/>
            </a:xfrm>
            <a:custGeom>
              <a:avLst/>
              <a:gdLst/>
              <a:ahLst/>
              <a:cxnLst/>
              <a:rect l="l" t="t" r="r" b="b"/>
              <a:pathLst>
                <a:path w="63090" h="6712" extrusionOk="0">
                  <a:moveTo>
                    <a:pt x="63089" y="0"/>
                  </a:moveTo>
                  <a:lnTo>
                    <a:pt x="0" y="6711"/>
                  </a:lnTo>
                  <a:lnTo>
                    <a:pt x="0" y="6711"/>
                  </a:lnTo>
                  <a:lnTo>
                    <a:pt x="63044" y="891"/>
                  </a:lnTo>
                  <a:cubicBezTo>
                    <a:pt x="63044" y="594"/>
                    <a:pt x="63066" y="297"/>
                    <a:pt x="63089"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7"/>
            <p:cNvSpPr/>
            <p:nvPr/>
          </p:nvSpPr>
          <p:spPr>
            <a:xfrm>
              <a:off x="1571500" y="3027825"/>
              <a:ext cx="1577250" cy="167775"/>
            </a:xfrm>
            <a:custGeom>
              <a:avLst/>
              <a:gdLst/>
              <a:ahLst/>
              <a:cxnLst/>
              <a:rect l="l" t="t" r="r" b="b"/>
              <a:pathLst>
                <a:path w="63090" h="6711" extrusionOk="0">
                  <a:moveTo>
                    <a:pt x="63021" y="0"/>
                  </a:moveTo>
                  <a:lnTo>
                    <a:pt x="1" y="6711"/>
                  </a:lnTo>
                  <a:lnTo>
                    <a:pt x="1" y="6711"/>
                  </a:lnTo>
                  <a:lnTo>
                    <a:pt x="63090" y="868"/>
                  </a:lnTo>
                  <a:cubicBezTo>
                    <a:pt x="63067" y="594"/>
                    <a:pt x="63044" y="297"/>
                    <a:pt x="63021"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7"/>
            <p:cNvSpPr/>
            <p:nvPr/>
          </p:nvSpPr>
          <p:spPr>
            <a:xfrm>
              <a:off x="1572650" y="3079750"/>
              <a:ext cx="1587525" cy="168350"/>
            </a:xfrm>
            <a:custGeom>
              <a:avLst/>
              <a:gdLst/>
              <a:ahLst/>
              <a:cxnLst/>
              <a:rect l="l" t="t" r="r" b="b"/>
              <a:pathLst>
                <a:path w="63501" h="6734" extrusionOk="0">
                  <a:moveTo>
                    <a:pt x="63272" y="0"/>
                  </a:moveTo>
                  <a:lnTo>
                    <a:pt x="0" y="6734"/>
                  </a:lnTo>
                  <a:lnTo>
                    <a:pt x="0" y="6734"/>
                  </a:lnTo>
                  <a:lnTo>
                    <a:pt x="63500" y="868"/>
                  </a:lnTo>
                  <a:cubicBezTo>
                    <a:pt x="63409" y="571"/>
                    <a:pt x="63318" y="297"/>
                    <a:pt x="63272"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7"/>
            <p:cNvSpPr/>
            <p:nvPr/>
          </p:nvSpPr>
          <p:spPr>
            <a:xfrm>
              <a:off x="1573775" y="3130525"/>
              <a:ext cx="1607500" cy="170075"/>
            </a:xfrm>
            <a:custGeom>
              <a:avLst/>
              <a:gdLst/>
              <a:ahLst/>
              <a:cxnLst/>
              <a:rect l="l" t="t" r="r" b="b"/>
              <a:pathLst>
                <a:path w="64300" h="6803" extrusionOk="0">
                  <a:moveTo>
                    <a:pt x="63889" y="1"/>
                  </a:moveTo>
                  <a:lnTo>
                    <a:pt x="1" y="6803"/>
                  </a:lnTo>
                  <a:lnTo>
                    <a:pt x="64300" y="868"/>
                  </a:lnTo>
                  <a:cubicBezTo>
                    <a:pt x="64140" y="572"/>
                    <a:pt x="64003" y="298"/>
                    <a:pt x="63889"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7"/>
            <p:cNvSpPr/>
            <p:nvPr/>
          </p:nvSpPr>
          <p:spPr>
            <a:xfrm>
              <a:off x="1304450" y="2704850"/>
              <a:ext cx="2005800" cy="695050"/>
            </a:xfrm>
            <a:custGeom>
              <a:avLst/>
              <a:gdLst/>
              <a:ahLst/>
              <a:cxnLst/>
              <a:rect l="l" t="t" r="r" b="b"/>
              <a:pathLst>
                <a:path w="80232" h="27802" extrusionOk="0">
                  <a:moveTo>
                    <a:pt x="68066" y="0"/>
                  </a:moveTo>
                  <a:lnTo>
                    <a:pt x="8240" y="2237"/>
                  </a:lnTo>
                  <a:lnTo>
                    <a:pt x="1553" y="4885"/>
                  </a:lnTo>
                  <a:lnTo>
                    <a:pt x="0" y="20680"/>
                  </a:lnTo>
                  <a:lnTo>
                    <a:pt x="8240" y="27801"/>
                  </a:lnTo>
                  <a:lnTo>
                    <a:pt x="80231" y="21228"/>
                  </a:lnTo>
                  <a:lnTo>
                    <a:pt x="80231" y="19698"/>
                  </a:lnTo>
                  <a:lnTo>
                    <a:pt x="9519" y="26249"/>
                  </a:lnTo>
                  <a:cubicBezTo>
                    <a:pt x="5045" y="17462"/>
                    <a:pt x="9519" y="7396"/>
                    <a:pt x="9519" y="7396"/>
                  </a:cubicBezTo>
                  <a:lnTo>
                    <a:pt x="80231" y="2077"/>
                  </a:lnTo>
                  <a:lnTo>
                    <a:pt x="80231" y="708"/>
                  </a:lnTo>
                  <a:lnTo>
                    <a:pt x="68066" y="0"/>
                  </a:lnTo>
                  <a:close/>
                </a:path>
              </a:pathLst>
            </a:custGeom>
            <a:solidFill>
              <a:srgbClr val="B2E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7"/>
            <p:cNvSpPr/>
            <p:nvPr/>
          </p:nvSpPr>
          <p:spPr>
            <a:xfrm>
              <a:off x="563775" y="2496000"/>
              <a:ext cx="2746475" cy="353800"/>
            </a:xfrm>
            <a:custGeom>
              <a:avLst/>
              <a:gdLst/>
              <a:ahLst/>
              <a:cxnLst/>
              <a:rect l="l" t="t" r="r" b="b"/>
              <a:pathLst>
                <a:path w="109859" h="14152" extrusionOk="0">
                  <a:moveTo>
                    <a:pt x="59688" y="0"/>
                  </a:moveTo>
                  <a:lnTo>
                    <a:pt x="0" y="1598"/>
                  </a:lnTo>
                  <a:lnTo>
                    <a:pt x="37867" y="14152"/>
                  </a:lnTo>
                  <a:lnTo>
                    <a:pt x="109858" y="9062"/>
                  </a:lnTo>
                  <a:lnTo>
                    <a:pt x="59688" y="0"/>
                  </a:lnTo>
                  <a:close/>
                </a:path>
              </a:pathLst>
            </a:custGeom>
            <a:solidFill>
              <a:srgbClr val="66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7"/>
            <p:cNvSpPr/>
            <p:nvPr/>
          </p:nvSpPr>
          <p:spPr>
            <a:xfrm>
              <a:off x="505000" y="2535375"/>
              <a:ext cx="1005475" cy="864525"/>
            </a:xfrm>
            <a:custGeom>
              <a:avLst/>
              <a:gdLst/>
              <a:ahLst/>
              <a:cxnLst/>
              <a:rect l="l" t="t" r="r" b="b"/>
              <a:pathLst>
                <a:path w="40219" h="34581" extrusionOk="0">
                  <a:moveTo>
                    <a:pt x="2351" y="0"/>
                  </a:moveTo>
                  <a:cubicBezTo>
                    <a:pt x="0" y="4999"/>
                    <a:pt x="799" y="11070"/>
                    <a:pt x="1598" y="14517"/>
                  </a:cubicBezTo>
                  <a:cubicBezTo>
                    <a:pt x="1963" y="16229"/>
                    <a:pt x="2351" y="17302"/>
                    <a:pt x="2351" y="17302"/>
                  </a:cubicBezTo>
                  <a:lnTo>
                    <a:pt x="11162" y="21319"/>
                  </a:lnTo>
                  <a:lnTo>
                    <a:pt x="25861" y="28030"/>
                  </a:lnTo>
                  <a:lnTo>
                    <a:pt x="40218" y="34580"/>
                  </a:lnTo>
                  <a:cubicBezTo>
                    <a:pt x="35357" y="25496"/>
                    <a:pt x="39419" y="14585"/>
                    <a:pt x="40127" y="12828"/>
                  </a:cubicBezTo>
                  <a:cubicBezTo>
                    <a:pt x="40150" y="12782"/>
                    <a:pt x="40150" y="12737"/>
                    <a:pt x="40173" y="12714"/>
                  </a:cubicBezTo>
                  <a:cubicBezTo>
                    <a:pt x="40173" y="12691"/>
                    <a:pt x="40196" y="12691"/>
                    <a:pt x="40196" y="12668"/>
                  </a:cubicBezTo>
                  <a:cubicBezTo>
                    <a:pt x="40196" y="12645"/>
                    <a:pt x="40218" y="12623"/>
                    <a:pt x="40218" y="12623"/>
                  </a:cubicBezTo>
                  <a:cubicBezTo>
                    <a:pt x="40218" y="12600"/>
                    <a:pt x="40218" y="12600"/>
                    <a:pt x="40218" y="12600"/>
                  </a:cubicBezTo>
                  <a:cubicBezTo>
                    <a:pt x="40218" y="12577"/>
                    <a:pt x="40218" y="12577"/>
                    <a:pt x="40218" y="12577"/>
                  </a:cubicBezTo>
                  <a:lnTo>
                    <a:pt x="29308" y="8948"/>
                  </a:lnTo>
                  <a:lnTo>
                    <a:pt x="13376" y="3675"/>
                  </a:lnTo>
                  <a:lnTo>
                    <a:pt x="2351" y="0"/>
                  </a:lnTo>
                  <a:close/>
                </a:path>
              </a:pathLst>
            </a:custGeom>
            <a:solidFill>
              <a:srgbClr val="5CA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7"/>
            <p:cNvSpPr/>
            <p:nvPr/>
          </p:nvSpPr>
          <p:spPr>
            <a:xfrm>
              <a:off x="544925" y="2856050"/>
              <a:ext cx="965550" cy="543850"/>
            </a:xfrm>
            <a:custGeom>
              <a:avLst/>
              <a:gdLst/>
              <a:ahLst/>
              <a:cxnLst/>
              <a:rect l="l" t="t" r="r" b="b"/>
              <a:pathLst>
                <a:path w="38622" h="21754" extrusionOk="0">
                  <a:moveTo>
                    <a:pt x="38530" y="1"/>
                  </a:moveTo>
                  <a:lnTo>
                    <a:pt x="38530" y="1"/>
                  </a:lnTo>
                  <a:cubicBezTo>
                    <a:pt x="37917" y="1287"/>
                    <a:pt x="34500" y="7198"/>
                    <a:pt x="23113" y="7198"/>
                  </a:cubicBezTo>
                  <a:cubicBezTo>
                    <a:pt x="17529" y="7198"/>
                    <a:pt x="10028" y="5776"/>
                    <a:pt x="1" y="1690"/>
                  </a:cubicBezTo>
                  <a:lnTo>
                    <a:pt x="1" y="1690"/>
                  </a:lnTo>
                  <a:cubicBezTo>
                    <a:pt x="366" y="3402"/>
                    <a:pt x="754" y="4475"/>
                    <a:pt x="754" y="4475"/>
                  </a:cubicBezTo>
                  <a:lnTo>
                    <a:pt x="9565" y="8492"/>
                  </a:lnTo>
                  <a:lnTo>
                    <a:pt x="24264" y="15203"/>
                  </a:lnTo>
                  <a:lnTo>
                    <a:pt x="38621" y="21753"/>
                  </a:lnTo>
                  <a:cubicBezTo>
                    <a:pt x="33760" y="12669"/>
                    <a:pt x="37822" y="1758"/>
                    <a:pt x="38530" y="1"/>
                  </a:cubicBezTo>
                  <a:close/>
                </a:path>
              </a:pathLst>
            </a:custGeom>
            <a:solidFill>
              <a:srgbClr val="5096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7"/>
            <p:cNvSpPr/>
            <p:nvPr/>
          </p:nvSpPr>
          <p:spPr>
            <a:xfrm>
              <a:off x="722975" y="2627250"/>
              <a:ext cx="514725" cy="608875"/>
            </a:xfrm>
            <a:custGeom>
              <a:avLst/>
              <a:gdLst/>
              <a:ahLst/>
              <a:cxnLst/>
              <a:rect l="l" t="t" r="r" b="b"/>
              <a:pathLst>
                <a:path w="20589" h="24355" extrusionOk="0">
                  <a:moveTo>
                    <a:pt x="4657" y="0"/>
                  </a:moveTo>
                  <a:cubicBezTo>
                    <a:pt x="3264" y="2465"/>
                    <a:pt x="0" y="9472"/>
                    <a:pt x="2443" y="17644"/>
                  </a:cubicBezTo>
                  <a:lnTo>
                    <a:pt x="17142" y="24355"/>
                  </a:lnTo>
                  <a:cubicBezTo>
                    <a:pt x="16594" y="19881"/>
                    <a:pt x="16092" y="10454"/>
                    <a:pt x="20589" y="5295"/>
                  </a:cubicBezTo>
                  <a:lnTo>
                    <a:pt x="4657" y="0"/>
                  </a:lnTo>
                  <a:close/>
                </a:path>
              </a:pathLst>
            </a:custGeom>
            <a:solidFill>
              <a:srgbClr val="B2ED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7"/>
            <p:cNvSpPr/>
            <p:nvPr/>
          </p:nvSpPr>
          <p:spPr>
            <a:xfrm>
              <a:off x="2020025" y="2401275"/>
              <a:ext cx="1464825" cy="448525"/>
            </a:xfrm>
            <a:custGeom>
              <a:avLst/>
              <a:gdLst/>
              <a:ahLst/>
              <a:cxnLst/>
              <a:rect l="l" t="t" r="r" b="b"/>
              <a:pathLst>
                <a:path w="58593" h="17941" extrusionOk="0">
                  <a:moveTo>
                    <a:pt x="58593" y="0"/>
                  </a:moveTo>
                  <a:lnTo>
                    <a:pt x="1393" y="5661"/>
                  </a:lnTo>
                  <a:lnTo>
                    <a:pt x="183" y="13079"/>
                  </a:lnTo>
                  <a:lnTo>
                    <a:pt x="0" y="14106"/>
                  </a:lnTo>
                  <a:lnTo>
                    <a:pt x="2009" y="17941"/>
                  </a:lnTo>
                  <a:lnTo>
                    <a:pt x="58593" y="12120"/>
                  </a:lnTo>
                  <a:cubicBezTo>
                    <a:pt x="58273" y="11504"/>
                    <a:pt x="57999" y="10911"/>
                    <a:pt x="57794" y="10317"/>
                  </a:cubicBezTo>
                  <a:cubicBezTo>
                    <a:pt x="57703" y="10066"/>
                    <a:pt x="57634" y="9838"/>
                    <a:pt x="57566" y="9587"/>
                  </a:cubicBezTo>
                  <a:cubicBezTo>
                    <a:pt x="57452" y="9199"/>
                    <a:pt x="57383" y="8811"/>
                    <a:pt x="57315" y="8446"/>
                  </a:cubicBezTo>
                  <a:cubicBezTo>
                    <a:pt x="57269" y="8194"/>
                    <a:pt x="57223" y="7943"/>
                    <a:pt x="57201" y="7715"/>
                  </a:cubicBezTo>
                  <a:cubicBezTo>
                    <a:pt x="57155" y="7304"/>
                    <a:pt x="57132" y="6916"/>
                    <a:pt x="57109" y="6528"/>
                  </a:cubicBezTo>
                  <a:cubicBezTo>
                    <a:pt x="57109" y="6277"/>
                    <a:pt x="57109" y="6026"/>
                    <a:pt x="57132" y="5798"/>
                  </a:cubicBezTo>
                  <a:cubicBezTo>
                    <a:pt x="57132" y="5661"/>
                    <a:pt x="57132" y="5501"/>
                    <a:pt x="57155" y="5364"/>
                  </a:cubicBezTo>
                  <a:cubicBezTo>
                    <a:pt x="57155" y="5113"/>
                    <a:pt x="57178" y="4839"/>
                    <a:pt x="57223" y="4588"/>
                  </a:cubicBezTo>
                  <a:cubicBezTo>
                    <a:pt x="57246" y="4337"/>
                    <a:pt x="57292" y="4086"/>
                    <a:pt x="57338" y="3858"/>
                  </a:cubicBezTo>
                  <a:cubicBezTo>
                    <a:pt x="57406" y="3401"/>
                    <a:pt x="57497" y="3013"/>
                    <a:pt x="57589" y="2625"/>
                  </a:cubicBezTo>
                  <a:cubicBezTo>
                    <a:pt x="57680" y="2351"/>
                    <a:pt x="57748" y="2100"/>
                    <a:pt x="57817" y="1872"/>
                  </a:cubicBezTo>
                  <a:cubicBezTo>
                    <a:pt x="58205" y="708"/>
                    <a:pt x="58593" y="0"/>
                    <a:pt x="585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7"/>
            <p:cNvSpPr/>
            <p:nvPr/>
          </p:nvSpPr>
          <p:spPr>
            <a:xfrm>
              <a:off x="2020025" y="2535375"/>
              <a:ext cx="1464825" cy="314425"/>
            </a:xfrm>
            <a:custGeom>
              <a:avLst/>
              <a:gdLst/>
              <a:ahLst/>
              <a:cxnLst/>
              <a:rect l="l" t="t" r="r" b="b"/>
              <a:pathLst>
                <a:path w="58593" h="12577" extrusionOk="0">
                  <a:moveTo>
                    <a:pt x="57155" y="0"/>
                  </a:moveTo>
                  <a:lnTo>
                    <a:pt x="57155" y="0"/>
                  </a:lnTo>
                  <a:cubicBezTo>
                    <a:pt x="51165" y="2625"/>
                    <a:pt x="35251" y="7720"/>
                    <a:pt x="1937" y="7720"/>
                  </a:cubicBezTo>
                  <a:cubicBezTo>
                    <a:pt x="1357" y="7720"/>
                    <a:pt x="773" y="7718"/>
                    <a:pt x="183" y="7715"/>
                  </a:cubicBezTo>
                  <a:lnTo>
                    <a:pt x="0" y="8742"/>
                  </a:lnTo>
                  <a:lnTo>
                    <a:pt x="2009" y="12577"/>
                  </a:lnTo>
                  <a:lnTo>
                    <a:pt x="58593" y="6756"/>
                  </a:lnTo>
                  <a:cubicBezTo>
                    <a:pt x="58273" y="6140"/>
                    <a:pt x="57999" y="5547"/>
                    <a:pt x="57794" y="4953"/>
                  </a:cubicBezTo>
                  <a:cubicBezTo>
                    <a:pt x="57703" y="4702"/>
                    <a:pt x="57634" y="4474"/>
                    <a:pt x="57566" y="4223"/>
                  </a:cubicBezTo>
                  <a:cubicBezTo>
                    <a:pt x="57452" y="3835"/>
                    <a:pt x="57383" y="3447"/>
                    <a:pt x="57315" y="3082"/>
                  </a:cubicBezTo>
                  <a:cubicBezTo>
                    <a:pt x="57269" y="2830"/>
                    <a:pt x="57223" y="2579"/>
                    <a:pt x="57201" y="2351"/>
                  </a:cubicBezTo>
                  <a:cubicBezTo>
                    <a:pt x="57155" y="1940"/>
                    <a:pt x="57132" y="1552"/>
                    <a:pt x="57109" y="1164"/>
                  </a:cubicBezTo>
                  <a:cubicBezTo>
                    <a:pt x="57109" y="913"/>
                    <a:pt x="57109" y="662"/>
                    <a:pt x="57132" y="434"/>
                  </a:cubicBezTo>
                  <a:cubicBezTo>
                    <a:pt x="57132" y="297"/>
                    <a:pt x="57132" y="137"/>
                    <a:pt x="57155" y="0"/>
                  </a:cubicBezTo>
                  <a:close/>
                </a:path>
              </a:pathLst>
            </a:cu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7"/>
            <p:cNvSpPr/>
            <p:nvPr/>
          </p:nvSpPr>
          <p:spPr>
            <a:xfrm>
              <a:off x="2142700" y="2448050"/>
              <a:ext cx="1322750" cy="150675"/>
            </a:xfrm>
            <a:custGeom>
              <a:avLst/>
              <a:gdLst/>
              <a:ahLst/>
              <a:cxnLst/>
              <a:rect l="l" t="t" r="r" b="b"/>
              <a:pathLst>
                <a:path w="52910" h="6027" extrusionOk="0">
                  <a:moveTo>
                    <a:pt x="52910" y="1"/>
                  </a:moveTo>
                  <a:lnTo>
                    <a:pt x="1" y="6027"/>
                  </a:lnTo>
                  <a:lnTo>
                    <a:pt x="52682" y="754"/>
                  </a:lnTo>
                  <a:cubicBezTo>
                    <a:pt x="52773" y="480"/>
                    <a:pt x="52841" y="229"/>
                    <a:pt x="52910"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7"/>
            <p:cNvSpPr/>
            <p:nvPr/>
          </p:nvSpPr>
          <p:spPr>
            <a:xfrm>
              <a:off x="2143850" y="2497700"/>
              <a:ext cx="1309625" cy="148975"/>
            </a:xfrm>
            <a:custGeom>
              <a:avLst/>
              <a:gdLst/>
              <a:ahLst/>
              <a:cxnLst/>
              <a:rect l="l" t="t" r="r" b="b"/>
              <a:pathLst>
                <a:path w="52385" h="5959" extrusionOk="0">
                  <a:moveTo>
                    <a:pt x="52385" y="1"/>
                  </a:moveTo>
                  <a:lnTo>
                    <a:pt x="0" y="5958"/>
                  </a:lnTo>
                  <a:lnTo>
                    <a:pt x="52270" y="731"/>
                  </a:lnTo>
                  <a:cubicBezTo>
                    <a:pt x="52293" y="480"/>
                    <a:pt x="52339" y="229"/>
                    <a:pt x="52385"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7"/>
            <p:cNvSpPr/>
            <p:nvPr/>
          </p:nvSpPr>
          <p:spPr>
            <a:xfrm>
              <a:off x="2145000" y="2546200"/>
              <a:ext cx="1303350" cy="148400"/>
            </a:xfrm>
            <a:custGeom>
              <a:avLst/>
              <a:gdLst/>
              <a:ahLst/>
              <a:cxnLst/>
              <a:rect l="l" t="t" r="r" b="b"/>
              <a:pathLst>
                <a:path w="52134" h="5936" extrusionOk="0">
                  <a:moveTo>
                    <a:pt x="52133" y="1"/>
                  </a:moveTo>
                  <a:lnTo>
                    <a:pt x="0" y="5935"/>
                  </a:lnTo>
                  <a:lnTo>
                    <a:pt x="0" y="5935"/>
                  </a:lnTo>
                  <a:lnTo>
                    <a:pt x="52110" y="731"/>
                  </a:lnTo>
                  <a:cubicBezTo>
                    <a:pt x="52110" y="480"/>
                    <a:pt x="52110" y="252"/>
                    <a:pt x="52133"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7"/>
            <p:cNvSpPr/>
            <p:nvPr/>
          </p:nvSpPr>
          <p:spPr>
            <a:xfrm>
              <a:off x="2146125" y="2594150"/>
              <a:ext cx="1306775" cy="148950"/>
            </a:xfrm>
            <a:custGeom>
              <a:avLst/>
              <a:gdLst/>
              <a:ahLst/>
              <a:cxnLst/>
              <a:rect l="l" t="t" r="r" b="b"/>
              <a:pathLst>
                <a:path w="52271" h="5958" extrusionOk="0">
                  <a:moveTo>
                    <a:pt x="52157" y="0"/>
                  </a:moveTo>
                  <a:lnTo>
                    <a:pt x="1" y="5958"/>
                  </a:lnTo>
                  <a:lnTo>
                    <a:pt x="52271" y="731"/>
                  </a:lnTo>
                  <a:cubicBezTo>
                    <a:pt x="52225" y="479"/>
                    <a:pt x="52179" y="228"/>
                    <a:pt x="52157"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7"/>
            <p:cNvSpPr/>
            <p:nvPr/>
          </p:nvSpPr>
          <p:spPr>
            <a:xfrm>
              <a:off x="2146700" y="2640925"/>
              <a:ext cx="1318200" cy="150100"/>
            </a:xfrm>
            <a:custGeom>
              <a:avLst/>
              <a:gdLst/>
              <a:ahLst/>
              <a:cxnLst/>
              <a:rect l="l" t="t" r="r" b="b"/>
              <a:pathLst>
                <a:path w="52728" h="6004" extrusionOk="0">
                  <a:moveTo>
                    <a:pt x="52499" y="1"/>
                  </a:moveTo>
                  <a:lnTo>
                    <a:pt x="1" y="6004"/>
                  </a:lnTo>
                  <a:lnTo>
                    <a:pt x="52727" y="731"/>
                  </a:lnTo>
                  <a:cubicBezTo>
                    <a:pt x="52636" y="480"/>
                    <a:pt x="52567" y="252"/>
                    <a:pt x="52499"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7"/>
            <p:cNvSpPr/>
            <p:nvPr/>
          </p:nvSpPr>
          <p:spPr>
            <a:xfrm>
              <a:off x="1977800" y="2383575"/>
              <a:ext cx="1567550" cy="477650"/>
            </a:xfrm>
            <a:custGeom>
              <a:avLst/>
              <a:gdLst/>
              <a:ahLst/>
              <a:cxnLst/>
              <a:rect l="l" t="t" r="r" b="b"/>
              <a:pathLst>
                <a:path w="62702" h="19106" extrusionOk="0">
                  <a:moveTo>
                    <a:pt x="57703" y="1"/>
                  </a:moveTo>
                  <a:lnTo>
                    <a:pt x="4337" y="4908"/>
                  </a:lnTo>
                  <a:lnTo>
                    <a:pt x="3698" y="6072"/>
                  </a:lnTo>
                  <a:cubicBezTo>
                    <a:pt x="3698" y="6072"/>
                    <a:pt x="183" y="7738"/>
                    <a:pt x="92" y="7898"/>
                  </a:cubicBezTo>
                  <a:cubicBezTo>
                    <a:pt x="0" y="8058"/>
                    <a:pt x="92" y="15659"/>
                    <a:pt x="92" y="15659"/>
                  </a:cubicBezTo>
                  <a:lnTo>
                    <a:pt x="3584" y="19105"/>
                  </a:lnTo>
                  <a:lnTo>
                    <a:pt x="62701" y="13079"/>
                  </a:lnTo>
                  <a:lnTo>
                    <a:pt x="62701" y="11984"/>
                  </a:lnTo>
                  <a:lnTo>
                    <a:pt x="4497" y="17987"/>
                  </a:lnTo>
                  <a:cubicBezTo>
                    <a:pt x="2443" y="11664"/>
                    <a:pt x="4679" y="7328"/>
                    <a:pt x="4679" y="7328"/>
                  </a:cubicBezTo>
                  <a:lnTo>
                    <a:pt x="62701" y="1165"/>
                  </a:lnTo>
                  <a:lnTo>
                    <a:pt x="62701" y="1"/>
                  </a:ln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7"/>
            <p:cNvSpPr/>
            <p:nvPr/>
          </p:nvSpPr>
          <p:spPr>
            <a:xfrm>
              <a:off x="644800" y="2218675"/>
              <a:ext cx="2900550" cy="317275"/>
            </a:xfrm>
            <a:custGeom>
              <a:avLst/>
              <a:gdLst/>
              <a:ahLst/>
              <a:cxnLst/>
              <a:rect l="l" t="t" r="r" b="b"/>
              <a:pathLst>
                <a:path w="116022" h="12691" extrusionOk="0">
                  <a:moveTo>
                    <a:pt x="57999" y="0"/>
                  </a:moveTo>
                  <a:lnTo>
                    <a:pt x="0" y="3310"/>
                  </a:lnTo>
                  <a:lnTo>
                    <a:pt x="57018" y="12691"/>
                  </a:lnTo>
                  <a:lnTo>
                    <a:pt x="116021" y="6597"/>
                  </a:lnTo>
                  <a:lnTo>
                    <a:pt x="57999" y="0"/>
                  </a:lnTo>
                  <a:close/>
                </a:path>
              </a:pathLst>
            </a:custGeom>
            <a:solidFill>
              <a:srgbClr val="F9A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7"/>
            <p:cNvSpPr/>
            <p:nvPr/>
          </p:nvSpPr>
          <p:spPr>
            <a:xfrm>
              <a:off x="611700" y="2301400"/>
              <a:ext cx="1458550" cy="559825"/>
            </a:xfrm>
            <a:custGeom>
              <a:avLst/>
              <a:gdLst/>
              <a:ahLst/>
              <a:cxnLst/>
              <a:rect l="l" t="t" r="r" b="b"/>
              <a:pathLst>
                <a:path w="58342" h="22393" extrusionOk="0">
                  <a:moveTo>
                    <a:pt x="1324" y="1"/>
                  </a:moveTo>
                  <a:cubicBezTo>
                    <a:pt x="92" y="2877"/>
                    <a:pt x="1" y="5205"/>
                    <a:pt x="229" y="6871"/>
                  </a:cubicBezTo>
                  <a:cubicBezTo>
                    <a:pt x="526" y="8880"/>
                    <a:pt x="1324" y="9975"/>
                    <a:pt x="1324" y="9975"/>
                  </a:cubicBezTo>
                  <a:lnTo>
                    <a:pt x="58228" y="22392"/>
                  </a:lnTo>
                  <a:cubicBezTo>
                    <a:pt x="55534" y="15499"/>
                    <a:pt x="58274" y="9496"/>
                    <a:pt x="58342" y="9382"/>
                  </a:cubicBezTo>
                  <a:lnTo>
                    <a:pt x="58342" y="9359"/>
                  </a:lnTo>
                  <a:lnTo>
                    <a:pt x="1324"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7"/>
            <p:cNvSpPr/>
            <p:nvPr/>
          </p:nvSpPr>
          <p:spPr>
            <a:xfrm>
              <a:off x="617400" y="2473175"/>
              <a:ext cx="1452850" cy="388050"/>
            </a:xfrm>
            <a:custGeom>
              <a:avLst/>
              <a:gdLst/>
              <a:ahLst/>
              <a:cxnLst/>
              <a:rect l="l" t="t" r="r" b="b"/>
              <a:pathLst>
                <a:path w="58114" h="15522" extrusionOk="0">
                  <a:moveTo>
                    <a:pt x="1" y="0"/>
                  </a:moveTo>
                  <a:lnTo>
                    <a:pt x="1" y="0"/>
                  </a:lnTo>
                  <a:cubicBezTo>
                    <a:pt x="298" y="2009"/>
                    <a:pt x="1096" y="3104"/>
                    <a:pt x="1096" y="3104"/>
                  </a:cubicBezTo>
                  <a:lnTo>
                    <a:pt x="58000" y="15521"/>
                  </a:lnTo>
                  <a:cubicBezTo>
                    <a:pt x="55306" y="8628"/>
                    <a:pt x="58046" y="2625"/>
                    <a:pt x="58114" y="2511"/>
                  </a:cubicBezTo>
                  <a:lnTo>
                    <a:pt x="58114" y="2511"/>
                  </a:lnTo>
                  <a:cubicBezTo>
                    <a:pt x="57888" y="2564"/>
                    <a:pt x="50703" y="4603"/>
                    <a:pt x="37446" y="4603"/>
                  </a:cubicBezTo>
                  <a:cubicBezTo>
                    <a:pt x="27963" y="4603"/>
                    <a:pt x="15373" y="3560"/>
                    <a:pt x="1" y="0"/>
                  </a:cubicBez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7"/>
            <p:cNvSpPr/>
            <p:nvPr/>
          </p:nvSpPr>
          <p:spPr>
            <a:xfrm>
              <a:off x="979750" y="2401275"/>
              <a:ext cx="697350" cy="326425"/>
            </a:xfrm>
            <a:custGeom>
              <a:avLst/>
              <a:gdLst/>
              <a:ahLst/>
              <a:cxnLst/>
              <a:rect l="l" t="t" r="r" b="b"/>
              <a:pathLst>
                <a:path w="27894" h="13057" extrusionOk="0">
                  <a:moveTo>
                    <a:pt x="1713" y="0"/>
                  </a:moveTo>
                  <a:cubicBezTo>
                    <a:pt x="1" y="3333"/>
                    <a:pt x="1165" y="7578"/>
                    <a:pt x="1165" y="7578"/>
                  </a:cubicBezTo>
                  <a:lnTo>
                    <a:pt x="27893" y="13056"/>
                  </a:lnTo>
                  <a:cubicBezTo>
                    <a:pt x="26889" y="9518"/>
                    <a:pt x="27893" y="4451"/>
                    <a:pt x="27893" y="4451"/>
                  </a:cubicBezTo>
                  <a:lnTo>
                    <a:pt x="1713" y="0"/>
                  </a:lnTo>
                  <a:close/>
                </a:path>
              </a:pathLst>
            </a:custGeom>
            <a:solidFill>
              <a:srgbClr val="F091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7"/>
            <p:cNvSpPr/>
            <p:nvPr/>
          </p:nvSpPr>
          <p:spPr>
            <a:xfrm>
              <a:off x="1596050" y="1922500"/>
              <a:ext cx="1749575" cy="555825"/>
            </a:xfrm>
            <a:custGeom>
              <a:avLst/>
              <a:gdLst/>
              <a:ahLst/>
              <a:cxnLst/>
              <a:rect l="l" t="t" r="r" b="b"/>
              <a:pathLst>
                <a:path w="69983" h="22233" extrusionOk="0">
                  <a:moveTo>
                    <a:pt x="69983" y="1"/>
                  </a:moveTo>
                  <a:lnTo>
                    <a:pt x="4771" y="2009"/>
                  </a:lnTo>
                  <a:lnTo>
                    <a:pt x="0" y="5045"/>
                  </a:lnTo>
                  <a:lnTo>
                    <a:pt x="411" y="14289"/>
                  </a:lnTo>
                  <a:lnTo>
                    <a:pt x="662" y="19973"/>
                  </a:lnTo>
                  <a:lnTo>
                    <a:pt x="5182" y="22233"/>
                  </a:lnTo>
                  <a:lnTo>
                    <a:pt x="69983" y="17850"/>
                  </a:lnTo>
                  <a:cubicBezTo>
                    <a:pt x="69458" y="16937"/>
                    <a:pt x="69047" y="16001"/>
                    <a:pt x="68750" y="15043"/>
                  </a:cubicBezTo>
                  <a:cubicBezTo>
                    <a:pt x="68659" y="14769"/>
                    <a:pt x="68567" y="14495"/>
                    <a:pt x="68499" y="14198"/>
                  </a:cubicBezTo>
                  <a:cubicBezTo>
                    <a:pt x="68408" y="13856"/>
                    <a:pt x="68339" y="13513"/>
                    <a:pt x="68271" y="13148"/>
                  </a:cubicBezTo>
                  <a:cubicBezTo>
                    <a:pt x="68225" y="12874"/>
                    <a:pt x="68179" y="12600"/>
                    <a:pt x="68134" y="12304"/>
                  </a:cubicBezTo>
                  <a:cubicBezTo>
                    <a:pt x="68088" y="11961"/>
                    <a:pt x="68065" y="11596"/>
                    <a:pt x="68020" y="11254"/>
                  </a:cubicBezTo>
                  <a:cubicBezTo>
                    <a:pt x="68020" y="10957"/>
                    <a:pt x="67997" y="10683"/>
                    <a:pt x="67997" y="10386"/>
                  </a:cubicBezTo>
                  <a:cubicBezTo>
                    <a:pt x="67974" y="10044"/>
                    <a:pt x="67974" y="9679"/>
                    <a:pt x="67997" y="9336"/>
                  </a:cubicBezTo>
                  <a:cubicBezTo>
                    <a:pt x="67997" y="9040"/>
                    <a:pt x="67997" y="8743"/>
                    <a:pt x="68020" y="8469"/>
                  </a:cubicBezTo>
                  <a:cubicBezTo>
                    <a:pt x="68042" y="8104"/>
                    <a:pt x="68088" y="7739"/>
                    <a:pt x="68111" y="7396"/>
                  </a:cubicBezTo>
                  <a:cubicBezTo>
                    <a:pt x="68157" y="7099"/>
                    <a:pt x="68179" y="6803"/>
                    <a:pt x="68225" y="6529"/>
                  </a:cubicBezTo>
                  <a:cubicBezTo>
                    <a:pt x="68271" y="6164"/>
                    <a:pt x="68339" y="5821"/>
                    <a:pt x="68385" y="5479"/>
                  </a:cubicBezTo>
                  <a:cubicBezTo>
                    <a:pt x="68408" y="5479"/>
                    <a:pt x="68408" y="5456"/>
                    <a:pt x="68408" y="5456"/>
                  </a:cubicBezTo>
                  <a:cubicBezTo>
                    <a:pt x="68453" y="5159"/>
                    <a:pt x="68522" y="4863"/>
                    <a:pt x="68567" y="4566"/>
                  </a:cubicBezTo>
                  <a:cubicBezTo>
                    <a:pt x="68659" y="4201"/>
                    <a:pt x="68750" y="3835"/>
                    <a:pt x="68841" y="3493"/>
                  </a:cubicBezTo>
                  <a:cubicBezTo>
                    <a:pt x="68910" y="3174"/>
                    <a:pt x="69001" y="2877"/>
                    <a:pt x="69070" y="2603"/>
                  </a:cubicBezTo>
                  <a:cubicBezTo>
                    <a:pt x="69549" y="1005"/>
                    <a:pt x="69983" y="1"/>
                    <a:pt x="6998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7"/>
            <p:cNvSpPr/>
            <p:nvPr/>
          </p:nvSpPr>
          <p:spPr>
            <a:xfrm>
              <a:off x="1606325" y="2059450"/>
              <a:ext cx="1739300" cy="418875"/>
            </a:xfrm>
            <a:custGeom>
              <a:avLst/>
              <a:gdLst/>
              <a:ahLst/>
              <a:cxnLst/>
              <a:rect l="l" t="t" r="r" b="b"/>
              <a:pathLst>
                <a:path w="69572" h="16755" extrusionOk="0">
                  <a:moveTo>
                    <a:pt x="67974" y="1"/>
                  </a:moveTo>
                  <a:cubicBezTo>
                    <a:pt x="53165" y="7830"/>
                    <a:pt x="20146" y="8837"/>
                    <a:pt x="4283" y="8837"/>
                  </a:cubicBezTo>
                  <a:cubicBezTo>
                    <a:pt x="2664" y="8837"/>
                    <a:pt x="1224" y="8826"/>
                    <a:pt x="0" y="8811"/>
                  </a:cubicBezTo>
                  <a:lnTo>
                    <a:pt x="0" y="8811"/>
                  </a:lnTo>
                  <a:lnTo>
                    <a:pt x="251" y="14495"/>
                  </a:lnTo>
                  <a:lnTo>
                    <a:pt x="4771" y="16755"/>
                  </a:lnTo>
                  <a:lnTo>
                    <a:pt x="69572" y="12372"/>
                  </a:lnTo>
                  <a:cubicBezTo>
                    <a:pt x="69047" y="11459"/>
                    <a:pt x="68636" y="10523"/>
                    <a:pt x="68339" y="9565"/>
                  </a:cubicBezTo>
                  <a:cubicBezTo>
                    <a:pt x="68248" y="9291"/>
                    <a:pt x="68156" y="9017"/>
                    <a:pt x="68088" y="8720"/>
                  </a:cubicBezTo>
                  <a:cubicBezTo>
                    <a:pt x="67997" y="8378"/>
                    <a:pt x="67928" y="8035"/>
                    <a:pt x="67860" y="7670"/>
                  </a:cubicBezTo>
                  <a:cubicBezTo>
                    <a:pt x="67814" y="7396"/>
                    <a:pt x="67768" y="7122"/>
                    <a:pt x="67723" y="6826"/>
                  </a:cubicBezTo>
                  <a:cubicBezTo>
                    <a:pt x="67677" y="6483"/>
                    <a:pt x="67654" y="6118"/>
                    <a:pt x="67609" y="5776"/>
                  </a:cubicBezTo>
                  <a:cubicBezTo>
                    <a:pt x="67609" y="5479"/>
                    <a:pt x="67586" y="5205"/>
                    <a:pt x="67586" y="4908"/>
                  </a:cubicBezTo>
                  <a:cubicBezTo>
                    <a:pt x="67563" y="4566"/>
                    <a:pt x="67563" y="4201"/>
                    <a:pt x="67586" y="3858"/>
                  </a:cubicBezTo>
                  <a:cubicBezTo>
                    <a:pt x="67586" y="3562"/>
                    <a:pt x="67586" y="3265"/>
                    <a:pt x="67609" y="2991"/>
                  </a:cubicBezTo>
                  <a:cubicBezTo>
                    <a:pt x="67631" y="2626"/>
                    <a:pt x="67677" y="2261"/>
                    <a:pt x="67700" y="1918"/>
                  </a:cubicBezTo>
                  <a:cubicBezTo>
                    <a:pt x="67746" y="1621"/>
                    <a:pt x="67768" y="1325"/>
                    <a:pt x="67814" y="1051"/>
                  </a:cubicBezTo>
                  <a:cubicBezTo>
                    <a:pt x="67860" y="686"/>
                    <a:pt x="67928" y="343"/>
                    <a:pt x="67974" y="1"/>
                  </a:cubicBezTo>
                  <a:close/>
                </a:path>
              </a:pathLst>
            </a:custGeom>
            <a:solidFill>
              <a:srgbClr val="DADA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7"/>
            <p:cNvSpPr/>
            <p:nvPr/>
          </p:nvSpPr>
          <p:spPr>
            <a:xfrm>
              <a:off x="1764950" y="1987550"/>
              <a:ext cx="1557850" cy="125575"/>
            </a:xfrm>
            <a:custGeom>
              <a:avLst/>
              <a:gdLst/>
              <a:ahLst/>
              <a:cxnLst/>
              <a:rect l="l" t="t" r="r" b="b"/>
              <a:pathLst>
                <a:path w="62314" h="5023" extrusionOk="0">
                  <a:moveTo>
                    <a:pt x="62314" y="1"/>
                  </a:moveTo>
                  <a:lnTo>
                    <a:pt x="0" y="5022"/>
                  </a:lnTo>
                  <a:lnTo>
                    <a:pt x="0" y="5022"/>
                  </a:lnTo>
                  <a:lnTo>
                    <a:pt x="62085" y="891"/>
                  </a:lnTo>
                  <a:cubicBezTo>
                    <a:pt x="62154" y="594"/>
                    <a:pt x="62245" y="298"/>
                    <a:pt x="62314"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7"/>
            <p:cNvSpPr/>
            <p:nvPr/>
          </p:nvSpPr>
          <p:spPr>
            <a:xfrm>
              <a:off x="1765525" y="2037200"/>
              <a:ext cx="1544725" cy="123850"/>
            </a:xfrm>
            <a:custGeom>
              <a:avLst/>
              <a:gdLst/>
              <a:ahLst/>
              <a:cxnLst/>
              <a:rect l="l" t="t" r="r" b="b"/>
              <a:pathLst>
                <a:path w="61789" h="4954" extrusionOk="0">
                  <a:moveTo>
                    <a:pt x="61788" y="1"/>
                  </a:moveTo>
                  <a:lnTo>
                    <a:pt x="0" y="4954"/>
                  </a:lnTo>
                  <a:lnTo>
                    <a:pt x="0" y="4954"/>
                  </a:lnTo>
                  <a:lnTo>
                    <a:pt x="61629" y="868"/>
                  </a:lnTo>
                  <a:cubicBezTo>
                    <a:pt x="61674" y="571"/>
                    <a:pt x="61743" y="275"/>
                    <a:pt x="61788"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7"/>
            <p:cNvSpPr/>
            <p:nvPr/>
          </p:nvSpPr>
          <p:spPr>
            <a:xfrm>
              <a:off x="1766650" y="2085700"/>
              <a:ext cx="1535025" cy="123300"/>
            </a:xfrm>
            <a:custGeom>
              <a:avLst/>
              <a:gdLst/>
              <a:ahLst/>
              <a:cxnLst/>
              <a:rect l="l" t="t" r="r" b="b"/>
              <a:pathLst>
                <a:path w="61401" h="4932" extrusionOk="0">
                  <a:moveTo>
                    <a:pt x="61401" y="1"/>
                  </a:moveTo>
                  <a:lnTo>
                    <a:pt x="1" y="4931"/>
                  </a:lnTo>
                  <a:lnTo>
                    <a:pt x="1" y="4931"/>
                  </a:lnTo>
                  <a:lnTo>
                    <a:pt x="61287" y="868"/>
                  </a:lnTo>
                  <a:cubicBezTo>
                    <a:pt x="61333" y="571"/>
                    <a:pt x="61355" y="298"/>
                    <a:pt x="61401"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7"/>
            <p:cNvSpPr/>
            <p:nvPr/>
          </p:nvSpPr>
          <p:spPr>
            <a:xfrm>
              <a:off x="1767800" y="2134200"/>
              <a:ext cx="1528750" cy="123300"/>
            </a:xfrm>
            <a:custGeom>
              <a:avLst/>
              <a:gdLst/>
              <a:ahLst/>
              <a:cxnLst/>
              <a:rect l="l" t="t" r="r" b="b"/>
              <a:pathLst>
                <a:path w="61150" h="4932" extrusionOk="0">
                  <a:moveTo>
                    <a:pt x="61150" y="1"/>
                  </a:moveTo>
                  <a:lnTo>
                    <a:pt x="1" y="4931"/>
                  </a:lnTo>
                  <a:lnTo>
                    <a:pt x="61127" y="868"/>
                  </a:lnTo>
                  <a:cubicBezTo>
                    <a:pt x="61127" y="572"/>
                    <a:pt x="61127" y="298"/>
                    <a:pt x="61150"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7"/>
            <p:cNvSpPr/>
            <p:nvPr/>
          </p:nvSpPr>
          <p:spPr>
            <a:xfrm>
              <a:off x="1768950" y="2182725"/>
              <a:ext cx="1527600" cy="122700"/>
            </a:xfrm>
            <a:custGeom>
              <a:avLst/>
              <a:gdLst/>
              <a:ahLst/>
              <a:cxnLst/>
              <a:rect l="l" t="t" r="r" b="b"/>
              <a:pathLst>
                <a:path w="61104" h="4908" extrusionOk="0">
                  <a:moveTo>
                    <a:pt x="61081" y="0"/>
                  </a:moveTo>
                  <a:lnTo>
                    <a:pt x="0" y="4908"/>
                  </a:lnTo>
                  <a:lnTo>
                    <a:pt x="0" y="4908"/>
                  </a:lnTo>
                  <a:lnTo>
                    <a:pt x="61104" y="845"/>
                  </a:lnTo>
                  <a:cubicBezTo>
                    <a:pt x="61104" y="548"/>
                    <a:pt x="61081" y="274"/>
                    <a:pt x="61081" y="0"/>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7"/>
            <p:cNvSpPr/>
            <p:nvPr/>
          </p:nvSpPr>
          <p:spPr>
            <a:xfrm>
              <a:off x="1769525" y="2230075"/>
              <a:ext cx="1533300" cy="123275"/>
            </a:xfrm>
            <a:custGeom>
              <a:avLst/>
              <a:gdLst/>
              <a:ahLst/>
              <a:cxnLst/>
              <a:rect l="l" t="t" r="r" b="b"/>
              <a:pathLst>
                <a:path w="61332" h="4931" extrusionOk="0">
                  <a:moveTo>
                    <a:pt x="61195" y="1"/>
                  </a:moveTo>
                  <a:lnTo>
                    <a:pt x="0" y="4931"/>
                  </a:lnTo>
                  <a:lnTo>
                    <a:pt x="0" y="4931"/>
                  </a:lnTo>
                  <a:lnTo>
                    <a:pt x="61332" y="845"/>
                  </a:lnTo>
                  <a:cubicBezTo>
                    <a:pt x="61286" y="571"/>
                    <a:pt x="61240" y="297"/>
                    <a:pt x="61195"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7"/>
            <p:cNvSpPr/>
            <p:nvPr/>
          </p:nvSpPr>
          <p:spPr>
            <a:xfrm>
              <a:off x="1770650" y="2278000"/>
              <a:ext cx="1544150" cy="123300"/>
            </a:xfrm>
            <a:custGeom>
              <a:avLst/>
              <a:gdLst/>
              <a:ahLst/>
              <a:cxnLst/>
              <a:rect l="l" t="t" r="r" b="b"/>
              <a:pathLst>
                <a:path w="61766" h="4932" extrusionOk="0">
                  <a:moveTo>
                    <a:pt x="61515" y="1"/>
                  </a:moveTo>
                  <a:lnTo>
                    <a:pt x="1" y="4931"/>
                  </a:lnTo>
                  <a:lnTo>
                    <a:pt x="61766" y="845"/>
                  </a:lnTo>
                  <a:cubicBezTo>
                    <a:pt x="61675" y="549"/>
                    <a:pt x="61583" y="275"/>
                    <a:pt x="61515" y="1"/>
                  </a:cubicBezTo>
                  <a:close/>
                </a:path>
              </a:pathLst>
            </a:custGeom>
            <a:solidFill>
              <a:srgbClr val="807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7"/>
            <p:cNvSpPr/>
            <p:nvPr/>
          </p:nvSpPr>
          <p:spPr>
            <a:xfrm>
              <a:off x="1596050" y="1904825"/>
              <a:ext cx="1786100" cy="591200"/>
            </a:xfrm>
            <a:custGeom>
              <a:avLst/>
              <a:gdLst/>
              <a:ahLst/>
              <a:cxnLst/>
              <a:rect l="l" t="t" r="r" b="b"/>
              <a:pathLst>
                <a:path w="71444" h="23648" extrusionOk="0">
                  <a:moveTo>
                    <a:pt x="61720" y="0"/>
                  </a:moveTo>
                  <a:lnTo>
                    <a:pt x="4771" y="2716"/>
                  </a:lnTo>
                  <a:lnTo>
                    <a:pt x="0" y="5752"/>
                  </a:lnTo>
                  <a:lnTo>
                    <a:pt x="662" y="20680"/>
                  </a:lnTo>
                  <a:lnTo>
                    <a:pt x="5182" y="23647"/>
                  </a:lnTo>
                  <a:lnTo>
                    <a:pt x="71443" y="18968"/>
                  </a:lnTo>
                  <a:lnTo>
                    <a:pt x="71443" y="17735"/>
                  </a:lnTo>
                  <a:lnTo>
                    <a:pt x="5912" y="22597"/>
                  </a:lnTo>
                  <a:cubicBezTo>
                    <a:pt x="388" y="14129"/>
                    <a:pt x="5912" y="5387"/>
                    <a:pt x="5912" y="5387"/>
                  </a:cubicBezTo>
                  <a:lnTo>
                    <a:pt x="71443" y="1187"/>
                  </a:lnTo>
                  <a:lnTo>
                    <a:pt x="71443" y="0"/>
                  </a:lnTo>
                  <a:close/>
                </a:path>
              </a:pathLst>
            </a:custGeom>
            <a:solidFill>
              <a:srgbClr val="F99863">
                <a:alpha val="57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7"/>
            <p:cNvSpPr/>
            <p:nvPr/>
          </p:nvSpPr>
          <p:spPr>
            <a:xfrm>
              <a:off x="657925" y="1755325"/>
              <a:ext cx="2724225" cy="249950"/>
            </a:xfrm>
            <a:custGeom>
              <a:avLst/>
              <a:gdLst/>
              <a:ahLst/>
              <a:cxnLst/>
              <a:rect l="l" t="t" r="r" b="b"/>
              <a:pathLst>
                <a:path w="108969" h="9998" extrusionOk="0">
                  <a:moveTo>
                    <a:pt x="57406" y="0"/>
                  </a:moveTo>
                  <a:lnTo>
                    <a:pt x="0" y="2648"/>
                  </a:lnTo>
                  <a:lnTo>
                    <a:pt x="42707" y="9997"/>
                  </a:lnTo>
                  <a:lnTo>
                    <a:pt x="108968" y="5980"/>
                  </a:lnTo>
                  <a:lnTo>
                    <a:pt x="57406" y="0"/>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7"/>
            <p:cNvSpPr/>
            <p:nvPr/>
          </p:nvSpPr>
          <p:spPr>
            <a:xfrm>
              <a:off x="570625" y="1821500"/>
              <a:ext cx="1154975" cy="673950"/>
            </a:xfrm>
            <a:custGeom>
              <a:avLst/>
              <a:gdLst/>
              <a:ahLst/>
              <a:cxnLst/>
              <a:rect l="l" t="t" r="r" b="b"/>
              <a:pathLst>
                <a:path w="46199" h="26958" extrusionOk="0">
                  <a:moveTo>
                    <a:pt x="3492" y="1"/>
                  </a:moveTo>
                  <a:cubicBezTo>
                    <a:pt x="0" y="5433"/>
                    <a:pt x="982" y="10409"/>
                    <a:pt x="2146" y="13285"/>
                  </a:cubicBezTo>
                  <a:cubicBezTo>
                    <a:pt x="2785" y="14883"/>
                    <a:pt x="3492" y="15841"/>
                    <a:pt x="3492" y="15841"/>
                  </a:cubicBezTo>
                  <a:lnTo>
                    <a:pt x="14973" y="18832"/>
                  </a:lnTo>
                  <a:lnTo>
                    <a:pt x="30403" y="22849"/>
                  </a:lnTo>
                  <a:lnTo>
                    <a:pt x="46199" y="26957"/>
                  </a:lnTo>
                  <a:cubicBezTo>
                    <a:pt x="40013" y="18763"/>
                    <a:pt x="45947" y="7830"/>
                    <a:pt x="46199" y="7373"/>
                  </a:cubicBezTo>
                  <a:cubicBezTo>
                    <a:pt x="46199" y="7350"/>
                    <a:pt x="46199" y="7350"/>
                    <a:pt x="46199" y="7350"/>
                  </a:cubicBezTo>
                  <a:lnTo>
                    <a:pt x="31522" y="4817"/>
                  </a:lnTo>
                  <a:lnTo>
                    <a:pt x="15955" y="2146"/>
                  </a:lnTo>
                  <a:lnTo>
                    <a:pt x="3492" y="1"/>
                  </a:lnTo>
                  <a:close/>
                </a:path>
              </a:pathLst>
            </a:custGeom>
            <a:solidFill>
              <a:srgbClr val="F2B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7"/>
            <p:cNvSpPr/>
            <p:nvPr/>
          </p:nvSpPr>
          <p:spPr>
            <a:xfrm>
              <a:off x="624250" y="2005825"/>
              <a:ext cx="1101350" cy="489625"/>
            </a:xfrm>
            <a:custGeom>
              <a:avLst/>
              <a:gdLst/>
              <a:ahLst/>
              <a:cxnLst/>
              <a:rect l="l" t="t" r="r" b="b"/>
              <a:pathLst>
                <a:path w="44054" h="19585" extrusionOk="0">
                  <a:moveTo>
                    <a:pt x="44054" y="0"/>
                  </a:moveTo>
                  <a:cubicBezTo>
                    <a:pt x="43805" y="391"/>
                    <a:pt x="38722" y="8124"/>
                    <a:pt x="19731" y="8124"/>
                  </a:cubicBezTo>
                  <a:cubicBezTo>
                    <a:pt x="14343" y="8124"/>
                    <a:pt x="7835" y="7501"/>
                    <a:pt x="1" y="5912"/>
                  </a:cubicBezTo>
                  <a:lnTo>
                    <a:pt x="1" y="5912"/>
                  </a:lnTo>
                  <a:cubicBezTo>
                    <a:pt x="640" y="7510"/>
                    <a:pt x="1347" y="8468"/>
                    <a:pt x="1347" y="8468"/>
                  </a:cubicBezTo>
                  <a:lnTo>
                    <a:pt x="12828" y="11459"/>
                  </a:lnTo>
                  <a:lnTo>
                    <a:pt x="28258" y="15476"/>
                  </a:lnTo>
                  <a:lnTo>
                    <a:pt x="44054" y="19584"/>
                  </a:lnTo>
                  <a:cubicBezTo>
                    <a:pt x="37868" y="11390"/>
                    <a:pt x="43802" y="457"/>
                    <a:pt x="44054"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7"/>
            <p:cNvSpPr/>
            <p:nvPr/>
          </p:nvSpPr>
          <p:spPr>
            <a:xfrm>
              <a:off x="871900" y="1875150"/>
              <a:ext cx="486775" cy="517575"/>
            </a:xfrm>
            <a:custGeom>
              <a:avLst/>
              <a:gdLst/>
              <a:ahLst/>
              <a:cxnLst/>
              <a:rect l="l" t="t" r="r" b="b"/>
              <a:pathLst>
                <a:path w="19471" h="20703" extrusionOk="0">
                  <a:moveTo>
                    <a:pt x="3904" y="0"/>
                  </a:moveTo>
                  <a:cubicBezTo>
                    <a:pt x="2717" y="2100"/>
                    <a:pt x="1" y="8309"/>
                    <a:pt x="2922" y="16686"/>
                  </a:cubicBezTo>
                  <a:lnTo>
                    <a:pt x="18352" y="20703"/>
                  </a:lnTo>
                  <a:cubicBezTo>
                    <a:pt x="17531" y="17233"/>
                    <a:pt x="15979" y="8560"/>
                    <a:pt x="19471" y="2671"/>
                  </a:cubicBezTo>
                  <a:lnTo>
                    <a:pt x="3904" y="0"/>
                  </a:lnTo>
                  <a:close/>
                </a:path>
              </a:pathLst>
            </a:custGeom>
            <a:solidFill>
              <a:srgbClr val="DBC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7"/>
            <p:cNvSpPr/>
            <p:nvPr/>
          </p:nvSpPr>
          <p:spPr>
            <a:xfrm>
              <a:off x="2681950" y="1710800"/>
              <a:ext cx="283075" cy="374925"/>
            </a:xfrm>
            <a:custGeom>
              <a:avLst/>
              <a:gdLst/>
              <a:ahLst/>
              <a:cxnLst/>
              <a:rect l="l" t="t" r="r" b="b"/>
              <a:pathLst>
                <a:path w="11323" h="14997" extrusionOk="0">
                  <a:moveTo>
                    <a:pt x="6278" y="1"/>
                  </a:moveTo>
                  <a:lnTo>
                    <a:pt x="3173" y="1347"/>
                  </a:lnTo>
                  <a:lnTo>
                    <a:pt x="1" y="13468"/>
                  </a:lnTo>
                  <a:cubicBezTo>
                    <a:pt x="1" y="13741"/>
                    <a:pt x="206" y="13993"/>
                    <a:pt x="571" y="14198"/>
                  </a:cubicBezTo>
                  <a:cubicBezTo>
                    <a:pt x="708" y="14266"/>
                    <a:pt x="845" y="14335"/>
                    <a:pt x="1005" y="14403"/>
                  </a:cubicBezTo>
                  <a:lnTo>
                    <a:pt x="2877" y="7989"/>
                  </a:lnTo>
                  <a:lnTo>
                    <a:pt x="2169" y="14700"/>
                  </a:lnTo>
                  <a:cubicBezTo>
                    <a:pt x="3082" y="14883"/>
                    <a:pt x="4178" y="14974"/>
                    <a:pt x="5296" y="14997"/>
                  </a:cubicBezTo>
                  <a:lnTo>
                    <a:pt x="5707" y="8674"/>
                  </a:lnTo>
                  <a:lnTo>
                    <a:pt x="6118" y="14997"/>
                  </a:lnTo>
                  <a:cubicBezTo>
                    <a:pt x="6346" y="14997"/>
                    <a:pt x="6597" y="14974"/>
                    <a:pt x="6825" y="14974"/>
                  </a:cubicBezTo>
                  <a:cubicBezTo>
                    <a:pt x="7419" y="14951"/>
                    <a:pt x="8012" y="14883"/>
                    <a:pt x="8537" y="14814"/>
                  </a:cubicBezTo>
                  <a:lnTo>
                    <a:pt x="7761" y="7989"/>
                  </a:lnTo>
                  <a:lnTo>
                    <a:pt x="9587" y="14609"/>
                  </a:lnTo>
                  <a:cubicBezTo>
                    <a:pt x="10614" y="14358"/>
                    <a:pt x="11322" y="13970"/>
                    <a:pt x="11322" y="13468"/>
                  </a:cubicBezTo>
                  <a:lnTo>
                    <a:pt x="7236" y="1347"/>
                  </a:lnTo>
                  <a:lnTo>
                    <a:pt x="6278" y="1"/>
                  </a:ln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7"/>
            <p:cNvSpPr/>
            <p:nvPr/>
          </p:nvSpPr>
          <p:spPr>
            <a:xfrm>
              <a:off x="2699650" y="1769000"/>
              <a:ext cx="151250" cy="304750"/>
            </a:xfrm>
            <a:custGeom>
              <a:avLst/>
              <a:gdLst/>
              <a:ahLst/>
              <a:cxnLst/>
              <a:rect l="l" t="t" r="r" b="b"/>
              <a:pathLst>
                <a:path w="6050" h="12190" extrusionOk="0">
                  <a:moveTo>
                    <a:pt x="2808" y="1"/>
                  </a:moveTo>
                  <a:lnTo>
                    <a:pt x="0" y="11322"/>
                  </a:lnTo>
                  <a:cubicBezTo>
                    <a:pt x="137" y="11413"/>
                    <a:pt x="297" y="11505"/>
                    <a:pt x="434" y="11596"/>
                  </a:cubicBezTo>
                  <a:lnTo>
                    <a:pt x="2169" y="5661"/>
                  </a:lnTo>
                  <a:lnTo>
                    <a:pt x="1507" y="11938"/>
                  </a:lnTo>
                  <a:lnTo>
                    <a:pt x="4634" y="12190"/>
                  </a:lnTo>
                  <a:lnTo>
                    <a:pt x="4999" y="6346"/>
                  </a:lnTo>
                  <a:lnTo>
                    <a:pt x="5364" y="11938"/>
                  </a:lnTo>
                  <a:lnTo>
                    <a:pt x="6049" y="11938"/>
                  </a:lnTo>
                  <a:lnTo>
                    <a:pt x="5022" y="1"/>
                  </a:ln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7"/>
            <p:cNvSpPr/>
            <p:nvPr/>
          </p:nvSpPr>
          <p:spPr>
            <a:xfrm>
              <a:off x="1161800" y="1134475"/>
              <a:ext cx="1442000" cy="858150"/>
            </a:xfrm>
            <a:custGeom>
              <a:avLst/>
              <a:gdLst/>
              <a:ahLst/>
              <a:cxnLst/>
              <a:rect l="l" t="t" r="r" b="b"/>
              <a:pathLst>
                <a:path w="57680" h="34326" extrusionOk="0">
                  <a:moveTo>
                    <a:pt x="53525" y="0"/>
                  </a:moveTo>
                  <a:lnTo>
                    <a:pt x="51060" y="183"/>
                  </a:lnTo>
                  <a:lnTo>
                    <a:pt x="44555" y="639"/>
                  </a:lnTo>
                  <a:lnTo>
                    <a:pt x="1004" y="3721"/>
                  </a:lnTo>
                  <a:lnTo>
                    <a:pt x="0" y="3789"/>
                  </a:lnTo>
                  <a:lnTo>
                    <a:pt x="342" y="6117"/>
                  </a:lnTo>
                  <a:lnTo>
                    <a:pt x="502" y="7259"/>
                  </a:lnTo>
                  <a:lnTo>
                    <a:pt x="3424" y="27596"/>
                  </a:lnTo>
                  <a:cubicBezTo>
                    <a:pt x="3424" y="27596"/>
                    <a:pt x="24021" y="34325"/>
                    <a:pt x="42993" y="34325"/>
                  </a:cubicBezTo>
                  <a:cubicBezTo>
                    <a:pt x="43568" y="34325"/>
                    <a:pt x="44143" y="34319"/>
                    <a:pt x="44715" y="34306"/>
                  </a:cubicBezTo>
                  <a:cubicBezTo>
                    <a:pt x="47089" y="34238"/>
                    <a:pt x="49440" y="34078"/>
                    <a:pt x="51699" y="33759"/>
                  </a:cubicBezTo>
                  <a:cubicBezTo>
                    <a:pt x="51699" y="33759"/>
                    <a:pt x="57200" y="28189"/>
                    <a:pt x="57680" y="22506"/>
                  </a:cubicBezTo>
                  <a:lnTo>
                    <a:pt x="53525" y="0"/>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7"/>
            <p:cNvSpPr/>
            <p:nvPr/>
          </p:nvSpPr>
          <p:spPr>
            <a:xfrm>
              <a:off x="1170350" y="1101375"/>
              <a:ext cx="1433450" cy="890775"/>
            </a:xfrm>
            <a:custGeom>
              <a:avLst/>
              <a:gdLst/>
              <a:ahLst/>
              <a:cxnLst/>
              <a:rect l="l" t="t" r="r" b="b"/>
              <a:pathLst>
                <a:path w="57338" h="35631" extrusionOk="0">
                  <a:moveTo>
                    <a:pt x="50718" y="0"/>
                  </a:moveTo>
                  <a:lnTo>
                    <a:pt x="731" y="4862"/>
                  </a:lnTo>
                  <a:lnTo>
                    <a:pt x="662" y="5045"/>
                  </a:lnTo>
                  <a:lnTo>
                    <a:pt x="0" y="7441"/>
                  </a:lnTo>
                  <a:lnTo>
                    <a:pt x="160" y="8583"/>
                  </a:lnTo>
                  <a:cubicBezTo>
                    <a:pt x="841" y="8576"/>
                    <a:pt x="1517" y="8573"/>
                    <a:pt x="2187" y="8573"/>
                  </a:cubicBezTo>
                  <a:cubicBezTo>
                    <a:pt x="13848" y="8573"/>
                    <a:pt x="23847" y="9492"/>
                    <a:pt x="31682" y="10614"/>
                  </a:cubicBezTo>
                  <a:cubicBezTo>
                    <a:pt x="43323" y="12280"/>
                    <a:pt x="49919" y="24994"/>
                    <a:pt x="44464" y="35425"/>
                  </a:cubicBezTo>
                  <a:cubicBezTo>
                    <a:pt x="44441" y="35494"/>
                    <a:pt x="44396" y="35562"/>
                    <a:pt x="44373" y="35630"/>
                  </a:cubicBezTo>
                  <a:cubicBezTo>
                    <a:pt x="46747" y="35562"/>
                    <a:pt x="49098" y="35402"/>
                    <a:pt x="51357" y="35083"/>
                  </a:cubicBezTo>
                  <a:cubicBezTo>
                    <a:pt x="51357" y="35083"/>
                    <a:pt x="56858" y="29513"/>
                    <a:pt x="57338" y="23830"/>
                  </a:cubicBezTo>
                  <a:lnTo>
                    <a:pt x="53183" y="1324"/>
                  </a:lnTo>
                  <a:lnTo>
                    <a:pt x="50718" y="1507"/>
                  </a:lnTo>
                  <a:lnTo>
                    <a:pt x="50718" y="0"/>
                  </a:ln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7"/>
            <p:cNvSpPr/>
            <p:nvPr/>
          </p:nvSpPr>
          <p:spPr>
            <a:xfrm>
              <a:off x="534100" y="971825"/>
              <a:ext cx="2341900" cy="328725"/>
            </a:xfrm>
            <a:custGeom>
              <a:avLst/>
              <a:gdLst/>
              <a:ahLst/>
              <a:cxnLst/>
              <a:rect l="l" t="t" r="r" b="b"/>
              <a:pathLst>
                <a:path w="93676" h="13149" extrusionOk="0">
                  <a:moveTo>
                    <a:pt x="93675" y="1"/>
                  </a:moveTo>
                  <a:lnTo>
                    <a:pt x="31020" y="3082"/>
                  </a:lnTo>
                  <a:lnTo>
                    <a:pt x="0" y="12144"/>
                  </a:lnTo>
                  <a:lnTo>
                    <a:pt x="1895" y="13148"/>
                  </a:lnTo>
                  <a:lnTo>
                    <a:pt x="85504" y="10774"/>
                  </a:lnTo>
                  <a:lnTo>
                    <a:pt x="92374" y="3196"/>
                  </a:lnTo>
                  <a:lnTo>
                    <a:pt x="93675" y="1"/>
                  </a:lnTo>
                  <a:close/>
                </a:path>
              </a:pathLst>
            </a:cu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7"/>
            <p:cNvSpPr/>
            <p:nvPr/>
          </p:nvSpPr>
          <p:spPr>
            <a:xfrm>
              <a:off x="534100" y="971825"/>
              <a:ext cx="2344750" cy="353825"/>
            </a:xfrm>
            <a:custGeom>
              <a:avLst/>
              <a:gdLst/>
              <a:ahLst/>
              <a:cxnLst/>
              <a:rect l="l" t="t" r="r" b="b"/>
              <a:pathLst>
                <a:path w="93790" h="14153" extrusionOk="0">
                  <a:moveTo>
                    <a:pt x="93675" y="1"/>
                  </a:moveTo>
                  <a:lnTo>
                    <a:pt x="85276" y="9839"/>
                  </a:lnTo>
                  <a:lnTo>
                    <a:pt x="0" y="12144"/>
                  </a:lnTo>
                  <a:lnTo>
                    <a:pt x="0" y="14153"/>
                  </a:lnTo>
                  <a:lnTo>
                    <a:pt x="85983" y="11619"/>
                  </a:lnTo>
                  <a:lnTo>
                    <a:pt x="93789" y="2398"/>
                  </a:lnTo>
                  <a:lnTo>
                    <a:pt x="93675" y="1"/>
                  </a:lnTo>
                  <a:close/>
                </a:path>
              </a:pathLst>
            </a:custGeom>
            <a:solidFill>
              <a:srgbClr val="806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7"/>
            <p:cNvSpPr/>
            <p:nvPr/>
          </p:nvSpPr>
          <p:spPr>
            <a:xfrm>
              <a:off x="1905325" y="1068850"/>
              <a:ext cx="906750" cy="494750"/>
            </a:xfrm>
            <a:custGeom>
              <a:avLst/>
              <a:gdLst/>
              <a:ahLst/>
              <a:cxnLst/>
              <a:rect l="l" t="t" r="r" b="b"/>
              <a:pathLst>
                <a:path w="36270" h="19790" fill="none" extrusionOk="0">
                  <a:moveTo>
                    <a:pt x="0" y="0"/>
                  </a:moveTo>
                  <a:lnTo>
                    <a:pt x="34238" y="0"/>
                  </a:lnTo>
                  <a:cubicBezTo>
                    <a:pt x="35380" y="0"/>
                    <a:pt x="36270" y="913"/>
                    <a:pt x="36270" y="2032"/>
                  </a:cubicBezTo>
                  <a:lnTo>
                    <a:pt x="36270" y="19790"/>
                  </a:lnTo>
                </a:path>
              </a:pathLst>
            </a:custGeom>
            <a:noFill/>
            <a:ln w="9700" cap="rnd" cmpd="sng">
              <a:solidFill>
                <a:srgbClr val="44417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7"/>
            <p:cNvSpPr/>
            <p:nvPr/>
          </p:nvSpPr>
          <p:spPr>
            <a:xfrm>
              <a:off x="2761275" y="1507650"/>
              <a:ext cx="101600" cy="236850"/>
            </a:xfrm>
            <a:custGeom>
              <a:avLst/>
              <a:gdLst/>
              <a:ahLst/>
              <a:cxnLst/>
              <a:rect l="l" t="t" r="r" b="b"/>
              <a:pathLst>
                <a:path w="4064" h="9474" extrusionOk="0">
                  <a:moveTo>
                    <a:pt x="2032" y="1"/>
                  </a:moveTo>
                  <a:cubicBezTo>
                    <a:pt x="913" y="1"/>
                    <a:pt x="0" y="914"/>
                    <a:pt x="0" y="2055"/>
                  </a:cubicBezTo>
                  <a:lnTo>
                    <a:pt x="0" y="9473"/>
                  </a:lnTo>
                  <a:lnTo>
                    <a:pt x="4063" y="9473"/>
                  </a:lnTo>
                  <a:lnTo>
                    <a:pt x="4063" y="2055"/>
                  </a:lnTo>
                  <a:cubicBezTo>
                    <a:pt x="4063" y="914"/>
                    <a:pt x="3173" y="1"/>
                    <a:pt x="2032" y="1"/>
                  </a:cubicBezTo>
                  <a:close/>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7"/>
            <p:cNvSpPr/>
            <p:nvPr/>
          </p:nvSpPr>
          <p:spPr>
            <a:xfrm>
              <a:off x="2776100" y="1528775"/>
              <a:ext cx="47400" cy="215725"/>
            </a:xfrm>
            <a:custGeom>
              <a:avLst/>
              <a:gdLst/>
              <a:ahLst/>
              <a:cxnLst/>
              <a:rect l="l" t="t" r="r" b="b"/>
              <a:pathLst>
                <a:path w="1896" h="8629" extrusionOk="0">
                  <a:moveTo>
                    <a:pt x="937" y="0"/>
                  </a:moveTo>
                  <a:cubicBezTo>
                    <a:pt x="435" y="0"/>
                    <a:pt x="1" y="434"/>
                    <a:pt x="1" y="959"/>
                  </a:cubicBezTo>
                  <a:lnTo>
                    <a:pt x="1" y="8628"/>
                  </a:lnTo>
                  <a:lnTo>
                    <a:pt x="1895" y="8628"/>
                  </a:lnTo>
                  <a:lnTo>
                    <a:pt x="1895" y="959"/>
                  </a:lnTo>
                  <a:cubicBezTo>
                    <a:pt x="1895" y="434"/>
                    <a:pt x="1462" y="0"/>
                    <a:pt x="937" y="0"/>
                  </a:cubicBezTo>
                  <a:close/>
                </a:path>
              </a:pathLst>
            </a:custGeom>
            <a:solidFill>
              <a:srgbClr val="F4BD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7"/>
            <p:cNvSpPr/>
            <p:nvPr/>
          </p:nvSpPr>
          <p:spPr>
            <a:xfrm>
              <a:off x="1782650" y="1002650"/>
              <a:ext cx="154650" cy="98750"/>
            </a:xfrm>
            <a:custGeom>
              <a:avLst/>
              <a:gdLst/>
              <a:ahLst/>
              <a:cxnLst/>
              <a:rect l="l" t="t" r="r" b="b"/>
              <a:pathLst>
                <a:path w="6186" h="3950" extrusionOk="0">
                  <a:moveTo>
                    <a:pt x="3104" y="0"/>
                  </a:moveTo>
                  <a:cubicBezTo>
                    <a:pt x="1392" y="0"/>
                    <a:pt x="0" y="1096"/>
                    <a:pt x="0" y="2466"/>
                  </a:cubicBezTo>
                  <a:cubicBezTo>
                    <a:pt x="0" y="3812"/>
                    <a:pt x="1392" y="3949"/>
                    <a:pt x="3104" y="3949"/>
                  </a:cubicBezTo>
                  <a:cubicBezTo>
                    <a:pt x="4816" y="3949"/>
                    <a:pt x="6186" y="3812"/>
                    <a:pt x="6186" y="2466"/>
                  </a:cubicBezTo>
                  <a:cubicBezTo>
                    <a:pt x="6186" y="1096"/>
                    <a:pt x="4816" y="0"/>
                    <a:pt x="3104" y="0"/>
                  </a:cubicBezTo>
                  <a:close/>
                </a:path>
              </a:pathLst>
            </a:custGeom>
            <a:solidFill>
              <a:srgbClr val="351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7"/>
            <p:cNvSpPr/>
            <p:nvPr/>
          </p:nvSpPr>
          <p:spPr>
            <a:xfrm>
              <a:off x="353200" y="3713750"/>
              <a:ext cx="1301650" cy="776050"/>
            </a:xfrm>
            <a:custGeom>
              <a:avLst/>
              <a:gdLst/>
              <a:ahLst/>
              <a:cxnLst/>
              <a:rect l="l" t="t" r="r" b="b"/>
              <a:pathLst>
                <a:path w="52066" h="31042" extrusionOk="0">
                  <a:moveTo>
                    <a:pt x="5345" y="1"/>
                  </a:moveTo>
                  <a:cubicBezTo>
                    <a:pt x="4302" y="1"/>
                    <a:pt x="2397" y="399"/>
                    <a:pt x="617" y="2875"/>
                  </a:cubicBezTo>
                  <a:cubicBezTo>
                    <a:pt x="229" y="3423"/>
                    <a:pt x="69" y="4017"/>
                    <a:pt x="46" y="4610"/>
                  </a:cubicBezTo>
                  <a:cubicBezTo>
                    <a:pt x="1" y="6619"/>
                    <a:pt x="1690" y="8627"/>
                    <a:pt x="1690" y="8627"/>
                  </a:cubicBezTo>
                  <a:lnTo>
                    <a:pt x="17964" y="16981"/>
                  </a:lnTo>
                  <a:lnTo>
                    <a:pt x="19311" y="17666"/>
                  </a:lnTo>
                  <a:lnTo>
                    <a:pt x="19562" y="17803"/>
                  </a:lnTo>
                  <a:lnTo>
                    <a:pt x="20703" y="18374"/>
                  </a:lnTo>
                  <a:lnTo>
                    <a:pt x="44830" y="30768"/>
                  </a:lnTo>
                  <a:lnTo>
                    <a:pt x="45377" y="31042"/>
                  </a:lnTo>
                  <a:lnTo>
                    <a:pt x="52065" y="17255"/>
                  </a:lnTo>
                  <a:lnTo>
                    <a:pt x="29696" y="8878"/>
                  </a:lnTo>
                  <a:lnTo>
                    <a:pt x="29628" y="8856"/>
                  </a:lnTo>
                  <a:lnTo>
                    <a:pt x="29605" y="8856"/>
                  </a:lnTo>
                  <a:lnTo>
                    <a:pt x="28509" y="8445"/>
                  </a:lnTo>
                  <a:lnTo>
                    <a:pt x="26524" y="7691"/>
                  </a:lnTo>
                  <a:lnTo>
                    <a:pt x="26410" y="7646"/>
                  </a:lnTo>
                  <a:lnTo>
                    <a:pt x="24218" y="6824"/>
                  </a:lnTo>
                  <a:lnTo>
                    <a:pt x="6141" y="91"/>
                  </a:lnTo>
                  <a:cubicBezTo>
                    <a:pt x="6141" y="91"/>
                    <a:pt x="5840" y="1"/>
                    <a:pt x="534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7"/>
            <p:cNvSpPr/>
            <p:nvPr/>
          </p:nvSpPr>
          <p:spPr>
            <a:xfrm>
              <a:off x="353200" y="3829000"/>
              <a:ext cx="1120750" cy="653950"/>
            </a:xfrm>
            <a:custGeom>
              <a:avLst/>
              <a:gdLst/>
              <a:ahLst/>
              <a:cxnLst/>
              <a:rect l="l" t="t" r="r" b="b"/>
              <a:pathLst>
                <a:path w="44830" h="26158" extrusionOk="0">
                  <a:moveTo>
                    <a:pt x="46" y="0"/>
                  </a:moveTo>
                  <a:lnTo>
                    <a:pt x="46" y="0"/>
                  </a:lnTo>
                  <a:cubicBezTo>
                    <a:pt x="1" y="2009"/>
                    <a:pt x="1690" y="4017"/>
                    <a:pt x="1690" y="4017"/>
                  </a:cubicBezTo>
                  <a:lnTo>
                    <a:pt x="17964" y="12371"/>
                  </a:lnTo>
                  <a:lnTo>
                    <a:pt x="19311" y="13056"/>
                  </a:lnTo>
                  <a:lnTo>
                    <a:pt x="19562" y="13193"/>
                  </a:lnTo>
                  <a:lnTo>
                    <a:pt x="20703" y="13764"/>
                  </a:lnTo>
                  <a:lnTo>
                    <a:pt x="44830" y="26158"/>
                  </a:lnTo>
                  <a:lnTo>
                    <a:pt x="44830" y="26158"/>
                  </a:lnTo>
                  <a:lnTo>
                    <a:pt x="43163" y="20862"/>
                  </a:lnTo>
                  <a:lnTo>
                    <a:pt x="46" y="0"/>
                  </a:ln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7"/>
            <p:cNvSpPr/>
            <p:nvPr/>
          </p:nvSpPr>
          <p:spPr>
            <a:xfrm>
              <a:off x="315550" y="3846100"/>
              <a:ext cx="1150400" cy="632850"/>
            </a:xfrm>
            <a:custGeom>
              <a:avLst/>
              <a:gdLst/>
              <a:ahLst/>
              <a:cxnLst/>
              <a:rect l="l" t="t" r="r" b="b"/>
              <a:pathLst>
                <a:path w="46016" h="25314" extrusionOk="0">
                  <a:moveTo>
                    <a:pt x="388" y="1"/>
                  </a:moveTo>
                  <a:cubicBezTo>
                    <a:pt x="0" y="2238"/>
                    <a:pt x="1552" y="3196"/>
                    <a:pt x="1552" y="3196"/>
                  </a:cubicBezTo>
                  <a:lnTo>
                    <a:pt x="19813" y="12281"/>
                  </a:lnTo>
                  <a:lnTo>
                    <a:pt x="22506" y="13627"/>
                  </a:lnTo>
                  <a:lnTo>
                    <a:pt x="46016" y="25314"/>
                  </a:lnTo>
                  <a:cubicBezTo>
                    <a:pt x="43733" y="23944"/>
                    <a:pt x="42615" y="21274"/>
                    <a:pt x="42615" y="21274"/>
                  </a:cubicBezTo>
                  <a:lnTo>
                    <a:pt x="21502" y="10637"/>
                  </a:lnTo>
                  <a:lnTo>
                    <a:pt x="20657" y="10204"/>
                  </a:lnTo>
                  <a:lnTo>
                    <a:pt x="19698" y="9724"/>
                  </a:lnTo>
                  <a:lnTo>
                    <a:pt x="18740" y="9245"/>
                  </a:lnTo>
                  <a:lnTo>
                    <a:pt x="38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7"/>
            <p:cNvSpPr/>
            <p:nvPr/>
          </p:nvSpPr>
          <p:spPr>
            <a:xfrm>
              <a:off x="613975" y="3863900"/>
              <a:ext cx="451975" cy="322900"/>
            </a:xfrm>
            <a:custGeom>
              <a:avLst/>
              <a:gdLst/>
              <a:ahLst/>
              <a:cxnLst/>
              <a:rect l="l" t="t" r="r" b="b"/>
              <a:pathLst>
                <a:path w="18079" h="12916" extrusionOk="0">
                  <a:moveTo>
                    <a:pt x="2809" y="801"/>
                  </a:moveTo>
                  <a:cubicBezTo>
                    <a:pt x="3072" y="801"/>
                    <a:pt x="3390" y="869"/>
                    <a:pt x="3767" y="1023"/>
                  </a:cubicBezTo>
                  <a:cubicBezTo>
                    <a:pt x="5114" y="1708"/>
                    <a:pt x="6415" y="3283"/>
                    <a:pt x="7556" y="4470"/>
                  </a:cubicBezTo>
                  <a:cubicBezTo>
                    <a:pt x="7035" y="4541"/>
                    <a:pt x="6526" y="4582"/>
                    <a:pt x="6016" y="4582"/>
                  </a:cubicBezTo>
                  <a:cubicBezTo>
                    <a:pt x="5544" y="4582"/>
                    <a:pt x="5072" y="4547"/>
                    <a:pt x="4589" y="4470"/>
                  </a:cubicBezTo>
                  <a:cubicBezTo>
                    <a:pt x="4087" y="4379"/>
                    <a:pt x="3584" y="4219"/>
                    <a:pt x="3151" y="3922"/>
                  </a:cubicBezTo>
                  <a:cubicBezTo>
                    <a:pt x="1618" y="2972"/>
                    <a:pt x="1322" y="801"/>
                    <a:pt x="2809" y="801"/>
                  </a:cubicBezTo>
                  <a:close/>
                  <a:moveTo>
                    <a:pt x="10386" y="4790"/>
                  </a:moveTo>
                  <a:cubicBezTo>
                    <a:pt x="10204" y="5018"/>
                    <a:pt x="10044" y="5246"/>
                    <a:pt x="9884" y="5474"/>
                  </a:cubicBezTo>
                  <a:cubicBezTo>
                    <a:pt x="9633" y="5292"/>
                    <a:pt x="9359" y="5132"/>
                    <a:pt x="9085" y="4995"/>
                  </a:cubicBezTo>
                  <a:cubicBezTo>
                    <a:pt x="9222" y="4972"/>
                    <a:pt x="9359" y="4949"/>
                    <a:pt x="9496" y="4927"/>
                  </a:cubicBezTo>
                  <a:cubicBezTo>
                    <a:pt x="9793" y="4881"/>
                    <a:pt x="10090" y="4835"/>
                    <a:pt x="10386" y="4790"/>
                  </a:cubicBezTo>
                  <a:close/>
                  <a:moveTo>
                    <a:pt x="12104" y="4683"/>
                  </a:moveTo>
                  <a:cubicBezTo>
                    <a:pt x="12507" y="4683"/>
                    <a:pt x="12912" y="4714"/>
                    <a:pt x="13308" y="4835"/>
                  </a:cubicBezTo>
                  <a:cubicBezTo>
                    <a:pt x="15988" y="5595"/>
                    <a:pt x="16046" y="8103"/>
                    <a:pt x="13459" y="8103"/>
                  </a:cubicBezTo>
                  <a:cubicBezTo>
                    <a:pt x="13402" y="8103"/>
                    <a:pt x="13344" y="8102"/>
                    <a:pt x="13285" y="8099"/>
                  </a:cubicBezTo>
                  <a:cubicBezTo>
                    <a:pt x="12646" y="7871"/>
                    <a:pt x="12098" y="7529"/>
                    <a:pt x="11619" y="7004"/>
                  </a:cubicBezTo>
                  <a:cubicBezTo>
                    <a:pt x="11231" y="6661"/>
                    <a:pt x="10866" y="6319"/>
                    <a:pt x="10523" y="5999"/>
                  </a:cubicBezTo>
                  <a:cubicBezTo>
                    <a:pt x="10797" y="5520"/>
                    <a:pt x="11117" y="5109"/>
                    <a:pt x="11505" y="4698"/>
                  </a:cubicBezTo>
                  <a:cubicBezTo>
                    <a:pt x="11703" y="4691"/>
                    <a:pt x="11903" y="4683"/>
                    <a:pt x="12104" y="4683"/>
                  </a:cubicBezTo>
                  <a:close/>
                  <a:moveTo>
                    <a:pt x="8218" y="5497"/>
                  </a:moveTo>
                  <a:cubicBezTo>
                    <a:pt x="8652" y="5634"/>
                    <a:pt x="9085" y="5908"/>
                    <a:pt x="9473" y="6205"/>
                  </a:cubicBezTo>
                  <a:cubicBezTo>
                    <a:pt x="8971" y="7232"/>
                    <a:pt x="8697" y="8350"/>
                    <a:pt x="8720" y="9492"/>
                  </a:cubicBezTo>
                  <a:cubicBezTo>
                    <a:pt x="8720" y="10268"/>
                    <a:pt x="8857" y="11021"/>
                    <a:pt x="9131" y="11797"/>
                  </a:cubicBezTo>
                  <a:cubicBezTo>
                    <a:pt x="9177" y="11911"/>
                    <a:pt x="9222" y="12025"/>
                    <a:pt x="9268" y="12139"/>
                  </a:cubicBezTo>
                  <a:cubicBezTo>
                    <a:pt x="9131" y="11980"/>
                    <a:pt x="8994" y="11820"/>
                    <a:pt x="8880" y="11660"/>
                  </a:cubicBezTo>
                  <a:cubicBezTo>
                    <a:pt x="8286" y="10861"/>
                    <a:pt x="7921" y="9948"/>
                    <a:pt x="7761" y="9012"/>
                  </a:cubicBezTo>
                  <a:cubicBezTo>
                    <a:pt x="7579" y="7871"/>
                    <a:pt x="7716" y="6661"/>
                    <a:pt x="8218" y="5497"/>
                  </a:cubicBezTo>
                  <a:close/>
                  <a:moveTo>
                    <a:pt x="2669" y="0"/>
                  </a:moveTo>
                  <a:cubicBezTo>
                    <a:pt x="2511" y="0"/>
                    <a:pt x="2352" y="14"/>
                    <a:pt x="2192" y="42"/>
                  </a:cubicBezTo>
                  <a:cubicBezTo>
                    <a:pt x="1" y="430"/>
                    <a:pt x="1370" y="3420"/>
                    <a:pt x="2238" y="4219"/>
                  </a:cubicBezTo>
                  <a:cubicBezTo>
                    <a:pt x="3187" y="5103"/>
                    <a:pt x="4464" y="5376"/>
                    <a:pt x="5784" y="5376"/>
                  </a:cubicBezTo>
                  <a:cubicBezTo>
                    <a:pt x="6306" y="5376"/>
                    <a:pt x="6834" y="5334"/>
                    <a:pt x="7351" y="5269"/>
                  </a:cubicBezTo>
                  <a:lnTo>
                    <a:pt x="7351" y="5269"/>
                  </a:lnTo>
                  <a:cubicBezTo>
                    <a:pt x="6848" y="6319"/>
                    <a:pt x="6689" y="7437"/>
                    <a:pt x="6803" y="8533"/>
                  </a:cubicBezTo>
                  <a:cubicBezTo>
                    <a:pt x="6894" y="9378"/>
                    <a:pt x="7145" y="10199"/>
                    <a:pt x="7533" y="10975"/>
                  </a:cubicBezTo>
                  <a:cubicBezTo>
                    <a:pt x="7624" y="11181"/>
                    <a:pt x="7739" y="11363"/>
                    <a:pt x="7876" y="11569"/>
                  </a:cubicBezTo>
                  <a:lnTo>
                    <a:pt x="10569" y="12915"/>
                  </a:lnTo>
                  <a:cubicBezTo>
                    <a:pt x="10455" y="12733"/>
                    <a:pt x="10364" y="12550"/>
                    <a:pt x="10272" y="12368"/>
                  </a:cubicBezTo>
                  <a:cubicBezTo>
                    <a:pt x="9839" y="11569"/>
                    <a:pt x="9610" y="10747"/>
                    <a:pt x="9565" y="9925"/>
                  </a:cubicBezTo>
                  <a:cubicBezTo>
                    <a:pt x="9473" y="8830"/>
                    <a:pt x="9679" y="7734"/>
                    <a:pt x="10112" y="6753"/>
                  </a:cubicBezTo>
                  <a:cubicBezTo>
                    <a:pt x="11249" y="7767"/>
                    <a:pt x="12331" y="8980"/>
                    <a:pt x="13728" y="8980"/>
                  </a:cubicBezTo>
                  <a:cubicBezTo>
                    <a:pt x="13903" y="8980"/>
                    <a:pt x="14082" y="8962"/>
                    <a:pt x="14267" y="8921"/>
                  </a:cubicBezTo>
                  <a:cubicBezTo>
                    <a:pt x="15910" y="8579"/>
                    <a:pt x="16869" y="6547"/>
                    <a:pt x="15499" y="5223"/>
                  </a:cubicBezTo>
                  <a:cubicBezTo>
                    <a:pt x="14586" y="4356"/>
                    <a:pt x="13513" y="4014"/>
                    <a:pt x="12372" y="3945"/>
                  </a:cubicBezTo>
                  <a:cubicBezTo>
                    <a:pt x="13639" y="2990"/>
                    <a:pt x="15273" y="2384"/>
                    <a:pt x="17116" y="2384"/>
                  </a:cubicBezTo>
                  <a:cubicBezTo>
                    <a:pt x="17431" y="2384"/>
                    <a:pt x="17752" y="2402"/>
                    <a:pt x="18078" y="2439"/>
                  </a:cubicBezTo>
                  <a:lnTo>
                    <a:pt x="16093" y="1685"/>
                  </a:lnTo>
                  <a:cubicBezTo>
                    <a:pt x="14130" y="1914"/>
                    <a:pt x="12418" y="2758"/>
                    <a:pt x="11162" y="3945"/>
                  </a:cubicBezTo>
                  <a:cubicBezTo>
                    <a:pt x="10409" y="4014"/>
                    <a:pt x="9656" y="4128"/>
                    <a:pt x="8926" y="4265"/>
                  </a:cubicBezTo>
                  <a:cubicBezTo>
                    <a:pt x="10222" y="2416"/>
                    <a:pt x="12409" y="1538"/>
                    <a:pt x="14637" y="1538"/>
                  </a:cubicBezTo>
                  <a:cubicBezTo>
                    <a:pt x="15077" y="1538"/>
                    <a:pt x="15519" y="1572"/>
                    <a:pt x="15956" y="1640"/>
                  </a:cubicBezTo>
                  <a:lnTo>
                    <a:pt x="13764" y="818"/>
                  </a:lnTo>
                  <a:cubicBezTo>
                    <a:pt x="11596" y="1092"/>
                    <a:pt x="9565" y="2188"/>
                    <a:pt x="8149" y="3991"/>
                  </a:cubicBezTo>
                  <a:cubicBezTo>
                    <a:pt x="6683" y="2461"/>
                    <a:pt x="4801" y="0"/>
                    <a:pt x="2669"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7"/>
            <p:cNvSpPr/>
            <p:nvPr/>
          </p:nvSpPr>
          <p:spPr>
            <a:xfrm>
              <a:off x="1420275" y="4136400"/>
              <a:ext cx="310450" cy="361950"/>
            </a:xfrm>
            <a:custGeom>
              <a:avLst/>
              <a:gdLst/>
              <a:ahLst/>
              <a:cxnLst/>
              <a:rect l="l" t="t" r="r" b="b"/>
              <a:pathLst>
                <a:path w="12418" h="14478" extrusionOk="0">
                  <a:moveTo>
                    <a:pt x="7838" y="1"/>
                  </a:moveTo>
                  <a:cubicBezTo>
                    <a:pt x="7011" y="1"/>
                    <a:pt x="6137" y="264"/>
                    <a:pt x="5296" y="760"/>
                  </a:cubicBezTo>
                  <a:cubicBezTo>
                    <a:pt x="3927" y="1559"/>
                    <a:pt x="2626" y="2928"/>
                    <a:pt x="1690" y="4709"/>
                  </a:cubicBezTo>
                  <a:cubicBezTo>
                    <a:pt x="1644" y="4823"/>
                    <a:pt x="1576" y="4937"/>
                    <a:pt x="1530" y="5051"/>
                  </a:cubicBezTo>
                  <a:cubicBezTo>
                    <a:pt x="1" y="8201"/>
                    <a:pt x="92" y="11556"/>
                    <a:pt x="1599" y="13291"/>
                  </a:cubicBezTo>
                  <a:cubicBezTo>
                    <a:pt x="1873" y="13611"/>
                    <a:pt x="2215" y="13885"/>
                    <a:pt x="2580" y="14067"/>
                  </a:cubicBezTo>
                  <a:cubicBezTo>
                    <a:pt x="2626" y="14090"/>
                    <a:pt x="2649" y="14113"/>
                    <a:pt x="2694" y="14136"/>
                  </a:cubicBezTo>
                  <a:cubicBezTo>
                    <a:pt x="3175" y="14367"/>
                    <a:pt x="3693" y="14478"/>
                    <a:pt x="4230" y="14478"/>
                  </a:cubicBezTo>
                  <a:cubicBezTo>
                    <a:pt x="6491" y="14478"/>
                    <a:pt x="9075" y="12515"/>
                    <a:pt x="10569" y="9434"/>
                  </a:cubicBezTo>
                  <a:cubicBezTo>
                    <a:pt x="12418" y="5622"/>
                    <a:pt x="11893" y="1559"/>
                    <a:pt x="9382" y="349"/>
                  </a:cubicBezTo>
                  <a:cubicBezTo>
                    <a:pt x="8903" y="114"/>
                    <a:pt x="8381" y="1"/>
                    <a:pt x="7838" y="1"/>
                  </a:cubicBezTo>
                  <a:close/>
                </a:path>
              </a:pathLst>
            </a:custGeom>
            <a:solidFill>
              <a:srgbClr val="CD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7"/>
            <p:cNvSpPr/>
            <p:nvPr/>
          </p:nvSpPr>
          <p:spPr>
            <a:xfrm>
              <a:off x="1420275" y="4155400"/>
              <a:ext cx="203750" cy="332700"/>
            </a:xfrm>
            <a:custGeom>
              <a:avLst/>
              <a:gdLst/>
              <a:ahLst/>
              <a:cxnLst/>
              <a:rect l="l" t="t" r="r" b="b"/>
              <a:pathLst>
                <a:path w="8150" h="13308" extrusionOk="0">
                  <a:moveTo>
                    <a:pt x="5296" y="0"/>
                  </a:moveTo>
                  <a:cubicBezTo>
                    <a:pt x="3927" y="799"/>
                    <a:pt x="2626" y="2168"/>
                    <a:pt x="1690" y="3949"/>
                  </a:cubicBezTo>
                  <a:cubicBezTo>
                    <a:pt x="1644" y="4063"/>
                    <a:pt x="1576" y="4177"/>
                    <a:pt x="1530" y="4291"/>
                  </a:cubicBezTo>
                  <a:cubicBezTo>
                    <a:pt x="1" y="7441"/>
                    <a:pt x="92" y="10796"/>
                    <a:pt x="1599" y="12531"/>
                  </a:cubicBezTo>
                  <a:cubicBezTo>
                    <a:pt x="1873" y="12851"/>
                    <a:pt x="2215" y="13125"/>
                    <a:pt x="2580" y="13307"/>
                  </a:cubicBezTo>
                  <a:cubicBezTo>
                    <a:pt x="4018" y="12463"/>
                    <a:pt x="5411" y="10956"/>
                    <a:pt x="6346" y="9016"/>
                  </a:cubicBezTo>
                  <a:cubicBezTo>
                    <a:pt x="8150" y="5273"/>
                    <a:pt x="7693" y="1278"/>
                    <a:pt x="5296" y="0"/>
                  </a:cubicBezTo>
                  <a:close/>
                </a:path>
              </a:pathLst>
            </a:custGeom>
            <a:solidFill>
              <a:srgbClr val="9E9E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7"/>
            <p:cNvSpPr/>
            <p:nvPr/>
          </p:nvSpPr>
          <p:spPr>
            <a:xfrm>
              <a:off x="1420275" y="4254100"/>
              <a:ext cx="245975" cy="235700"/>
            </a:xfrm>
            <a:custGeom>
              <a:avLst/>
              <a:gdLst/>
              <a:ahLst/>
              <a:cxnLst/>
              <a:rect l="l" t="t" r="r" b="b"/>
              <a:pathLst>
                <a:path w="9839" h="9428" extrusionOk="0">
                  <a:moveTo>
                    <a:pt x="1690" y="1"/>
                  </a:moveTo>
                  <a:cubicBezTo>
                    <a:pt x="1644" y="115"/>
                    <a:pt x="1576" y="229"/>
                    <a:pt x="1530" y="343"/>
                  </a:cubicBezTo>
                  <a:cubicBezTo>
                    <a:pt x="1" y="3493"/>
                    <a:pt x="92" y="6848"/>
                    <a:pt x="1599" y="8583"/>
                  </a:cubicBezTo>
                  <a:cubicBezTo>
                    <a:pt x="1599" y="8583"/>
                    <a:pt x="1987" y="8994"/>
                    <a:pt x="2215" y="9154"/>
                  </a:cubicBezTo>
                  <a:cubicBezTo>
                    <a:pt x="2557" y="9359"/>
                    <a:pt x="2694" y="9428"/>
                    <a:pt x="2694" y="9428"/>
                  </a:cubicBezTo>
                  <a:cubicBezTo>
                    <a:pt x="9473" y="8492"/>
                    <a:pt x="9839" y="4087"/>
                    <a:pt x="9839" y="4087"/>
                  </a:cubicBezTo>
                  <a:lnTo>
                    <a:pt x="3836" y="1074"/>
                  </a:lnTo>
                  <a:lnTo>
                    <a:pt x="1690"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7"/>
            <p:cNvSpPr/>
            <p:nvPr/>
          </p:nvSpPr>
          <p:spPr>
            <a:xfrm>
              <a:off x="1420275" y="4254100"/>
              <a:ext cx="95900" cy="227750"/>
            </a:xfrm>
            <a:custGeom>
              <a:avLst/>
              <a:gdLst/>
              <a:ahLst/>
              <a:cxnLst/>
              <a:rect l="l" t="t" r="r" b="b"/>
              <a:pathLst>
                <a:path w="3836" h="9110" extrusionOk="0">
                  <a:moveTo>
                    <a:pt x="1690" y="1"/>
                  </a:moveTo>
                  <a:cubicBezTo>
                    <a:pt x="1644" y="115"/>
                    <a:pt x="1576" y="229"/>
                    <a:pt x="1530" y="343"/>
                  </a:cubicBezTo>
                  <a:cubicBezTo>
                    <a:pt x="1" y="3493"/>
                    <a:pt x="92" y="6848"/>
                    <a:pt x="1599" y="8583"/>
                  </a:cubicBezTo>
                  <a:cubicBezTo>
                    <a:pt x="1841" y="8825"/>
                    <a:pt x="2061" y="9109"/>
                    <a:pt x="2261" y="9109"/>
                  </a:cubicBezTo>
                  <a:cubicBezTo>
                    <a:pt x="2268" y="9109"/>
                    <a:pt x="2276" y="9109"/>
                    <a:pt x="2284" y="9108"/>
                  </a:cubicBezTo>
                  <a:cubicBezTo>
                    <a:pt x="1667" y="6597"/>
                    <a:pt x="2078" y="3858"/>
                    <a:pt x="3470" y="1690"/>
                  </a:cubicBezTo>
                  <a:cubicBezTo>
                    <a:pt x="3585" y="1484"/>
                    <a:pt x="3722" y="1279"/>
                    <a:pt x="3836" y="1074"/>
                  </a:cubicBezTo>
                  <a:lnTo>
                    <a:pt x="1690" y="1"/>
                  </a:lnTo>
                  <a:close/>
                </a:path>
              </a:pathLst>
            </a:custGeom>
            <a:solidFill>
              <a:srgbClr val="CD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0" name="Google Shape;6930;p27"/>
          <p:cNvSpPr txBox="1">
            <a:spLocks noGrp="1"/>
          </p:cNvSpPr>
          <p:nvPr>
            <p:ph type="title"/>
          </p:nvPr>
        </p:nvSpPr>
        <p:spPr>
          <a:xfrm>
            <a:off x="5086500" y="540000"/>
            <a:ext cx="3337500" cy="6270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48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1" name="Google Shape;6931;p27"/>
          <p:cNvSpPr txBox="1">
            <a:spLocks noGrp="1"/>
          </p:cNvSpPr>
          <p:nvPr>
            <p:ph type="subTitle" idx="1"/>
          </p:nvPr>
        </p:nvSpPr>
        <p:spPr>
          <a:xfrm>
            <a:off x="5493900" y="1966050"/>
            <a:ext cx="2930100" cy="1547100"/>
          </a:xfrm>
          <a:prstGeom prst="rect">
            <a:avLst/>
          </a:prstGeom>
        </p:spPr>
        <p:txBody>
          <a:bodyPr spcFirstLastPara="1" wrap="square" lIns="0" tIns="0" rIns="0" bIns="0" anchor="ctr" anchorCtr="0">
            <a:noAutofit/>
          </a:bodyPr>
          <a:lstStyle>
            <a:lvl1pPr lvl="0" algn="r"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32" name="Google Shape;6932;p27"/>
          <p:cNvSpPr txBox="1"/>
          <p:nvPr/>
        </p:nvSpPr>
        <p:spPr>
          <a:xfrm>
            <a:off x="4721850" y="3576600"/>
            <a:ext cx="3702300" cy="735600"/>
          </a:xfrm>
          <a:prstGeom prst="rect">
            <a:avLst/>
          </a:prstGeom>
          <a:noFill/>
          <a:ln>
            <a:noFill/>
          </a:ln>
        </p:spPr>
        <p:txBody>
          <a:bodyPr spcFirstLastPara="1" wrap="square" lIns="0" tIns="0" rIns="0" bIns="0" anchor="ctr" anchorCtr="0">
            <a:noAutofit/>
          </a:bodyPr>
          <a:lstStyle/>
          <a:p>
            <a:pPr marL="0" lvl="0" indent="0" algn="r" rtl="0">
              <a:lnSpc>
                <a:spcPct val="90000"/>
              </a:lnSpc>
              <a:spcBef>
                <a:spcPts val="0"/>
              </a:spcBef>
              <a:spcAft>
                <a:spcPts val="0"/>
              </a:spcAft>
              <a:buNone/>
            </a:pPr>
            <a:r>
              <a:rPr lang="en" sz="1200">
                <a:solidFill>
                  <a:schemeClr val="dk2"/>
                </a:solidFill>
                <a:latin typeface="Merriweather Sans"/>
                <a:ea typeface="Merriweather Sans"/>
                <a:cs typeface="Merriweather Sans"/>
                <a:sym typeface="Merriweather Sans"/>
              </a:rPr>
              <a:t>CREDITS: This presentation template was created by </a:t>
            </a:r>
            <a:r>
              <a:rPr lang="en" sz="1200">
                <a:solidFill>
                  <a:schemeClr val="dk2"/>
                </a:solidFill>
                <a:uFill>
                  <a:noFill/>
                </a:uFill>
                <a:latin typeface="Merriweather Sans"/>
                <a:ea typeface="Merriweather Sans"/>
                <a:cs typeface="Merriweather Sans"/>
                <a:sym typeface="Merriweather Sans"/>
                <a:hlinkClick r:id="rId2"/>
              </a:rPr>
              <a:t>Slidesgo</a:t>
            </a:r>
            <a:r>
              <a:rPr lang="en" sz="1200">
                <a:solidFill>
                  <a:schemeClr val="dk2"/>
                </a:solidFill>
                <a:latin typeface="Merriweather Sans"/>
                <a:ea typeface="Merriweather Sans"/>
                <a:cs typeface="Merriweather Sans"/>
                <a:sym typeface="Merriweather Sans"/>
              </a:rPr>
              <a:t>, including icons by </a:t>
            </a:r>
            <a:r>
              <a:rPr lang="en" sz="1200">
                <a:solidFill>
                  <a:schemeClr val="dk2"/>
                </a:solidFill>
                <a:uFill>
                  <a:noFill/>
                </a:uFill>
                <a:latin typeface="Merriweather Sans"/>
                <a:ea typeface="Merriweather Sans"/>
                <a:cs typeface="Merriweather Sans"/>
                <a:sym typeface="Merriweather Sans"/>
                <a:hlinkClick r:id="rId3"/>
              </a:rPr>
              <a:t>Flaticon</a:t>
            </a:r>
            <a:r>
              <a:rPr lang="en" sz="1200">
                <a:solidFill>
                  <a:schemeClr val="dk2"/>
                </a:solidFill>
                <a:latin typeface="Merriweather Sans"/>
                <a:ea typeface="Merriweather Sans"/>
                <a:cs typeface="Merriweather Sans"/>
                <a:sym typeface="Merriweather Sans"/>
              </a:rPr>
              <a:t>, and infographics &amp; images by </a:t>
            </a:r>
            <a:r>
              <a:rPr lang="en" sz="1200">
                <a:solidFill>
                  <a:schemeClr val="dk2"/>
                </a:solidFill>
                <a:uFill>
                  <a:noFill/>
                </a:uFill>
                <a:latin typeface="Merriweather Sans"/>
                <a:ea typeface="Merriweather Sans"/>
                <a:cs typeface="Merriweather Sans"/>
                <a:sym typeface="Merriweather Sans"/>
                <a:hlinkClick r:id="rId4"/>
              </a:rPr>
              <a:t>Freepik</a:t>
            </a:r>
            <a:r>
              <a:rPr lang="en" sz="1200">
                <a:solidFill>
                  <a:schemeClr val="dk2"/>
                </a:solidFill>
                <a:latin typeface="Merriweather Sans"/>
                <a:ea typeface="Merriweather Sans"/>
                <a:cs typeface="Merriweather Sans"/>
                <a:sym typeface="Merriweather Sans"/>
              </a:rPr>
              <a:t>. </a:t>
            </a:r>
            <a:endParaRPr sz="1200">
              <a:solidFill>
                <a:schemeClr val="dk2"/>
              </a:solidFill>
              <a:latin typeface="Merriweather Sans"/>
              <a:ea typeface="Merriweather Sans"/>
              <a:cs typeface="Merriweather Sans"/>
              <a:sym typeface="Merriweather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45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14">
    <p:spTree>
      <p:nvGrpSpPr>
        <p:cNvPr id="1" name="Shape 7454"/>
        <p:cNvGrpSpPr/>
        <p:nvPr/>
      </p:nvGrpSpPr>
      <p:grpSpPr>
        <a:xfrm>
          <a:off x="0" y="0"/>
          <a:ext cx="0" cy="0"/>
          <a:chOff x="0" y="0"/>
          <a:chExt cx="0" cy="0"/>
        </a:xfrm>
      </p:grpSpPr>
      <p:grpSp>
        <p:nvGrpSpPr>
          <p:cNvPr id="7455" name="Google Shape;7455;p31"/>
          <p:cNvGrpSpPr/>
          <p:nvPr/>
        </p:nvGrpSpPr>
        <p:grpSpPr>
          <a:xfrm>
            <a:off x="-135456" y="-487"/>
            <a:ext cx="9537125" cy="5143678"/>
            <a:chOff x="-135450" y="773125"/>
            <a:chExt cx="7704900" cy="4155500"/>
          </a:xfrm>
        </p:grpSpPr>
        <p:sp>
          <p:nvSpPr>
            <p:cNvPr id="7456" name="Google Shape;7456;p3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3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3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3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3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3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3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3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3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3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3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3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3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3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3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3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3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3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3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3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3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3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3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3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3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3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3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3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3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3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3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3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3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3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3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3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3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3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3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3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3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3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3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3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3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3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3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3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3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3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3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3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3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3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3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3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3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3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3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3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3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3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3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3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3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3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3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3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3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3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3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3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3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3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3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3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3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3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3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3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3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3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3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3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3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3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3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3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3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3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3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3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3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3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3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3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3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3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3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3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3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3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3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3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3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3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3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3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3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3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3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3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3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3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3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3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3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3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3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3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3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3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3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3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3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3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3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3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3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3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3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3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3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3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3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3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3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3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3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3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3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3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3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3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3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3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3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3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3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3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3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3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3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3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3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3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3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3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3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3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3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3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3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3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3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3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3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3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3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3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3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3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3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3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3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3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3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3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3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3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3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3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3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3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3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3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3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3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3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3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3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3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3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3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3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3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3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3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3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3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3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3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3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3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3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3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3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3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3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3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3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3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3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3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3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3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3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3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3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3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3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3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3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3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3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3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3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3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3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3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3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3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3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3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3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3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3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3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3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3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3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3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3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3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3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3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3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3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3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3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3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3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3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3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3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4"/>
        <p:cNvGrpSpPr/>
        <p:nvPr/>
      </p:nvGrpSpPr>
      <p:grpSpPr>
        <a:xfrm>
          <a:off x="0" y="0"/>
          <a:ext cx="0" cy="0"/>
          <a:chOff x="0" y="0"/>
          <a:chExt cx="0" cy="0"/>
        </a:xfrm>
      </p:grpSpPr>
      <p:sp>
        <p:nvSpPr>
          <p:cNvPr id="695" name="Google Shape;695;p4"/>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6" name="Google Shape;69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E9FCE3"/>
        </a:solidFill>
        <a:effectLst/>
      </p:bgPr>
    </p:bg>
    <p:spTree>
      <p:nvGrpSpPr>
        <p:cNvPr id="1" name="Shape 697"/>
        <p:cNvGrpSpPr/>
        <p:nvPr/>
      </p:nvGrpSpPr>
      <p:grpSpPr>
        <a:xfrm>
          <a:off x="0" y="0"/>
          <a:ext cx="0" cy="0"/>
          <a:chOff x="0" y="0"/>
          <a:chExt cx="0" cy="0"/>
        </a:xfrm>
      </p:grpSpPr>
      <p:grpSp>
        <p:nvGrpSpPr>
          <p:cNvPr id="698" name="Google Shape;698;p5"/>
          <p:cNvGrpSpPr/>
          <p:nvPr/>
        </p:nvGrpSpPr>
        <p:grpSpPr>
          <a:xfrm>
            <a:off x="-135456" y="-487"/>
            <a:ext cx="9537125" cy="5143678"/>
            <a:chOff x="-135450" y="773125"/>
            <a:chExt cx="7704900" cy="4155500"/>
          </a:xfrm>
        </p:grpSpPr>
        <p:sp>
          <p:nvSpPr>
            <p:cNvPr id="699" name="Google Shape;699;p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4" name="Google Shape;954;p5"/>
          <p:cNvSpPr/>
          <p:nvPr/>
        </p:nvSpPr>
        <p:spPr>
          <a:xfrm rot="10800000" flipH="1">
            <a:off x="0" y="-76"/>
            <a:ext cx="7252281" cy="5143576"/>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
          <p:cNvSpPr txBox="1">
            <a:spLocks noGrp="1"/>
          </p:cNvSpPr>
          <p:nvPr>
            <p:ph type="title"/>
          </p:nvPr>
        </p:nvSpPr>
        <p:spPr>
          <a:xfrm>
            <a:off x="720000" y="540000"/>
            <a:ext cx="2735700" cy="9360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956" name="Google Shape;956;p5"/>
          <p:cNvSpPr txBox="1">
            <a:spLocks noGrp="1"/>
          </p:cNvSpPr>
          <p:nvPr>
            <p:ph type="body" idx="1"/>
          </p:nvPr>
        </p:nvSpPr>
        <p:spPr>
          <a:xfrm>
            <a:off x="720000" y="1975800"/>
            <a:ext cx="3852000" cy="2627700"/>
          </a:xfrm>
          <a:prstGeom prst="rect">
            <a:avLst/>
          </a:prstGeom>
        </p:spPr>
        <p:txBody>
          <a:bodyPr spcFirstLastPara="1" wrap="square" lIns="0" tIns="0" rIns="0" bIns="0" anchor="t" anchorCtr="0">
            <a:noAutofit/>
          </a:bodyPr>
          <a:lstStyle>
            <a:lvl1pPr marL="457200" lvl="0" indent="-330200">
              <a:lnSpc>
                <a:spcPct val="90000"/>
              </a:lnSpc>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1600"/>
              </a:spcBef>
              <a:spcAft>
                <a:spcPts val="0"/>
              </a:spcAft>
              <a:buSzPts val="1600"/>
              <a:buChar char="■"/>
              <a:defRPr/>
            </a:lvl3pPr>
            <a:lvl4pPr marL="1828800" lvl="3" indent="-330200">
              <a:spcBef>
                <a:spcPts val="1600"/>
              </a:spcBef>
              <a:spcAft>
                <a:spcPts val="0"/>
              </a:spcAft>
              <a:buSzPts val="1600"/>
              <a:buChar char="●"/>
              <a:defRPr/>
            </a:lvl4pPr>
            <a:lvl5pPr marL="2286000" lvl="4" indent="-330200">
              <a:spcBef>
                <a:spcPts val="1600"/>
              </a:spcBef>
              <a:spcAft>
                <a:spcPts val="0"/>
              </a:spcAft>
              <a:buSzPts val="1600"/>
              <a:buChar char="○"/>
              <a:defRPr/>
            </a:lvl5pPr>
            <a:lvl6pPr marL="2743200" lvl="5" indent="-330200">
              <a:spcBef>
                <a:spcPts val="1600"/>
              </a:spcBef>
              <a:spcAft>
                <a:spcPts val="0"/>
              </a:spcAft>
              <a:buSzPts val="1600"/>
              <a:buChar char="■"/>
              <a:defRPr/>
            </a:lvl6pPr>
            <a:lvl7pPr marL="3200400" lvl="6" indent="-330200">
              <a:spcBef>
                <a:spcPts val="1600"/>
              </a:spcBef>
              <a:spcAft>
                <a:spcPts val="0"/>
              </a:spcAft>
              <a:buSzPts val="1600"/>
              <a:buChar char="●"/>
              <a:defRPr/>
            </a:lvl7pPr>
            <a:lvl8pPr marL="3657600" lvl="7" indent="-330200">
              <a:spcBef>
                <a:spcPts val="1600"/>
              </a:spcBef>
              <a:spcAft>
                <a:spcPts val="0"/>
              </a:spcAft>
              <a:buSzPts val="1600"/>
              <a:buChar char="○"/>
              <a:defRPr/>
            </a:lvl8pPr>
            <a:lvl9pPr marL="4114800" lvl="8" indent="-330200">
              <a:spcBef>
                <a:spcPts val="1600"/>
              </a:spcBef>
              <a:spcAft>
                <a:spcPts val="1600"/>
              </a:spcAft>
              <a:buSzPts val="1600"/>
              <a:buChar char="■"/>
              <a:defRPr/>
            </a:lvl9pPr>
          </a:lstStyle>
          <a:p>
            <a:endParaRPr/>
          </a:p>
        </p:txBody>
      </p:sp>
      <p:grpSp>
        <p:nvGrpSpPr>
          <p:cNvPr id="957" name="Google Shape;957;p5"/>
          <p:cNvGrpSpPr/>
          <p:nvPr/>
        </p:nvGrpSpPr>
        <p:grpSpPr>
          <a:xfrm>
            <a:off x="5424707" y="870402"/>
            <a:ext cx="3152349" cy="2532781"/>
            <a:chOff x="1582850" y="1588975"/>
            <a:chExt cx="4354675" cy="3498800"/>
          </a:xfrm>
        </p:grpSpPr>
        <p:sp>
          <p:nvSpPr>
            <p:cNvPr id="958" name="Google Shape;958;p5"/>
            <p:cNvSpPr/>
            <p:nvPr/>
          </p:nvSpPr>
          <p:spPr>
            <a:xfrm>
              <a:off x="2108525" y="1588975"/>
              <a:ext cx="3122800" cy="1053300"/>
            </a:xfrm>
            <a:custGeom>
              <a:avLst/>
              <a:gdLst/>
              <a:ahLst/>
              <a:cxnLst/>
              <a:rect l="l" t="t" r="r" b="b"/>
              <a:pathLst>
                <a:path w="124912" h="42132" extrusionOk="0">
                  <a:moveTo>
                    <a:pt x="69327" y="0"/>
                  </a:moveTo>
                  <a:cubicBezTo>
                    <a:pt x="69308" y="0"/>
                    <a:pt x="69291" y="1"/>
                    <a:pt x="69275" y="1"/>
                  </a:cubicBezTo>
                  <a:cubicBezTo>
                    <a:pt x="65741" y="152"/>
                    <a:pt x="4713" y="25465"/>
                    <a:pt x="2006" y="28172"/>
                  </a:cubicBezTo>
                  <a:cubicBezTo>
                    <a:pt x="1" y="30177"/>
                    <a:pt x="703" y="37345"/>
                    <a:pt x="2031" y="41856"/>
                  </a:cubicBezTo>
                  <a:cubicBezTo>
                    <a:pt x="19124" y="38047"/>
                    <a:pt x="48798" y="32433"/>
                    <a:pt x="51380" y="32433"/>
                  </a:cubicBezTo>
                  <a:cubicBezTo>
                    <a:pt x="55415" y="32433"/>
                    <a:pt x="87194" y="37596"/>
                    <a:pt x="112809" y="42132"/>
                  </a:cubicBezTo>
                  <a:cubicBezTo>
                    <a:pt x="118222" y="40553"/>
                    <a:pt x="122683" y="39375"/>
                    <a:pt x="122859" y="38849"/>
                  </a:cubicBezTo>
                  <a:cubicBezTo>
                    <a:pt x="123235" y="37671"/>
                    <a:pt x="120553" y="38122"/>
                    <a:pt x="119350" y="37646"/>
                  </a:cubicBezTo>
                  <a:cubicBezTo>
                    <a:pt x="117997" y="37345"/>
                    <a:pt x="69776" y="29751"/>
                    <a:pt x="67069" y="25791"/>
                  </a:cubicBezTo>
                  <a:cubicBezTo>
                    <a:pt x="64387" y="21831"/>
                    <a:pt x="67069" y="5390"/>
                    <a:pt x="70127" y="3961"/>
                  </a:cubicBezTo>
                  <a:cubicBezTo>
                    <a:pt x="70256" y="3900"/>
                    <a:pt x="70466" y="3871"/>
                    <a:pt x="70747" y="3871"/>
                  </a:cubicBezTo>
                  <a:cubicBezTo>
                    <a:pt x="77058" y="3871"/>
                    <a:pt x="119777" y="18536"/>
                    <a:pt x="120353" y="18824"/>
                  </a:cubicBezTo>
                  <a:cubicBezTo>
                    <a:pt x="120353" y="18824"/>
                    <a:pt x="123886" y="18197"/>
                    <a:pt x="124388" y="17094"/>
                  </a:cubicBezTo>
                  <a:cubicBezTo>
                    <a:pt x="124912" y="15997"/>
                    <a:pt x="73290" y="0"/>
                    <a:pt x="69327" y="0"/>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
            <p:cNvSpPr/>
            <p:nvPr/>
          </p:nvSpPr>
          <p:spPr>
            <a:xfrm>
              <a:off x="1796500" y="2399775"/>
              <a:ext cx="3964325" cy="741250"/>
            </a:xfrm>
            <a:custGeom>
              <a:avLst/>
              <a:gdLst/>
              <a:ahLst/>
              <a:cxnLst/>
              <a:rect l="l" t="t" r="r" b="b"/>
              <a:pathLst>
                <a:path w="158573" h="29650" extrusionOk="0">
                  <a:moveTo>
                    <a:pt x="63861" y="1"/>
                  </a:moveTo>
                  <a:cubicBezTo>
                    <a:pt x="61279" y="1"/>
                    <a:pt x="31605" y="5615"/>
                    <a:pt x="14512" y="9424"/>
                  </a:cubicBezTo>
                  <a:cubicBezTo>
                    <a:pt x="8021" y="10878"/>
                    <a:pt x="3334" y="12056"/>
                    <a:pt x="2607" y="12582"/>
                  </a:cubicBezTo>
                  <a:cubicBezTo>
                    <a:pt x="1" y="14487"/>
                    <a:pt x="953" y="25640"/>
                    <a:pt x="2858" y="27068"/>
                  </a:cubicBezTo>
                  <a:cubicBezTo>
                    <a:pt x="3083" y="27219"/>
                    <a:pt x="4838" y="27520"/>
                    <a:pt x="7795" y="27921"/>
                  </a:cubicBezTo>
                  <a:cubicBezTo>
                    <a:pt x="7946" y="27720"/>
                    <a:pt x="8121" y="27570"/>
                    <a:pt x="8322" y="27469"/>
                  </a:cubicBezTo>
                  <a:cubicBezTo>
                    <a:pt x="10021" y="26556"/>
                    <a:pt x="47032" y="25880"/>
                    <a:pt x="82895" y="25880"/>
                  </a:cubicBezTo>
                  <a:cubicBezTo>
                    <a:pt x="116863" y="25880"/>
                    <a:pt x="149802" y="26486"/>
                    <a:pt x="150728" y="28071"/>
                  </a:cubicBezTo>
                  <a:cubicBezTo>
                    <a:pt x="150979" y="28472"/>
                    <a:pt x="151179" y="29023"/>
                    <a:pt x="151380" y="29650"/>
                  </a:cubicBezTo>
                  <a:cubicBezTo>
                    <a:pt x="155490" y="27795"/>
                    <a:pt x="158322" y="26241"/>
                    <a:pt x="158097" y="25640"/>
                  </a:cubicBezTo>
                  <a:cubicBezTo>
                    <a:pt x="157771" y="24788"/>
                    <a:pt x="157094" y="24211"/>
                    <a:pt x="156468" y="23860"/>
                  </a:cubicBezTo>
                  <a:cubicBezTo>
                    <a:pt x="156117" y="24612"/>
                    <a:pt x="155691" y="25214"/>
                    <a:pt x="155240" y="25389"/>
                  </a:cubicBezTo>
                  <a:cubicBezTo>
                    <a:pt x="155185" y="25413"/>
                    <a:pt x="155035" y="25425"/>
                    <a:pt x="154797" y="25425"/>
                  </a:cubicBezTo>
                  <a:cubicBezTo>
                    <a:pt x="147943" y="25425"/>
                    <a:pt x="67796" y="15900"/>
                    <a:pt x="63321" y="15900"/>
                  </a:cubicBezTo>
                  <a:cubicBezTo>
                    <a:pt x="63218" y="15900"/>
                    <a:pt x="63155" y="15905"/>
                    <a:pt x="63134" y="15916"/>
                  </a:cubicBezTo>
                  <a:cubicBezTo>
                    <a:pt x="62259" y="16365"/>
                    <a:pt x="13448" y="25037"/>
                    <a:pt x="6098" y="25037"/>
                  </a:cubicBezTo>
                  <a:cubicBezTo>
                    <a:pt x="5653" y="25037"/>
                    <a:pt x="5360" y="25005"/>
                    <a:pt x="5239" y="24938"/>
                  </a:cubicBezTo>
                  <a:cubicBezTo>
                    <a:pt x="3083" y="23735"/>
                    <a:pt x="2933" y="16367"/>
                    <a:pt x="5464" y="14963"/>
                  </a:cubicBezTo>
                  <a:cubicBezTo>
                    <a:pt x="7595" y="13760"/>
                    <a:pt x="61254" y="3810"/>
                    <a:pt x="64086" y="3560"/>
                  </a:cubicBezTo>
                  <a:cubicBezTo>
                    <a:pt x="64110" y="3558"/>
                    <a:pt x="64140" y="3557"/>
                    <a:pt x="64176" y="3557"/>
                  </a:cubicBezTo>
                  <a:cubicBezTo>
                    <a:pt x="68423" y="3557"/>
                    <a:pt x="155252" y="16627"/>
                    <a:pt x="156668" y="17795"/>
                  </a:cubicBezTo>
                  <a:cubicBezTo>
                    <a:pt x="156668" y="17795"/>
                    <a:pt x="158573" y="17795"/>
                    <a:pt x="158322" y="16392"/>
                  </a:cubicBezTo>
                  <a:cubicBezTo>
                    <a:pt x="158222" y="15790"/>
                    <a:pt x="143285" y="12908"/>
                    <a:pt x="125290" y="9700"/>
                  </a:cubicBezTo>
                  <a:cubicBezTo>
                    <a:pt x="99675" y="5164"/>
                    <a:pt x="67896" y="1"/>
                    <a:pt x="63861" y="1"/>
                  </a:cubicBezTo>
                  <a:close/>
                </a:path>
              </a:pathLst>
            </a:custGeom>
            <a:solidFill>
              <a:srgbClr val="48A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
            <p:cNvSpPr/>
            <p:nvPr/>
          </p:nvSpPr>
          <p:spPr>
            <a:xfrm>
              <a:off x="1869825" y="2488675"/>
              <a:ext cx="3869075" cy="546725"/>
            </a:xfrm>
            <a:custGeom>
              <a:avLst/>
              <a:gdLst/>
              <a:ahLst/>
              <a:cxnLst/>
              <a:rect l="l" t="t" r="r" b="b"/>
              <a:pathLst>
                <a:path w="154763" h="21869" extrusionOk="0">
                  <a:moveTo>
                    <a:pt x="61243" y="1"/>
                  </a:moveTo>
                  <a:cubicBezTo>
                    <a:pt x="61207" y="1"/>
                    <a:pt x="61177" y="2"/>
                    <a:pt x="61153" y="4"/>
                  </a:cubicBezTo>
                  <a:cubicBezTo>
                    <a:pt x="58321" y="254"/>
                    <a:pt x="4662" y="10204"/>
                    <a:pt x="2531" y="11407"/>
                  </a:cubicBezTo>
                  <a:cubicBezTo>
                    <a:pt x="0" y="12811"/>
                    <a:pt x="150" y="20179"/>
                    <a:pt x="2306" y="21382"/>
                  </a:cubicBezTo>
                  <a:cubicBezTo>
                    <a:pt x="2427" y="21449"/>
                    <a:pt x="2720" y="21481"/>
                    <a:pt x="3165" y="21481"/>
                  </a:cubicBezTo>
                  <a:cubicBezTo>
                    <a:pt x="10515" y="21481"/>
                    <a:pt x="59326" y="12809"/>
                    <a:pt x="60201" y="12360"/>
                  </a:cubicBezTo>
                  <a:cubicBezTo>
                    <a:pt x="60222" y="12349"/>
                    <a:pt x="60285" y="12344"/>
                    <a:pt x="60388" y="12344"/>
                  </a:cubicBezTo>
                  <a:cubicBezTo>
                    <a:pt x="64863" y="12344"/>
                    <a:pt x="145010" y="21869"/>
                    <a:pt x="151864" y="21869"/>
                  </a:cubicBezTo>
                  <a:cubicBezTo>
                    <a:pt x="152102" y="21869"/>
                    <a:pt x="152252" y="21857"/>
                    <a:pt x="152307" y="21833"/>
                  </a:cubicBezTo>
                  <a:cubicBezTo>
                    <a:pt x="152758" y="21658"/>
                    <a:pt x="153184" y="21056"/>
                    <a:pt x="153535" y="20304"/>
                  </a:cubicBezTo>
                  <a:cubicBezTo>
                    <a:pt x="154437" y="18299"/>
                    <a:pt x="154763" y="15116"/>
                    <a:pt x="153735" y="14239"/>
                  </a:cubicBezTo>
                  <a:cubicBezTo>
                    <a:pt x="152319" y="13071"/>
                    <a:pt x="65490" y="1"/>
                    <a:pt x="61243" y="1"/>
                  </a:cubicBezTo>
                  <a:close/>
                </a:path>
              </a:pathLst>
            </a:custGeom>
            <a:solidFill>
              <a:srgbClr val="FA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
            <p:cNvSpPr/>
            <p:nvPr/>
          </p:nvSpPr>
          <p:spPr>
            <a:xfrm>
              <a:off x="3718200" y="1685750"/>
              <a:ext cx="1430475" cy="844575"/>
            </a:xfrm>
            <a:custGeom>
              <a:avLst/>
              <a:gdLst/>
              <a:ahLst/>
              <a:cxnLst/>
              <a:rect l="l" t="t" r="r" b="b"/>
              <a:pathLst>
                <a:path w="57219" h="33783" extrusionOk="0">
                  <a:moveTo>
                    <a:pt x="6360" y="0"/>
                  </a:moveTo>
                  <a:cubicBezTo>
                    <a:pt x="6079" y="0"/>
                    <a:pt x="5869" y="29"/>
                    <a:pt x="5740" y="90"/>
                  </a:cubicBezTo>
                  <a:cubicBezTo>
                    <a:pt x="2682" y="1519"/>
                    <a:pt x="0" y="17960"/>
                    <a:pt x="2682" y="21920"/>
                  </a:cubicBezTo>
                  <a:cubicBezTo>
                    <a:pt x="5389" y="25880"/>
                    <a:pt x="53610" y="33474"/>
                    <a:pt x="54963" y="33775"/>
                  </a:cubicBezTo>
                  <a:cubicBezTo>
                    <a:pt x="54978" y="33780"/>
                    <a:pt x="54993" y="33782"/>
                    <a:pt x="55008" y="33782"/>
                  </a:cubicBezTo>
                  <a:cubicBezTo>
                    <a:pt x="55218" y="33782"/>
                    <a:pt x="55427" y="33292"/>
                    <a:pt x="55615" y="32496"/>
                  </a:cubicBezTo>
                  <a:cubicBezTo>
                    <a:pt x="56617" y="28336"/>
                    <a:pt x="57219" y="15604"/>
                    <a:pt x="55966" y="14953"/>
                  </a:cubicBezTo>
                  <a:cubicBezTo>
                    <a:pt x="55390" y="14665"/>
                    <a:pt x="12671" y="0"/>
                    <a:pt x="6360" y="0"/>
                  </a:cubicBezTo>
                  <a:close/>
                </a:path>
              </a:pathLst>
            </a:custGeom>
            <a:solidFill>
              <a:srgbClr val="FA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
            <p:cNvSpPr/>
            <p:nvPr/>
          </p:nvSpPr>
          <p:spPr>
            <a:xfrm>
              <a:off x="1934975" y="3046750"/>
              <a:ext cx="3677375" cy="521600"/>
            </a:xfrm>
            <a:custGeom>
              <a:avLst/>
              <a:gdLst/>
              <a:ahLst/>
              <a:cxnLst/>
              <a:rect l="l" t="t" r="r" b="b"/>
              <a:pathLst>
                <a:path w="147095" h="20864" extrusionOk="0">
                  <a:moveTo>
                    <a:pt x="77356" y="1"/>
                  </a:moveTo>
                  <a:cubicBezTo>
                    <a:pt x="41493" y="1"/>
                    <a:pt x="4482" y="677"/>
                    <a:pt x="2783" y="1590"/>
                  </a:cubicBezTo>
                  <a:cubicBezTo>
                    <a:pt x="2582" y="1691"/>
                    <a:pt x="2407" y="1841"/>
                    <a:pt x="2256" y="2042"/>
                  </a:cubicBezTo>
                  <a:cubicBezTo>
                    <a:pt x="1" y="4798"/>
                    <a:pt x="1204" y="16052"/>
                    <a:pt x="2306" y="19385"/>
                  </a:cubicBezTo>
                  <a:cubicBezTo>
                    <a:pt x="2582" y="20212"/>
                    <a:pt x="10301" y="20663"/>
                    <a:pt x="22006" y="20864"/>
                  </a:cubicBezTo>
                  <a:cubicBezTo>
                    <a:pt x="50552" y="18909"/>
                    <a:pt x="93109" y="16503"/>
                    <a:pt x="96768" y="16002"/>
                  </a:cubicBezTo>
                  <a:cubicBezTo>
                    <a:pt x="97317" y="15928"/>
                    <a:pt x="98298" y="15894"/>
                    <a:pt x="99621" y="15894"/>
                  </a:cubicBezTo>
                  <a:cubicBezTo>
                    <a:pt x="107727" y="15894"/>
                    <a:pt x="128677" y="17165"/>
                    <a:pt x="141756" y="18307"/>
                  </a:cubicBezTo>
                  <a:cubicBezTo>
                    <a:pt x="143310" y="18157"/>
                    <a:pt x="144262" y="18032"/>
                    <a:pt x="144488" y="17906"/>
                  </a:cubicBezTo>
                  <a:cubicBezTo>
                    <a:pt x="146969" y="16352"/>
                    <a:pt x="147094" y="8032"/>
                    <a:pt x="145841" y="3771"/>
                  </a:cubicBezTo>
                  <a:cubicBezTo>
                    <a:pt x="145640" y="3144"/>
                    <a:pt x="145440" y="2593"/>
                    <a:pt x="145189" y="2192"/>
                  </a:cubicBezTo>
                  <a:cubicBezTo>
                    <a:pt x="144263" y="607"/>
                    <a:pt x="111324" y="1"/>
                    <a:pt x="77356" y="1"/>
                  </a:cubicBezTo>
                  <a:close/>
                </a:path>
              </a:pathLst>
            </a:custGeom>
            <a:solidFill>
              <a:srgbClr val="4E2B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
            <p:cNvSpPr/>
            <p:nvPr/>
          </p:nvSpPr>
          <p:spPr>
            <a:xfrm>
              <a:off x="1582850" y="4091525"/>
              <a:ext cx="4332125" cy="996250"/>
            </a:xfrm>
            <a:custGeom>
              <a:avLst/>
              <a:gdLst/>
              <a:ahLst/>
              <a:cxnLst/>
              <a:rect l="l" t="t" r="r" b="b"/>
              <a:pathLst>
                <a:path w="173285" h="39850" extrusionOk="0">
                  <a:moveTo>
                    <a:pt x="161104" y="0"/>
                  </a:moveTo>
                  <a:cubicBezTo>
                    <a:pt x="147044" y="1429"/>
                    <a:pt x="116166" y="2582"/>
                    <a:pt x="111805" y="2582"/>
                  </a:cubicBezTo>
                  <a:cubicBezTo>
                    <a:pt x="106116" y="2582"/>
                    <a:pt x="14487" y="2356"/>
                    <a:pt x="10928" y="1604"/>
                  </a:cubicBezTo>
                  <a:cubicBezTo>
                    <a:pt x="10477" y="1504"/>
                    <a:pt x="10101" y="1153"/>
                    <a:pt x="9750" y="602"/>
                  </a:cubicBezTo>
                  <a:cubicBezTo>
                    <a:pt x="6191" y="1203"/>
                    <a:pt x="3835" y="1654"/>
                    <a:pt x="3334" y="1880"/>
                  </a:cubicBezTo>
                  <a:cubicBezTo>
                    <a:pt x="251" y="3308"/>
                    <a:pt x="0" y="18246"/>
                    <a:pt x="3810" y="22055"/>
                  </a:cubicBezTo>
                  <a:cubicBezTo>
                    <a:pt x="7594" y="25865"/>
                    <a:pt x="80703" y="39850"/>
                    <a:pt x="87119" y="39850"/>
                  </a:cubicBezTo>
                  <a:cubicBezTo>
                    <a:pt x="93535" y="39850"/>
                    <a:pt x="173284" y="23233"/>
                    <a:pt x="172808" y="20877"/>
                  </a:cubicBezTo>
                  <a:cubicBezTo>
                    <a:pt x="172482" y="19299"/>
                    <a:pt x="169124" y="18446"/>
                    <a:pt x="166868" y="18070"/>
                  </a:cubicBezTo>
                  <a:cubicBezTo>
                    <a:pt x="166768" y="19549"/>
                    <a:pt x="166518" y="20602"/>
                    <a:pt x="166167" y="20877"/>
                  </a:cubicBezTo>
                  <a:cubicBezTo>
                    <a:pt x="164629" y="21956"/>
                    <a:pt x="105210" y="34989"/>
                    <a:pt x="90822" y="34989"/>
                  </a:cubicBezTo>
                  <a:cubicBezTo>
                    <a:pt x="89495" y="34989"/>
                    <a:pt x="88551" y="34878"/>
                    <a:pt x="88071" y="34637"/>
                  </a:cubicBezTo>
                  <a:cubicBezTo>
                    <a:pt x="82382" y="31780"/>
                    <a:pt x="82858" y="18973"/>
                    <a:pt x="87119" y="14938"/>
                  </a:cubicBezTo>
                  <a:cubicBezTo>
                    <a:pt x="91379" y="10902"/>
                    <a:pt x="165690" y="2832"/>
                    <a:pt x="165690" y="2832"/>
                  </a:cubicBezTo>
                  <a:cubicBezTo>
                    <a:pt x="165690" y="2832"/>
                    <a:pt x="170427" y="2105"/>
                    <a:pt x="169726" y="1404"/>
                  </a:cubicBezTo>
                  <a:cubicBezTo>
                    <a:pt x="169575" y="1278"/>
                    <a:pt x="166317" y="752"/>
                    <a:pt x="161104" y="0"/>
                  </a:cubicBezTo>
                  <a:close/>
                </a:path>
              </a:pathLst>
            </a:custGeom>
            <a:solidFill>
              <a:srgbClr val="0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
            <p:cNvSpPr/>
            <p:nvPr/>
          </p:nvSpPr>
          <p:spPr>
            <a:xfrm>
              <a:off x="3642375" y="4162275"/>
              <a:ext cx="2122750" cy="803975"/>
            </a:xfrm>
            <a:custGeom>
              <a:avLst/>
              <a:gdLst/>
              <a:ahLst/>
              <a:cxnLst/>
              <a:rect l="l" t="t" r="r" b="b"/>
              <a:pathLst>
                <a:path w="84910" h="32159" extrusionOk="0">
                  <a:moveTo>
                    <a:pt x="83328" y="0"/>
                  </a:moveTo>
                  <a:cubicBezTo>
                    <a:pt x="83322" y="0"/>
                    <a:pt x="83316" y="1"/>
                    <a:pt x="83309" y="2"/>
                  </a:cubicBezTo>
                  <a:cubicBezTo>
                    <a:pt x="83309" y="2"/>
                    <a:pt x="8998" y="8072"/>
                    <a:pt x="4738" y="12108"/>
                  </a:cubicBezTo>
                  <a:cubicBezTo>
                    <a:pt x="477" y="16143"/>
                    <a:pt x="1" y="28950"/>
                    <a:pt x="5690" y="31807"/>
                  </a:cubicBezTo>
                  <a:cubicBezTo>
                    <a:pt x="6170" y="32048"/>
                    <a:pt x="7114" y="32159"/>
                    <a:pt x="8441" y="32159"/>
                  </a:cubicBezTo>
                  <a:cubicBezTo>
                    <a:pt x="22829" y="32159"/>
                    <a:pt x="82248" y="19126"/>
                    <a:pt x="83786" y="18047"/>
                  </a:cubicBezTo>
                  <a:cubicBezTo>
                    <a:pt x="84137" y="17772"/>
                    <a:pt x="84387" y="16719"/>
                    <a:pt x="84487" y="15240"/>
                  </a:cubicBezTo>
                  <a:cubicBezTo>
                    <a:pt x="84910" y="10121"/>
                    <a:pt x="84051" y="0"/>
                    <a:pt x="83328" y="0"/>
                  </a:cubicBezTo>
                  <a:close/>
                </a:path>
              </a:pathLst>
            </a:custGeom>
            <a:solidFill>
              <a:srgbClr val="FA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
            <p:cNvSpPr/>
            <p:nvPr/>
          </p:nvSpPr>
          <p:spPr>
            <a:xfrm>
              <a:off x="1767050" y="3444075"/>
              <a:ext cx="4040775" cy="712000"/>
            </a:xfrm>
            <a:custGeom>
              <a:avLst/>
              <a:gdLst/>
              <a:ahLst/>
              <a:cxnLst/>
              <a:rect l="l" t="t" r="r" b="b"/>
              <a:pathLst>
                <a:path w="161631" h="28480" extrusionOk="0">
                  <a:moveTo>
                    <a:pt x="106338" y="1"/>
                  </a:moveTo>
                  <a:cubicBezTo>
                    <a:pt x="105015" y="1"/>
                    <a:pt x="104034" y="35"/>
                    <a:pt x="103485" y="109"/>
                  </a:cubicBezTo>
                  <a:cubicBezTo>
                    <a:pt x="99826" y="610"/>
                    <a:pt x="57269" y="3016"/>
                    <a:pt x="28723" y="4971"/>
                  </a:cubicBezTo>
                  <a:cubicBezTo>
                    <a:pt x="14763" y="5923"/>
                    <a:pt x="4186" y="6775"/>
                    <a:pt x="3083" y="7277"/>
                  </a:cubicBezTo>
                  <a:cubicBezTo>
                    <a:pt x="176" y="8580"/>
                    <a:pt x="1" y="22565"/>
                    <a:pt x="2407" y="26500"/>
                  </a:cubicBezTo>
                  <a:cubicBezTo>
                    <a:pt x="2733" y="27051"/>
                    <a:pt x="3109" y="27402"/>
                    <a:pt x="3560" y="27502"/>
                  </a:cubicBezTo>
                  <a:cubicBezTo>
                    <a:pt x="7119" y="28254"/>
                    <a:pt x="98748" y="28480"/>
                    <a:pt x="104437" y="28480"/>
                  </a:cubicBezTo>
                  <a:cubicBezTo>
                    <a:pt x="108798" y="28480"/>
                    <a:pt x="139676" y="27327"/>
                    <a:pt x="153736" y="25898"/>
                  </a:cubicBezTo>
                  <a:cubicBezTo>
                    <a:pt x="158072" y="25472"/>
                    <a:pt x="160804" y="24996"/>
                    <a:pt x="160678" y="24545"/>
                  </a:cubicBezTo>
                  <a:cubicBezTo>
                    <a:pt x="160353" y="23116"/>
                    <a:pt x="158373" y="21287"/>
                    <a:pt x="157044" y="20309"/>
                  </a:cubicBezTo>
                  <a:cubicBezTo>
                    <a:pt x="156794" y="21638"/>
                    <a:pt x="156493" y="22590"/>
                    <a:pt x="156167" y="22815"/>
                  </a:cubicBezTo>
                  <a:cubicBezTo>
                    <a:pt x="155284" y="23430"/>
                    <a:pt x="136275" y="23956"/>
                    <a:pt x="121812" y="23956"/>
                  </a:cubicBezTo>
                  <a:cubicBezTo>
                    <a:pt x="113275" y="23956"/>
                    <a:pt x="106322" y="23773"/>
                    <a:pt x="105615" y="23317"/>
                  </a:cubicBezTo>
                  <a:cubicBezTo>
                    <a:pt x="103736" y="22064"/>
                    <a:pt x="103259" y="7026"/>
                    <a:pt x="107044" y="4570"/>
                  </a:cubicBezTo>
                  <a:cubicBezTo>
                    <a:pt x="107877" y="4027"/>
                    <a:pt x="110726" y="3816"/>
                    <a:pt x="114671" y="3816"/>
                  </a:cubicBezTo>
                  <a:cubicBezTo>
                    <a:pt x="128778" y="3816"/>
                    <a:pt x="156894" y="6525"/>
                    <a:pt x="156894" y="6525"/>
                  </a:cubicBezTo>
                  <a:cubicBezTo>
                    <a:pt x="156894" y="6525"/>
                    <a:pt x="161631" y="5046"/>
                    <a:pt x="159500" y="3818"/>
                  </a:cubicBezTo>
                  <a:cubicBezTo>
                    <a:pt x="158899" y="3467"/>
                    <a:pt x="154513" y="2966"/>
                    <a:pt x="148473" y="2414"/>
                  </a:cubicBezTo>
                  <a:cubicBezTo>
                    <a:pt x="135394" y="1272"/>
                    <a:pt x="114444" y="1"/>
                    <a:pt x="106338" y="1"/>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
            <p:cNvSpPr/>
            <p:nvPr/>
          </p:nvSpPr>
          <p:spPr>
            <a:xfrm>
              <a:off x="4348525" y="3539450"/>
              <a:ext cx="1372850" cy="503525"/>
            </a:xfrm>
            <a:custGeom>
              <a:avLst/>
              <a:gdLst/>
              <a:ahLst/>
              <a:cxnLst/>
              <a:rect l="l" t="t" r="r" b="b"/>
              <a:pathLst>
                <a:path w="54914" h="20141" extrusionOk="0">
                  <a:moveTo>
                    <a:pt x="11412" y="1"/>
                  </a:moveTo>
                  <a:cubicBezTo>
                    <a:pt x="7467" y="1"/>
                    <a:pt x="4618" y="212"/>
                    <a:pt x="3785" y="755"/>
                  </a:cubicBezTo>
                  <a:cubicBezTo>
                    <a:pt x="0" y="3211"/>
                    <a:pt x="477" y="18249"/>
                    <a:pt x="2356" y="19502"/>
                  </a:cubicBezTo>
                  <a:cubicBezTo>
                    <a:pt x="3063" y="19958"/>
                    <a:pt x="10016" y="20141"/>
                    <a:pt x="18553" y="20141"/>
                  </a:cubicBezTo>
                  <a:cubicBezTo>
                    <a:pt x="33016" y="20141"/>
                    <a:pt x="52025" y="19615"/>
                    <a:pt x="52908" y="19000"/>
                  </a:cubicBezTo>
                  <a:cubicBezTo>
                    <a:pt x="53234" y="18775"/>
                    <a:pt x="53535" y="17823"/>
                    <a:pt x="53785" y="16494"/>
                  </a:cubicBezTo>
                  <a:cubicBezTo>
                    <a:pt x="54637" y="11933"/>
                    <a:pt x="54913" y="2910"/>
                    <a:pt x="53635" y="2710"/>
                  </a:cubicBezTo>
                  <a:cubicBezTo>
                    <a:pt x="53635" y="2710"/>
                    <a:pt x="25519" y="1"/>
                    <a:pt x="11412" y="1"/>
                  </a:cubicBezTo>
                  <a:close/>
                </a:path>
              </a:pathLst>
            </a:custGeom>
            <a:solidFill>
              <a:srgbClr val="FAF4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
            <p:cNvSpPr/>
            <p:nvPr/>
          </p:nvSpPr>
          <p:spPr>
            <a:xfrm>
              <a:off x="3737000" y="4190525"/>
              <a:ext cx="2003150" cy="303275"/>
            </a:xfrm>
            <a:custGeom>
              <a:avLst/>
              <a:gdLst/>
              <a:ahLst/>
              <a:cxnLst/>
              <a:rect l="l" t="t" r="r" b="b"/>
              <a:pathLst>
                <a:path w="80126" h="12131" extrusionOk="0">
                  <a:moveTo>
                    <a:pt x="79976" y="0"/>
                  </a:moveTo>
                  <a:cubicBezTo>
                    <a:pt x="79900" y="0"/>
                    <a:pt x="79825" y="25"/>
                    <a:pt x="79725" y="25"/>
                  </a:cubicBezTo>
                  <a:cubicBezTo>
                    <a:pt x="76793" y="476"/>
                    <a:pt x="73860" y="902"/>
                    <a:pt x="70903" y="1303"/>
                  </a:cubicBezTo>
                  <a:cubicBezTo>
                    <a:pt x="65013" y="2080"/>
                    <a:pt x="59098" y="2807"/>
                    <a:pt x="53208" y="3609"/>
                  </a:cubicBezTo>
                  <a:cubicBezTo>
                    <a:pt x="47369" y="4436"/>
                    <a:pt x="41529" y="5313"/>
                    <a:pt x="35740" y="6441"/>
                  </a:cubicBezTo>
                  <a:cubicBezTo>
                    <a:pt x="32807" y="7018"/>
                    <a:pt x="29900" y="7694"/>
                    <a:pt x="26968" y="8271"/>
                  </a:cubicBezTo>
                  <a:cubicBezTo>
                    <a:pt x="24060" y="8847"/>
                    <a:pt x="21103" y="9273"/>
                    <a:pt x="18146" y="9599"/>
                  </a:cubicBezTo>
                  <a:cubicBezTo>
                    <a:pt x="12231" y="10251"/>
                    <a:pt x="6316" y="10727"/>
                    <a:pt x="401" y="11579"/>
                  </a:cubicBezTo>
                  <a:cubicBezTo>
                    <a:pt x="276" y="11755"/>
                    <a:pt x="126" y="11930"/>
                    <a:pt x="0" y="12130"/>
                  </a:cubicBezTo>
                  <a:cubicBezTo>
                    <a:pt x="2381" y="12005"/>
                    <a:pt x="4787" y="11755"/>
                    <a:pt x="7168" y="11529"/>
                  </a:cubicBezTo>
                  <a:cubicBezTo>
                    <a:pt x="10126" y="11253"/>
                    <a:pt x="13083" y="10953"/>
                    <a:pt x="16040" y="10652"/>
                  </a:cubicBezTo>
                  <a:cubicBezTo>
                    <a:pt x="18973" y="10351"/>
                    <a:pt x="21930" y="10000"/>
                    <a:pt x="24837" y="9499"/>
                  </a:cubicBezTo>
                  <a:cubicBezTo>
                    <a:pt x="27770" y="8998"/>
                    <a:pt x="30702" y="8346"/>
                    <a:pt x="33609" y="7719"/>
                  </a:cubicBezTo>
                  <a:cubicBezTo>
                    <a:pt x="39424" y="6516"/>
                    <a:pt x="45264" y="5589"/>
                    <a:pt x="51128" y="4762"/>
                  </a:cubicBezTo>
                  <a:cubicBezTo>
                    <a:pt x="57018" y="3910"/>
                    <a:pt x="62908" y="3208"/>
                    <a:pt x="68798" y="2431"/>
                  </a:cubicBezTo>
                  <a:cubicBezTo>
                    <a:pt x="72582" y="1930"/>
                    <a:pt x="76367" y="1404"/>
                    <a:pt x="80126" y="827"/>
                  </a:cubicBezTo>
                  <a:cubicBezTo>
                    <a:pt x="80076" y="501"/>
                    <a:pt x="80026" y="226"/>
                    <a:pt x="79976"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
            <p:cNvSpPr/>
            <p:nvPr/>
          </p:nvSpPr>
          <p:spPr>
            <a:xfrm>
              <a:off x="3689375" y="4443650"/>
              <a:ext cx="2068325" cy="382225"/>
            </a:xfrm>
            <a:custGeom>
              <a:avLst/>
              <a:gdLst/>
              <a:ahLst/>
              <a:cxnLst/>
              <a:rect l="l" t="t" r="r" b="b"/>
              <a:pathLst>
                <a:path w="82733" h="15289" extrusionOk="0">
                  <a:moveTo>
                    <a:pt x="82733" y="0"/>
                  </a:moveTo>
                  <a:cubicBezTo>
                    <a:pt x="80126" y="427"/>
                    <a:pt x="77545" y="853"/>
                    <a:pt x="74938" y="1304"/>
                  </a:cubicBezTo>
                  <a:cubicBezTo>
                    <a:pt x="68572" y="2381"/>
                    <a:pt x="62206" y="3484"/>
                    <a:pt x="55840" y="4587"/>
                  </a:cubicBezTo>
                  <a:cubicBezTo>
                    <a:pt x="43184" y="6818"/>
                    <a:pt x="30527" y="9098"/>
                    <a:pt x="17870" y="11379"/>
                  </a:cubicBezTo>
                  <a:cubicBezTo>
                    <a:pt x="14311" y="12031"/>
                    <a:pt x="10752" y="12682"/>
                    <a:pt x="7193" y="13334"/>
                  </a:cubicBezTo>
                  <a:cubicBezTo>
                    <a:pt x="4787" y="13785"/>
                    <a:pt x="2381" y="14236"/>
                    <a:pt x="0" y="14737"/>
                  </a:cubicBezTo>
                  <a:cubicBezTo>
                    <a:pt x="51" y="14913"/>
                    <a:pt x="101" y="15113"/>
                    <a:pt x="151" y="15289"/>
                  </a:cubicBezTo>
                  <a:cubicBezTo>
                    <a:pt x="2106" y="14988"/>
                    <a:pt x="4086" y="14662"/>
                    <a:pt x="6041" y="14311"/>
                  </a:cubicBezTo>
                  <a:cubicBezTo>
                    <a:pt x="9249" y="13785"/>
                    <a:pt x="12432" y="13209"/>
                    <a:pt x="15615" y="12632"/>
                  </a:cubicBezTo>
                  <a:cubicBezTo>
                    <a:pt x="21980" y="11504"/>
                    <a:pt x="28346" y="10351"/>
                    <a:pt x="34712" y="9224"/>
                  </a:cubicBezTo>
                  <a:cubicBezTo>
                    <a:pt x="47344" y="6943"/>
                    <a:pt x="60001" y="4712"/>
                    <a:pt x="72683" y="2557"/>
                  </a:cubicBezTo>
                  <a:cubicBezTo>
                    <a:pt x="76016" y="1980"/>
                    <a:pt x="79374" y="1429"/>
                    <a:pt x="82733" y="853"/>
                  </a:cubicBezTo>
                  <a:cubicBezTo>
                    <a:pt x="82733" y="577"/>
                    <a:pt x="82733" y="276"/>
                    <a:pt x="82733"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
            <p:cNvSpPr/>
            <p:nvPr/>
          </p:nvSpPr>
          <p:spPr>
            <a:xfrm>
              <a:off x="3745775" y="4532625"/>
              <a:ext cx="2010050" cy="407300"/>
            </a:xfrm>
            <a:custGeom>
              <a:avLst/>
              <a:gdLst/>
              <a:ahLst/>
              <a:cxnLst/>
              <a:rect l="l" t="t" r="r" b="b"/>
              <a:pathLst>
                <a:path w="80402" h="16292" extrusionOk="0">
                  <a:moveTo>
                    <a:pt x="80402" y="0"/>
                  </a:moveTo>
                  <a:lnTo>
                    <a:pt x="80402" y="0"/>
                  </a:lnTo>
                  <a:cubicBezTo>
                    <a:pt x="79349" y="201"/>
                    <a:pt x="78296" y="401"/>
                    <a:pt x="77244" y="627"/>
                  </a:cubicBezTo>
                  <a:cubicBezTo>
                    <a:pt x="74336" y="1178"/>
                    <a:pt x="71429" y="1755"/>
                    <a:pt x="68522" y="2306"/>
                  </a:cubicBezTo>
                  <a:cubicBezTo>
                    <a:pt x="62757" y="3434"/>
                    <a:pt x="56993" y="4562"/>
                    <a:pt x="51253" y="5690"/>
                  </a:cubicBezTo>
                  <a:cubicBezTo>
                    <a:pt x="39725" y="7920"/>
                    <a:pt x="28221" y="10176"/>
                    <a:pt x="16692" y="12406"/>
                  </a:cubicBezTo>
                  <a:cubicBezTo>
                    <a:pt x="13434" y="13033"/>
                    <a:pt x="10176" y="13660"/>
                    <a:pt x="6917" y="14311"/>
                  </a:cubicBezTo>
                  <a:cubicBezTo>
                    <a:pt x="4612" y="14787"/>
                    <a:pt x="2281" y="15264"/>
                    <a:pt x="0" y="15815"/>
                  </a:cubicBezTo>
                  <a:cubicBezTo>
                    <a:pt x="150" y="15990"/>
                    <a:pt x="326" y="16141"/>
                    <a:pt x="501" y="16291"/>
                  </a:cubicBezTo>
                  <a:cubicBezTo>
                    <a:pt x="5238" y="15589"/>
                    <a:pt x="9950" y="14587"/>
                    <a:pt x="14637" y="13660"/>
                  </a:cubicBezTo>
                  <a:cubicBezTo>
                    <a:pt x="20401" y="12557"/>
                    <a:pt x="26166" y="11429"/>
                    <a:pt x="31930" y="10301"/>
                  </a:cubicBezTo>
                  <a:cubicBezTo>
                    <a:pt x="43484" y="8071"/>
                    <a:pt x="55063" y="5815"/>
                    <a:pt x="66642" y="3559"/>
                  </a:cubicBezTo>
                  <a:lnTo>
                    <a:pt x="76417" y="1655"/>
                  </a:lnTo>
                  <a:cubicBezTo>
                    <a:pt x="77720" y="1404"/>
                    <a:pt x="79023" y="1153"/>
                    <a:pt x="80326" y="903"/>
                  </a:cubicBezTo>
                  <a:cubicBezTo>
                    <a:pt x="80351" y="627"/>
                    <a:pt x="80376" y="326"/>
                    <a:pt x="80402"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
            <p:cNvSpPr/>
            <p:nvPr/>
          </p:nvSpPr>
          <p:spPr>
            <a:xfrm>
              <a:off x="3679350" y="4337750"/>
              <a:ext cx="2075225" cy="359675"/>
            </a:xfrm>
            <a:custGeom>
              <a:avLst/>
              <a:gdLst/>
              <a:ahLst/>
              <a:cxnLst/>
              <a:rect l="l" t="t" r="r" b="b"/>
              <a:pathLst>
                <a:path w="83009" h="14387" extrusionOk="0">
                  <a:moveTo>
                    <a:pt x="82958" y="1"/>
                  </a:moveTo>
                  <a:cubicBezTo>
                    <a:pt x="82006" y="101"/>
                    <a:pt x="81079" y="201"/>
                    <a:pt x="80126" y="327"/>
                  </a:cubicBezTo>
                  <a:cubicBezTo>
                    <a:pt x="76918" y="728"/>
                    <a:pt x="73710" y="1154"/>
                    <a:pt x="70527" y="1655"/>
                  </a:cubicBezTo>
                  <a:cubicBezTo>
                    <a:pt x="64086" y="2632"/>
                    <a:pt x="57670" y="3760"/>
                    <a:pt x="51254" y="4938"/>
                  </a:cubicBezTo>
                  <a:cubicBezTo>
                    <a:pt x="44863" y="6116"/>
                    <a:pt x="38472" y="7344"/>
                    <a:pt x="32106" y="8547"/>
                  </a:cubicBezTo>
                  <a:cubicBezTo>
                    <a:pt x="25690" y="9750"/>
                    <a:pt x="19274" y="10878"/>
                    <a:pt x="12833" y="11881"/>
                  </a:cubicBezTo>
                  <a:cubicBezTo>
                    <a:pt x="9574" y="12407"/>
                    <a:pt x="6341" y="12858"/>
                    <a:pt x="3083" y="13309"/>
                  </a:cubicBezTo>
                  <a:cubicBezTo>
                    <a:pt x="2306" y="13435"/>
                    <a:pt x="1554" y="13535"/>
                    <a:pt x="777" y="13635"/>
                  </a:cubicBezTo>
                  <a:cubicBezTo>
                    <a:pt x="552" y="13685"/>
                    <a:pt x="301" y="13710"/>
                    <a:pt x="51" y="13735"/>
                  </a:cubicBezTo>
                  <a:cubicBezTo>
                    <a:pt x="25" y="13961"/>
                    <a:pt x="25" y="14161"/>
                    <a:pt x="0" y="14387"/>
                  </a:cubicBezTo>
                  <a:cubicBezTo>
                    <a:pt x="727" y="14337"/>
                    <a:pt x="1479" y="14262"/>
                    <a:pt x="2206" y="14186"/>
                  </a:cubicBezTo>
                  <a:cubicBezTo>
                    <a:pt x="3685" y="14011"/>
                    <a:pt x="5188" y="13836"/>
                    <a:pt x="6692" y="13635"/>
                  </a:cubicBezTo>
                  <a:cubicBezTo>
                    <a:pt x="9700" y="13209"/>
                    <a:pt x="12682" y="12758"/>
                    <a:pt x="15665" y="12282"/>
                  </a:cubicBezTo>
                  <a:cubicBezTo>
                    <a:pt x="21680" y="11304"/>
                    <a:pt x="27645" y="10226"/>
                    <a:pt x="33635" y="9124"/>
                  </a:cubicBezTo>
                  <a:cubicBezTo>
                    <a:pt x="39600" y="7996"/>
                    <a:pt x="45565" y="6843"/>
                    <a:pt x="51555" y="5740"/>
                  </a:cubicBezTo>
                  <a:cubicBezTo>
                    <a:pt x="57520" y="4637"/>
                    <a:pt x="63510" y="3585"/>
                    <a:pt x="69525" y="2658"/>
                  </a:cubicBezTo>
                  <a:cubicBezTo>
                    <a:pt x="74011" y="1981"/>
                    <a:pt x="78497" y="1354"/>
                    <a:pt x="83008" y="853"/>
                  </a:cubicBezTo>
                  <a:cubicBezTo>
                    <a:pt x="82983" y="552"/>
                    <a:pt x="82983" y="277"/>
                    <a:pt x="82958"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
            <p:cNvSpPr/>
            <p:nvPr/>
          </p:nvSpPr>
          <p:spPr>
            <a:xfrm>
              <a:off x="3688750" y="4263200"/>
              <a:ext cx="2060175" cy="352775"/>
            </a:xfrm>
            <a:custGeom>
              <a:avLst/>
              <a:gdLst/>
              <a:ahLst/>
              <a:cxnLst/>
              <a:rect l="l" t="t" r="r" b="b"/>
              <a:pathLst>
                <a:path w="82407" h="14111" extrusionOk="0">
                  <a:moveTo>
                    <a:pt x="82332" y="0"/>
                  </a:moveTo>
                  <a:cubicBezTo>
                    <a:pt x="80101" y="151"/>
                    <a:pt x="77870" y="452"/>
                    <a:pt x="75640" y="853"/>
                  </a:cubicBezTo>
                  <a:cubicBezTo>
                    <a:pt x="69299" y="2030"/>
                    <a:pt x="62933" y="3183"/>
                    <a:pt x="56592" y="4286"/>
                  </a:cubicBezTo>
                  <a:cubicBezTo>
                    <a:pt x="50251" y="5389"/>
                    <a:pt x="43910" y="6467"/>
                    <a:pt x="37595" y="7519"/>
                  </a:cubicBezTo>
                  <a:cubicBezTo>
                    <a:pt x="31204" y="8572"/>
                    <a:pt x="24838" y="9599"/>
                    <a:pt x="18447" y="10602"/>
                  </a:cubicBezTo>
                  <a:cubicBezTo>
                    <a:pt x="12356" y="11529"/>
                    <a:pt x="6241" y="12381"/>
                    <a:pt x="151" y="13434"/>
                  </a:cubicBezTo>
                  <a:cubicBezTo>
                    <a:pt x="101" y="13660"/>
                    <a:pt x="50" y="13885"/>
                    <a:pt x="0" y="14111"/>
                  </a:cubicBezTo>
                  <a:cubicBezTo>
                    <a:pt x="2181" y="13885"/>
                    <a:pt x="4361" y="13559"/>
                    <a:pt x="6542" y="13234"/>
                  </a:cubicBezTo>
                  <a:cubicBezTo>
                    <a:pt x="9750" y="12757"/>
                    <a:pt x="12983" y="12281"/>
                    <a:pt x="16216" y="11780"/>
                  </a:cubicBezTo>
                  <a:cubicBezTo>
                    <a:pt x="22582" y="10802"/>
                    <a:pt x="28973" y="9775"/>
                    <a:pt x="35339" y="8747"/>
                  </a:cubicBezTo>
                  <a:cubicBezTo>
                    <a:pt x="41730" y="7695"/>
                    <a:pt x="48146" y="6617"/>
                    <a:pt x="54537" y="5514"/>
                  </a:cubicBezTo>
                  <a:cubicBezTo>
                    <a:pt x="60903" y="4411"/>
                    <a:pt x="67244" y="3284"/>
                    <a:pt x="73610" y="2106"/>
                  </a:cubicBezTo>
                  <a:cubicBezTo>
                    <a:pt x="76517" y="1579"/>
                    <a:pt x="79449" y="978"/>
                    <a:pt x="82407" y="827"/>
                  </a:cubicBezTo>
                  <a:cubicBezTo>
                    <a:pt x="82382" y="527"/>
                    <a:pt x="82357" y="251"/>
                    <a:pt x="82332"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
            <p:cNvSpPr/>
            <p:nvPr/>
          </p:nvSpPr>
          <p:spPr>
            <a:xfrm>
              <a:off x="5911825" y="4131825"/>
              <a:ext cx="25700" cy="53700"/>
            </a:xfrm>
            <a:custGeom>
              <a:avLst/>
              <a:gdLst/>
              <a:ahLst/>
              <a:cxnLst/>
              <a:rect l="l" t="t" r="r" b="b"/>
              <a:pathLst>
                <a:path w="1028" h="2148" extrusionOk="0">
                  <a:moveTo>
                    <a:pt x="996" y="1"/>
                  </a:moveTo>
                  <a:cubicBezTo>
                    <a:pt x="986" y="1"/>
                    <a:pt x="978" y="7"/>
                    <a:pt x="978" y="17"/>
                  </a:cubicBezTo>
                  <a:cubicBezTo>
                    <a:pt x="852" y="794"/>
                    <a:pt x="526" y="1521"/>
                    <a:pt x="25" y="2123"/>
                  </a:cubicBezTo>
                  <a:cubicBezTo>
                    <a:pt x="0" y="2148"/>
                    <a:pt x="25" y="2148"/>
                    <a:pt x="25" y="2148"/>
                  </a:cubicBezTo>
                  <a:cubicBezTo>
                    <a:pt x="577" y="1571"/>
                    <a:pt x="902" y="819"/>
                    <a:pt x="1028" y="42"/>
                  </a:cubicBezTo>
                  <a:cubicBezTo>
                    <a:pt x="1028" y="13"/>
                    <a:pt x="1011" y="1"/>
                    <a:pt x="996"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
            <p:cNvSpPr/>
            <p:nvPr/>
          </p:nvSpPr>
          <p:spPr>
            <a:xfrm>
              <a:off x="4377975" y="3937375"/>
              <a:ext cx="1313325" cy="45775"/>
            </a:xfrm>
            <a:custGeom>
              <a:avLst/>
              <a:gdLst/>
              <a:ahLst/>
              <a:cxnLst/>
              <a:rect l="l" t="t" r="r" b="b"/>
              <a:pathLst>
                <a:path w="52533" h="1831" extrusionOk="0">
                  <a:moveTo>
                    <a:pt x="0" y="1"/>
                  </a:moveTo>
                  <a:lnTo>
                    <a:pt x="0" y="1"/>
                  </a:lnTo>
                  <a:cubicBezTo>
                    <a:pt x="25" y="176"/>
                    <a:pt x="51" y="352"/>
                    <a:pt x="76" y="527"/>
                  </a:cubicBezTo>
                  <a:cubicBezTo>
                    <a:pt x="903" y="602"/>
                    <a:pt x="1730" y="652"/>
                    <a:pt x="2557" y="728"/>
                  </a:cubicBezTo>
                  <a:cubicBezTo>
                    <a:pt x="4537" y="853"/>
                    <a:pt x="6492" y="928"/>
                    <a:pt x="8472" y="1003"/>
                  </a:cubicBezTo>
                  <a:cubicBezTo>
                    <a:pt x="12407" y="1154"/>
                    <a:pt x="16366" y="1304"/>
                    <a:pt x="20326" y="1404"/>
                  </a:cubicBezTo>
                  <a:cubicBezTo>
                    <a:pt x="28246" y="1630"/>
                    <a:pt x="36141" y="1805"/>
                    <a:pt x="44061" y="1830"/>
                  </a:cubicBezTo>
                  <a:cubicBezTo>
                    <a:pt x="46291" y="1830"/>
                    <a:pt x="48497" y="1805"/>
                    <a:pt x="50728" y="1805"/>
                  </a:cubicBezTo>
                  <a:cubicBezTo>
                    <a:pt x="51254" y="1805"/>
                    <a:pt x="51805" y="1780"/>
                    <a:pt x="52332" y="1780"/>
                  </a:cubicBezTo>
                  <a:cubicBezTo>
                    <a:pt x="52407" y="1530"/>
                    <a:pt x="52482" y="1254"/>
                    <a:pt x="52532" y="953"/>
                  </a:cubicBezTo>
                  <a:cubicBezTo>
                    <a:pt x="52206" y="953"/>
                    <a:pt x="51855" y="953"/>
                    <a:pt x="51504" y="978"/>
                  </a:cubicBezTo>
                  <a:cubicBezTo>
                    <a:pt x="49525" y="978"/>
                    <a:pt x="47519" y="1003"/>
                    <a:pt x="45514" y="1003"/>
                  </a:cubicBezTo>
                  <a:cubicBezTo>
                    <a:pt x="44722" y="1008"/>
                    <a:pt x="43930" y="1010"/>
                    <a:pt x="43139" y="1010"/>
                  </a:cubicBezTo>
                  <a:cubicBezTo>
                    <a:pt x="39971" y="1010"/>
                    <a:pt x="36803" y="978"/>
                    <a:pt x="33635" y="978"/>
                  </a:cubicBezTo>
                  <a:cubicBezTo>
                    <a:pt x="25740" y="978"/>
                    <a:pt x="17820" y="753"/>
                    <a:pt x="9925" y="452"/>
                  </a:cubicBezTo>
                  <a:cubicBezTo>
                    <a:pt x="7695" y="352"/>
                    <a:pt x="5489" y="276"/>
                    <a:pt x="3284" y="176"/>
                  </a:cubicBezTo>
                  <a:cubicBezTo>
                    <a:pt x="2181" y="126"/>
                    <a:pt x="1103" y="76"/>
                    <a:pt x="0"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
            <p:cNvSpPr/>
            <p:nvPr/>
          </p:nvSpPr>
          <p:spPr>
            <a:xfrm>
              <a:off x="4409300" y="3590725"/>
              <a:ext cx="1297025" cy="54075"/>
            </a:xfrm>
            <a:custGeom>
              <a:avLst/>
              <a:gdLst/>
              <a:ahLst/>
              <a:cxnLst/>
              <a:rect l="l" t="t" r="r" b="b"/>
              <a:pathLst>
                <a:path w="51881" h="2163" extrusionOk="0">
                  <a:moveTo>
                    <a:pt x="21292" y="1"/>
                  </a:moveTo>
                  <a:cubicBezTo>
                    <a:pt x="18097" y="1"/>
                    <a:pt x="14905" y="53"/>
                    <a:pt x="11730" y="157"/>
                  </a:cubicBezTo>
                  <a:cubicBezTo>
                    <a:pt x="9850" y="208"/>
                    <a:pt x="7971" y="308"/>
                    <a:pt x="6091" y="308"/>
                  </a:cubicBezTo>
                  <a:cubicBezTo>
                    <a:pt x="5790" y="312"/>
                    <a:pt x="5490" y="314"/>
                    <a:pt x="5190" y="314"/>
                  </a:cubicBezTo>
                  <a:cubicBezTo>
                    <a:pt x="3642" y="314"/>
                    <a:pt x="2106" y="258"/>
                    <a:pt x="552" y="132"/>
                  </a:cubicBezTo>
                  <a:cubicBezTo>
                    <a:pt x="427" y="132"/>
                    <a:pt x="301" y="107"/>
                    <a:pt x="151" y="107"/>
                  </a:cubicBezTo>
                  <a:cubicBezTo>
                    <a:pt x="101" y="208"/>
                    <a:pt x="51" y="308"/>
                    <a:pt x="1" y="433"/>
                  </a:cubicBezTo>
                  <a:cubicBezTo>
                    <a:pt x="1580" y="859"/>
                    <a:pt x="3234" y="1010"/>
                    <a:pt x="4863" y="1085"/>
                  </a:cubicBezTo>
                  <a:cubicBezTo>
                    <a:pt x="5351" y="1104"/>
                    <a:pt x="5842" y="1111"/>
                    <a:pt x="6333" y="1111"/>
                  </a:cubicBezTo>
                  <a:cubicBezTo>
                    <a:pt x="7806" y="1111"/>
                    <a:pt x="9286" y="1041"/>
                    <a:pt x="10753" y="984"/>
                  </a:cubicBezTo>
                  <a:cubicBezTo>
                    <a:pt x="14115" y="880"/>
                    <a:pt x="17478" y="828"/>
                    <a:pt x="20840" y="828"/>
                  </a:cubicBezTo>
                  <a:cubicBezTo>
                    <a:pt x="21513" y="828"/>
                    <a:pt x="22185" y="830"/>
                    <a:pt x="22858" y="834"/>
                  </a:cubicBezTo>
                  <a:cubicBezTo>
                    <a:pt x="26893" y="834"/>
                    <a:pt x="30928" y="934"/>
                    <a:pt x="34963" y="1085"/>
                  </a:cubicBezTo>
                  <a:cubicBezTo>
                    <a:pt x="38998" y="1235"/>
                    <a:pt x="43033" y="1486"/>
                    <a:pt x="47043" y="1786"/>
                  </a:cubicBezTo>
                  <a:cubicBezTo>
                    <a:pt x="48673" y="1887"/>
                    <a:pt x="50277" y="2037"/>
                    <a:pt x="51881" y="2162"/>
                  </a:cubicBezTo>
                  <a:cubicBezTo>
                    <a:pt x="51830" y="1837"/>
                    <a:pt x="51755" y="1561"/>
                    <a:pt x="51680" y="1310"/>
                  </a:cubicBezTo>
                  <a:cubicBezTo>
                    <a:pt x="49850" y="1160"/>
                    <a:pt x="48021" y="1010"/>
                    <a:pt x="46191" y="884"/>
                  </a:cubicBezTo>
                  <a:cubicBezTo>
                    <a:pt x="42357" y="609"/>
                    <a:pt x="38522" y="383"/>
                    <a:pt x="34687" y="258"/>
                  </a:cubicBezTo>
                  <a:cubicBezTo>
                    <a:pt x="30853" y="107"/>
                    <a:pt x="27018" y="32"/>
                    <a:pt x="23209" y="7"/>
                  </a:cubicBezTo>
                  <a:cubicBezTo>
                    <a:pt x="22570" y="3"/>
                    <a:pt x="21931" y="1"/>
                    <a:pt x="21292"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
            <p:cNvSpPr/>
            <p:nvPr/>
          </p:nvSpPr>
          <p:spPr>
            <a:xfrm>
              <a:off x="4371700" y="3851600"/>
              <a:ext cx="1332750" cy="47725"/>
            </a:xfrm>
            <a:custGeom>
              <a:avLst/>
              <a:gdLst/>
              <a:ahLst/>
              <a:cxnLst/>
              <a:rect l="l" t="t" r="r" b="b"/>
              <a:pathLst>
                <a:path w="53310" h="1909" extrusionOk="0">
                  <a:moveTo>
                    <a:pt x="5032" y="1"/>
                  </a:moveTo>
                  <a:cubicBezTo>
                    <a:pt x="3955" y="1"/>
                    <a:pt x="2880" y="14"/>
                    <a:pt x="1805" y="48"/>
                  </a:cubicBezTo>
                  <a:cubicBezTo>
                    <a:pt x="1204" y="73"/>
                    <a:pt x="602" y="73"/>
                    <a:pt x="1" y="98"/>
                  </a:cubicBezTo>
                  <a:cubicBezTo>
                    <a:pt x="26" y="299"/>
                    <a:pt x="26" y="474"/>
                    <a:pt x="26" y="675"/>
                  </a:cubicBezTo>
                  <a:cubicBezTo>
                    <a:pt x="276" y="675"/>
                    <a:pt x="527" y="664"/>
                    <a:pt x="778" y="664"/>
                  </a:cubicBezTo>
                  <a:cubicBezTo>
                    <a:pt x="903" y="664"/>
                    <a:pt x="1028" y="666"/>
                    <a:pt x="1154" y="675"/>
                  </a:cubicBezTo>
                  <a:cubicBezTo>
                    <a:pt x="3284" y="700"/>
                    <a:pt x="5414" y="700"/>
                    <a:pt x="7545" y="750"/>
                  </a:cubicBezTo>
                  <a:cubicBezTo>
                    <a:pt x="11830" y="850"/>
                    <a:pt x="16091" y="1001"/>
                    <a:pt x="20352" y="1201"/>
                  </a:cubicBezTo>
                  <a:cubicBezTo>
                    <a:pt x="27674" y="1546"/>
                    <a:pt x="35014" y="1909"/>
                    <a:pt x="42341" y="1909"/>
                  </a:cubicBezTo>
                  <a:cubicBezTo>
                    <a:pt x="43541" y="1909"/>
                    <a:pt x="44741" y="1899"/>
                    <a:pt x="45941" y="1878"/>
                  </a:cubicBezTo>
                  <a:cubicBezTo>
                    <a:pt x="48322" y="1828"/>
                    <a:pt x="50703" y="1727"/>
                    <a:pt x="53084" y="1577"/>
                  </a:cubicBezTo>
                  <a:lnTo>
                    <a:pt x="53209" y="1577"/>
                  </a:lnTo>
                  <a:cubicBezTo>
                    <a:pt x="53259" y="1301"/>
                    <a:pt x="53284" y="1026"/>
                    <a:pt x="53309" y="725"/>
                  </a:cubicBezTo>
                  <a:lnTo>
                    <a:pt x="53309" y="725"/>
                  </a:lnTo>
                  <a:cubicBezTo>
                    <a:pt x="51329" y="850"/>
                    <a:pt x="49324" y="951"/>
                    <a:pt x="47344" y="1001"/>
                  </a:cubicBezTo>
                  <a:cubicBezTo>
                    <a:pt x="45554" y="1053"/>
                    <a:pt x="43764" y="1075"/>
                    <a:pt x="41973" y="1075"/>
                  </a:cubicBezTo>
                  <a:cubicBezTo>
                    <a:pt x="39503" y="1075"/>
                    <a:pt x="37033" y="1034"/>
                    <a:pt x="34562" y="976"/>
                  </a:cubicBezTo>
                  <a:cubicBezTo>
                    <a:pt x="26041" y="725"/>
                    <a:pt x="17495" y="199"/>
                    <a:pt x="8973" y="48"/>
                  </a:cubicBezTo>
                  <a:cubicBezTo>
                    <a:pt x="7653" y="21"/>
                    <a:pt x="6341" y="1"/>
                    <a:pt x="5032"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
            <p:cNvSpPr/>
            <p:nvPr/>
          </p:nvSpPr>
          <p:spPr>
            <a:xfrm>
              <a:off x="4372950" y="3766950"/>
              <a:ext cx="1337750" cy="67825"/>
            </a:xfrm>
            <a:custGeom>
              <a:avLst/>
              <a:gdLst/>
              <a:ahLst/>
              <a:cxnLst/>
              <a:rect l="l" t="t" r="r" b="b"/>
              <a:pathLst>
                <a:path w="53510" h="2713" extrusionOk="0">
                  <a:moveTo>
                    <a:pt x="26" y="1"/>
                  </a:moveTo>
                  <a:cubicBezTo>
                    <a:pt x="26" y="176"/>
                    <a:pt x="26" y="326"/>
                    <a:pt x="1" y="502"/>
                  </a:cubicBezTo>
                  <a:cubicBezTo>
                    <a:pt x="1354" y="753"/>
                    <a:pt x="2708" y="953"/>
                    <a:pt x="4061" y="1154"/>
                  </a:cubicBezTo>
                  <a:cubicBezTo>
                    <a:pt x="6091" y="1454"/>
                    <a:pt x="8121" y="1680"/>
                    <a:pt x="10176" y="1880"/>
                  </a:cubicBezTo>
                  <a:cubicBezTo>
                    <a:pt x="14237" y="2256"/>
                    <a:pt x="18322" y="2532"/>
                    <a:pt x="22407" y="2632"/>
                  </a:cubicBezTo>
                  <a:cubicBezTo>
                    <a:pt x="24173" y="2686"/>
                    <a:pt x="25939" y="2712"/>
                    <a:pt x="27702" y="2712"/>
                  </a:cubicBezTo>
                  <a:cubicBezTo>
                    <a:pt x="30019" y="2712"/>
                    <a:pt x="32332" y="2667"/>
                    <a:pt x="34638" y="2582"/>
                  </a:cubicBezTo>
                  <a:cubicBezTo>
                    <a:pt x="38748" y="2432"/>
                    <a:pt x="42858" y="2106"/>
                    <a:pt x="46969" y="1755"/>
                  </a:cubicBezTo>
                  <a:cubicBezTo>
                    <a:pt x="49124" y="1580"/>
                    <a:pt x="51304" y="1404"/>
                    <a:pt x="53460" y="1229"/>
                  </a:cubicBezTo>
                  <a:cubicBezTo>
                    <a:pt x="53485" y="953"/>
                    <a:pt x="53485" y="677"/>
                    <a:pt x="53510" y="402"/>
                  </a:cubicBezTo>
                  <a:lnTo>
                    <a:pt x="53510" y="402"/>
                  </a:lnTo>
                  <a:lnTo>
                    <a:pt x="48472" y="828"/>
                  </a:lnTo>
                  <a:cubicBezTo>
                    <a:pt x="44362" y="1154"/>
                    <a:pt x="40252" y="1504"/>
                    <a:pt x="36141" y="1680"/>
                  </a:cubicBezTo>
                  <a:cubicBezTo>
                    <a:pt x="33248" y="1813"/>
                    <a:pt x="30354" y="1880"/>
                    <a:pt x="27462" y="1880"/>
                  </a:cubicBezTo>
                  <a:cubicBezTo>
                    <a:pt x="22187" y="1880"/>
                    <a:pt x="16916" y="1657"/>
                    <a:pt x="11655" y="1204"/>
                  </a:cubicBezTo>
                  <a:cubicBezTo>
                    <a:pt x="9399" y="1028"/>
                    <a:pt x="7144" y="778"/>
                    <a:pt x="4888" y="552"/>
                  </a:cubicBezTo>
                  <a:cubicBezTo>
                    <a:pt x="3259" y="377"/>
                    <a:pt x="1655" y="176"/>
                    <a:pt x="26"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
            <p:cNvSpPr/>
            <p:nvPr/>
          </p:nvSpPr>
          <p:spPr>
            <a:xfrm>
              <a:off x="4382975" y="3677350"/>
              <a:ext cx="1328375" cy="50775"/>
            </a:xfrm>
            <a:custGeom>
              <a:avLst/>
              <a:gdLst/>
              <a:ahLst/>
              <a:cxnLst/>
              <a:rect l="l" t="t" r="r" b="b"/>
              <a:pathLst>
                <a:path w="53135" h="2031" extrusionOk="0">
                  <a:moveTo>
                    <a:pt x="101" y="1"/>
                  </a:moveTo>
                  <a:cubicBezTo>
                    <a:pt x="76" y="151"/>
                    <a:pt x="26" y="326"/>
                    <a:pt x="1" y="477"/>
                  </a:cubicBezTo>
                  <a:cubicBezTo>
                    <a:pt x="3334" y="853"/>
                    <a:pt x="6668" y="1103"/>
                    <a:pt x="10001" y="1329"/>
                  </a:cubicBezTo>
                  <a:cubicBezTo>
                    <a:pt x="14462" y="1605"/>
                    <a:pt x="18898" y="1805"/>
                    <a:pt x="23359" y="1905"/>
                  </a:cubicBezTo>
                  <a:cubicBezTo>
                    <a:pt x="27796" y="2006"/>
                    <a:pt x="32257" y="2031"/>
                    <a:pt x="36718" y="2031"/>
                  </a:cubicBezTo>
                  <a:cubicBezTo>
                    <a:pt x="41179" y="2031"/>
                    <a:pt x="45615" y="1956"/>
                    <a:pt x="50076" y="1905"/>
                  </a:cubicBezTo>
                  <a:cubicBezTo>
                    <a:pt x="51104" y="1880"/>
                    <a:pt x="52106" y="1855"/>
                    <a:pt x="53134" y="1830"/>
                  </a:cubicBezTo>
                  <a:cubicBezTo>
                    <a:pt x="53134" y="1555"/>
                    <a:pt x="53134" y="1279"/>
                    <a:pt x="53109" y="1003"/>
                  </a:cubicBezTo>
                  <a:cubicBezTo>
                    <a:pt x="51480" y="1053"/>
                    <a:pt x="49826" y="1078"/>
                    <a:pt x="48197" y="1103"/>
                  </a:cubicBezTo>
                  <a:cubicBezTo>
                    <a:pt x="44061" y="1154"/>
                    <a:pt x="39926" y="1204"/>
                    <a:pt x="35766" y="1204"/>
                  </a:cubicBezTo>
                  <a:cubicBezTo>
                    <a:pt x="27445" y="1204"/>
                    <a:pt x="19124" y="1053"/>
                    <a:pt x="10828" y="652"/>
                  </a:cubicBezTo>
                  <a:cubicBezTo>
                    <a:pt x="7244" y="502"/>
                    <a:pt x="3660" y="226"/>
                    <a:pt x="101"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5"/>
            <p:cNvSpPr/>
            <p:nvPr/>
          </p:nvSpPr>
          <p:spPr>
            <a:xfrm>
              <a:off x="1887975" y="2488750"/>
              <a:ext cx="3840900" cy="521325"/>
            </a:xfrm>
            <a:custGeom>
              <a:avLst/>
              <a:gdLst/>
              <a:ahLst/>
              <a:cxnLst/>
              <a:rect l="l" t="t" r="r" b="b"/>
              <a:pathLst>
                <a:path w="153636" h="20853" extrusionOk="0">
                  <a:moveTo>
                    <a:pt x="60427" y="1"/>
                  </a:moveTo>
                  <a:cubicBezTo>
                    <a:pt x="60402" y="1"/>
                    <a:pt x="60352" y="26"/>
                    <a:pt x="60302" y="26"/>
                  </a:cubicBezTo>
                  <a:lnTo>
                    <a:pt x="60227" y="26"/>
                  </a:lnTo>
                  <a:cubicBezTo>
                    <a:pt x="60227" y="602"/>
                    <a:pt x="60177" y="1204"/>
                    <a:pt x="60101" y="1780"/>
                  </a:cubicBezTo>
                  <a:cubicBezTo>
                    <a:pt x="59124" y="2031"/>
                    <a:pt x="58172" y="2331"/>
                    <a:pt x="57194" y="2607"/>
                  </a:cubicBezTo>
                  <a:cubicBezTo>
                    <a:pt x="56091" y="2908"/>
                    <a:pt x="54989" y="3209"/>
                    <a:pt x="53886" y="3484"/>
                  </a:cubicBezTo>
                  <a:cubicBezTo>
                    <a:pt x="51680" y="4036"/>
                    <a:pt x="49475" y="4512"/>
                    <a:pt x="47244" y="4963"/>
                  </a:cubicBezTo>
                  <a:cubicBezTo>
                    <a:pt x="42808" y="5840"/>
                    <a:pt x="38347" y="6567"/>
                    <a:pt x="33861" y="7244"/>
                  </a:cubicBezTo>
                  <a:cubicBezTo>
                    <a:pt x="29199" y="7945"/>
                    <a:pt x="24537" y="8647"/>
                    <a:pt x="19876" y="9374"/>
                  </a:cubicBezTo>
                  <a:cubicBezTo>
                    <a:pt x="15214" y="10076"/>
                    <a:pt x="10552" y="10778"/>
                    <a:pt x="5891" y="11504"/>
                  </a:cubicBezTo>
                  <a:cubicBezTo>
                    <a:pt x="4186" y="11780"/>
                    <a:pt x="2482" y="12056"/>
                    <a:pt x="828" y="12457"/>
                  </a:cubicBezTo>
                  <a:cubicBezTo>
                    <a:pt x="703" y="12632"/>
                    <a:pt x="627" y="12833"/>
                    <a:pt x="527" y="13033"/>
                  </a:cubicBezTo>
                  <a:cubicBezTo>
                    <a:pt x="1755" y="12732"/>
                    <a:pt x="3008" y="12482"/>
                    <a:pt x="4262" y="12281"/>
                  </a:cubicBezTo>
                  <a:cubicBezTo>
                    <a:pt x="8898" y="11479"/>
                    <a:pt x="13535" y="10828"/>
                    <a:pt x="18171" y="10126"/>
                  </a:cubicBezTo>
                  <a:cubicBezTo>
                    <a:pt x="22858" y="9424"/>
                    <a:pt x="27545" y="8697"/>
                    <a:pt x="32232" y="7996"/>
                  </a:cubicBezTo>
                  <a:cubicBezTo>
                    <a:pt x="36743" y="7319"/>
                    <a:pt x="41229" y="6617"/>
                    <a:pt x="45690" y="5765"/>
                  </a:cubicBezTo>
                  <a:cubicBezTo>
                    <a:pt x="50152" y="4913"/>
                    <a:pt x="54563" y="3910"/>
                    <a:pt x="58898" y="2532"/>
                  </a:cubicBezTo>
                  <a:cubicBezTo>
                    <a:pt x="59299" y="2407"/>
                    <a:pt x="59700" y="2256"/>
                    <a:pt x="60076" y="2131"/>
                  </a:cubicBezTo>
                  <a:lnTo>
                    <a:pt x="60076" y="2131"/>
                  </a:lnTo>
                  <a:cubicBezTo>
                    <a:pt x="59976" y="3133"/>
                    <a:pt x="59926" y="4161"/>
                    <a:pt x="59851" y="5189"/>
                  </a:cubicBezTo>
                  <a:cubicBezTo>
                    <a:pt x="57595" y="5464"/>
                    <a:pt x="55340" y="5815"/>
                    <a:pt x="53084" y="6166"/>
                  </a:cubicBezTo>
                  <a:lnTo>
                    <a:pt x="45816" y="7319"/>
                  </a:lnTo>
                  <a:cubicBezTo>
                    <a:pt x="41004" y="8071"/>
                    <a:pt x="36166" y="8823"/>
                    <a:pt x="31329" y="9600"/>
                  </a:cubicBezTo>
                  <a:cubicBezTo>
                    <a:pt x="26517" y="10351"/>
                    <a:pt x="21705" y="11103"/>
                    <a:pt x="16893" y="11855"/>
                  </a:cubicBezTo>
                  <a:cubicBezTo>
                    <a:pt x="12206" y="12607"/>
                    <a:pt x="7495" y="13284"/>
                    <a:pt x="2833" y="14186"/>
                  </a:cubicBezTo>
                  <a:cubicBezTo>
                    <a:pt x="1906" y="14362"/>
                    <a:pt x="978" y="14562"/>
                    <a:pt x="76" y="14763"/>
                  </a:cubicBezTo>
                  <a:cubicBezTo>
                    <a:pt x="51" y="14938"/>
                    <a:pt x="26" y="15138"/>
                    <a:pt x="1" y="15314"/>
                  </a:cubicBezTo>
                  <a:cubicBezTo>
                    <a:pt x="302" y="15239"/>
                    <a:pt x="627" y="15189"/>
                    <a:pt x="928" y="15113"/>
                  </a:cubicBezTo>
                  <a:cubicBezTo>
                    <a:pt x="5540" y="14161"/>
                    <a:pt x="10227" y="13459"/>
                    <a:pt x="14888" y="12707"/>
                  </a:cubicBezTo>
                  <a:cubicBezTo>
                    <a:pt x="19725" y="11956"/>
                    <a:pt x="24587" y="11179"/>
                    <a:pt x="29450" y="10427"/>
                  </a:cubicBezTo>
                  <a:cubicBezTo>
                    <a:pt x="34287" y="9675"/>
                    <a:pt x="39124" y="8898"/>
                    <a:pt x="43961" y="8146"/>
                  </a:cubicBezTo>
                  <a:cubicBezTo>
                    <a:pt x="46367" y="7770"/>
                    <a:pt x="48798" y="7394"/>
                    <a:pt x="51204" y="6993"/>
                  </a:cubicBezTo>
                  <a:cubicBezTo>
                    <a:pt x="53635" y="6617"/>
                    <a:pt x="56091" y="6291"/>
                    <a:pt x="58523" y="5840"/>
                  </a:cubicBezTo>
                  <a:cubicBezTo>
                    <a:pt x="58974" y="5740"/>
                    <a:pt x="59400" y="5665"/>
                    <a:pt x="59851" y="5564"/>
                  </a:cubicBezTo>
                  <a:lnTo>
                    <a:pt x="59851" y="5564"/>
                  </a:lnTo>
                  <a:cubicBezTo>
                    <a:pt x="59851" y="5640"/>
                    <a:pt x="59826" y="5690"/>
                    <a:pt x="59826" y="5740"/>
                  </a:cubicBezTo>
                  <a:cubicBezTo>
                    <a:pt x="59776" y="7043"/>
                    <a:pt x="59776" y="8346"/>
                    <a:pt x="59801" y="9675"/>
                  </a:cubicBezTo>
                  <a:cubicBezTo>
                    <a:pt x="59659" y="9657"/>
                    <a:pt x="59505" y="9639"/>
                    <a:pt x="59356" y="9639"/>
                  </a:cubicBezTo>
                  <a:cubicBezTo>
                    <a:pt x="59294" y="9639"/>
                    <a:pt x="59233" y="9642"/>
                    <a:pt x="59174" y="9650"/>
                  </a:cubicBezTo>
                  <a:cubicBezTo>
                    <a:pt x="58873" y="9650"/>
                    <a:pt x="58548" y="9700"/>
                    <a:pt x="58247" y="9725"/>
                  </a:cubicBezTo>
                  <a:cubicBezTo>
                    <a:pt x="57670" y="9775"/>
                    <a:pt x="57119" y="9850"/>
                    <a:pt x="56568" y="9925"/>
                  </a:cubicBezTo>
                  <a:cubicBezTo>
                    <a:pt x="55440" y="10051"/>
                    <a:pt x="54287" y="10201"/>
                    <a:pt x="53159" y="10351"/>
                  </a:cubicBezTo>
                  <a:cubicBezTo>
                    <a:pt x="50853" y="10652"/>
                    <a:pt x="48548" y="10953"/>
                    <a:pt x="46242" y="11254"/>
                  </a:cubicBezTo>
                  <a:cubicBezTo>
                    <a:pt x="41680" y="11855"/>
                    <a:pt x="37094" y="12457"/>
                    <a:pt x="32507" y="13058"/>
                  </a:cubicBezTo>
                  <a:cubicBezTo>
                    <a:pt x="28096" y="13635"/>
                    <a:pt x="23685" y="14211"/>
                    <a:pt x="19274" y="14863"/>
                  </a:cubicBezTo>
                  <a:cubicBezTo>
                    <a:pt x="14863" y="15514"/>
                    <a:pt x="10452" y="16241"/>
                    <a:pt x="6091" y="17144"/>
                  </a:cubicBezTo>
                  <a:cubicBezTo>
                    <a:pt x="4086" y="17545"/>
                    <a:pt x="2081" y="18021"/>
                    <a:pt x="101" y="18497"/>
                  </a:cubicBezTo>
                  <a:cubicBezTo>
                    <a:pt x="151" y="18697"/>
                    <a:pt x="176" y="18898"/>
                    <a:pt x="226" y="19098"/>
                  </a:cubicBezTo>
                  <a:cubicBezTo>
                    <a:pt x="853" y="18948"/>
                    <a:pt x="1455" y="18798"/>
                    <a:pt x="2056" y="18647"/>
                  </a:cubicBezTo>
                  <a:cubicBezTo>
                    <a:pt x="6617" y="17620"/>
                    <a:pt x="11204" y="16768"/>
                    <a:pt x="15816" y="16041"/>
                  </a:cubicBezTo>
                  <a:cubicBezTo>
                    <a:pt x="20452" y="15289"/>
                    <a:pt x="25064" y="14662"/>
                    <a:pt x="29700" y="14061"/>
                  </a:cubicBezTo>
                  <a:cubicBezTo>
                    <a:pt x="34462" y="13434"/>
                    <a:pt x="39224" y="12808"/>
                    <a:pt x="43961" y="12181"/>
                  </a:cubicBezTo>
                  <a:cubicBezTo>
                    <a:pt x="46342" y="11880"/>
                    <a:pt x="48723" y="11554"/>
                    <a:pt x="51079" y="11229"/>
                  </a:cubicBezTo>
                  <a:cubicBezTo>
                    <a:pt x="53460" y="10903"/>
                    <a:pt x="55866" y="10627"/>
                    <a:pt x="58247" y="10251"/>
                  </a:cubicBezTo>
                  <a:cubicBezTo>
                    <a:pt x="58523" y="10201"/>
                    <a:pt x="58823" y="10151"/>
                    <a:pt x="59099" y="10101"/>
                  </a:cubicBezTo>
                  <a:cubicBezTo>
                    <a:pt x="59350" y="10051"/>
                    <a:pt x="59575" y="9976"/>
                    <a:pt x="59801" y="9900"/>
                  </a:cubicBezTo>
                  <a:cubicBezTo>
                    <a:pt x="59826" y="10702"/>
                    <a:pt x="59851" y="11529"/>
                    <a:pt x="59901" y="12331"/>
                  </a:cubicBezTo>
                  <a:cubicBezTo>
                    <a:pt x="59951" y="12331"/>
                    <a:pt x="60001" y="12331"/>
                    <a:pt x="60051" y="12357"/>
                  </a:cubicBezTo>
                  <a:lnTo>
                    <a:pt x="60252" y="12357"/>
                  </a:lnTo>
                  <a:cubicBezTo>
                    <a:pt x="60327" y="12357"/>
                    <a:pt x="60402" y="12357"/>
                    <a:pt x="60477" y="12382"/>
                  </a:cubicBezTo>
                  <a:lnTo>
                    <a:pt x="60728" y="12382"/>
                  </a:lnTo>
                  <a:cubicBezTo>
                    <a:pt x="60678" y="11554"/>
                    <a:pt x="60628" y="10702"/>
                    <a:pt x="60628" y="9850"/>
                  </a:cubicBezTo>
                  <a:cubicBezTo>
                    <a:pt x="60628" y="9825"/>
                    <a:pt x="60628" y="9825"/>
                    <a:pt x="60628" y="9800"/>
                  </a:cubicBezTo>
                  <a:cubicBezTo>
                    <a:pt x="63711" y="10226"/>
                    <a:pt x="66818" y="10502"/>
                    <a:pt x="69901" y="10803"/>
                  </a:cubicBezTo>
                  <a:cubicBezTo>
                    <a:pt x="73284" y="11153"/>
                    <a:pt x="76668" y="11479"/>
                    <a:pt x="80026" y="11830"/>
                  </a:cubicBezTo>
                  <a:cubicBezTo>
                    <a:pt x="86718" y="12482"/>
                    <a:pt x="93410" y="13184"/>
                    <a:pt x="100102" y="13860"/>
                  </a:cubicBezTo>
                  <a:cubicBezTo>
                    <a:pt x="113410" y="15164"/>
                    <a:pt x="126718" y="16517"/>
                    <a:pt x="139952" y="18622"/>
                  </a:cubicBezTo>
                  <a:cubicBezTo>
                    <a:pt x="143636" y="19224"/>
                    <a:pt x="147320" y="19875"/>
                    <a:pt x="150979" y="20552"/>
                  </a:cubicBezTo>
                  <a:cubicBezTo>
                    <a:pt x="151505" y="20652"/>
                    <a:pt x="152007" y="20753"/>
                    <a:pt x="152508" y="20853"/>
                  </a:cubicBezTo>
                  <a:cubicBezTo>
                    <a:pt x="152633" y="20677"/>
                    <a:pt x="152708" y="20502"/>
                    <a:pt x="152809" y="20301"/>
                  </a:cubicBezTo>
                  <a:cubicBezTo>
                    <a:pt x="152834" y="20276"/>
                    <a:pt x="152834" y="20251"/>
                    <a:pt x="152834" y="20226"/>
                  </a:cubicBezTo>
                  <a:cubicBezTo>
                    <a:pt x="152608" y="20176"/>
                    <a:pt x="152383" y="20126"/>
                    <a:pt x="152157" y="20101"/>
                  </a:cubicBezTo>
                  <a:cubicBezTo>
                    <a:pt x="148874" y="19474"/>
                    <a:pt x="145591" y="18873"/>
                    <a:pt x="142307" y="18347"/>
                  </a:cubicBezTo>
                  <a:cubicBezTo>
                    <a:pt x="135791" y="17269"/>
                    <a:pt x="129250" y="16341"/>
                    <a:pt x="122708" y="15590"/>
                  </a:cubicBezTo>
                  <a:cubicBezTo>
                    <a:pt x="109400" y="14011"/>
                    <a:pt x="96016" y="12908"/>
                    <a:pt x="82658" y="11580"/>
                  </a:cubicBezTo>
                  <a:cubicBezTo>
                    <a:pt x="78899" y="11204"/>
                    <a:pt x="75114" y="10828"/>
                    <a:pt x="71330" y="10477"/>
                  </a:cubicBezTo>
                  <a:cubicBezTo>
                    <a:pt x="67771" y="10126"/>
                    <a:pt x="64187" y="9725"/>
                    <a:pt x="60628" y="9499"/>
                  </a:cubicBezTo>
                  <a:cubicBezTo>
                    <a:pt x="60603" y="7920"/>
                    <a:pt x="60628" y="6341"/>
                    <a:pt x="60728" y="4788"/>
                  </a:cubicBezTo>
                  <a:cubicBezTo>
                    <a:pt x="62106" y="5189"/>
                    <a:pt x="63535" y="5439"/>
                    <a:pt x="64939" y="5715"/>
                  </a:cubicBezTo>
                  <a:cubicBezTo>
                    <a:pt x="66568" y="6041"/>
                    <a:pt x="68172" y="6316"/>
                    <a:pt x="69801" y="6592"/>
                  </a:cubicBezTo>
                  <a:cubicBezTo>
                    <a:pt x="73034" y="7143"/>
                    <a:pt x="76267" y="7645"/>
                    <a:pt x="79500" y="8121"/>
                  </a:cubicBezTo>
                  <a:cubicBezTo>
                    <a:pt x="85966" y="9048"/>
                    <a:pt x="92432" y="9925"/>
                    <a:pt x="98899" y="10727"/>
                  </a:cubicBezTo>
                  <a:cubicBezTo>
                    <a:pt x="105490" y="11554"/>
                    <a:pt x="112107" y="12407"/>
                    <a:pt x="118723" y="13234"/>
                  </a:cubicBezTo>
                  <a:lnTo>
                    <a:pt x="138523" y="15715"/>
                  </a:lnTo>
                  <a:cubicBezTo>
                    <a:pt x="141806" y="16141"/>
                    <a:pt x="145114" y="16567"/>
                    <a:pt x="148423" y="16968"/>
                  </a:cubicBezTo>
                  <a:cubicBezTo>
                    <a:pt x="150127" y="17194"/>
                    <a:pt x="151831" y="17419"/>
                    <a:pt x="153536" y="17645"/>
                  </a:cubicBezTo>
                  <a:cubicBezTo>
                    <a:pt x="153586" y="17394"/>
                    <a:pt x="153611" y="17118"/>
                    <a:pt x="153636" y="16868"/>
                  </a:cubicBezTo>
                  <a:lnTo>
                    <a:pt x="150302" y="16442"/>
                  </a:lnTo>
                  <a:cubicBezTo>
                    <a:pt x="146994" y="16016"/>
                    <a:pt x="143711" y="15615"/>
                    <a:pt x="140403" y="15189"/>
                  </a:cubicBezTo>
                  <a:cubicBezTo>
                    <a:pt x="133861" y="14387"/>
                    <a:pt x="127320" y="13560"/>
                    <a:pt x="120804" y="12732"/>
                  </a:cubicBezTo>
                  <a:cubicBezTo>
                    <a:pt x="114262" y="11905"/>
                    <a:pt x="107746" y="11103"/>
                    <a:pt x="101230" y="10276"/>
                  </a:cubicBezTo>
                  <a:cubicBezTo>
                    <a:pt x="94763" y="9449"/>
                    <a:pt x="88272" y="8747"/>
                    <a:pt x="81806" y="7870"/>
                  </a:cubicBezTo>
                  <a:cubicBezTo>
                    <a:pt x="78172" y="7394"/>
                    <a:pt x="74513" y="6893"/>
                    <a:pt x="70878" y="6291"/>
                  </a:cubicBezTo>
                  <a:cubicBezTo>
                    <a:pt x="69074" y="6016"/>
                    <a:pt x="67269" y="5690"/>
                    <a:pt x="65440" y="5389"/>
                  </a:cubicBezTo>
                  <a:cubicBezTo>
                    <a:pt x="63886" y="5113"/>
                    <a:pt x="62307" y="4788"/>
                    <a:pt x="60728" y="4612"/>
                  </a:cubicBezTo>
                  <a:cubicBezTo>
                    <a:pt x="60778" y="3810"/>
                    <a:pt x="60828" y="3033"/>
                    <a:pt x="60903" y="2231"/>
                  </a:cubicBezTo>
                  <a:cubicBezTo>
                    <a:pt x="64011" y="3133"/>
                    <a:pt x="67219" y="3660"/>
                    <a:pt x="70402" y="4136"/>
                  </a:cubicBezTo>
                  <a:cubicBezTo>
                    <a:pt x="73560" y="4612"/>
                    <a:pt x="76743" y="4988"/>
                    <a:pt x="79926" y="5364"/>
                  </a:cubicBezTo>
                  <a:cubicBezTo>
                    <a:pt x="86543" y="6166"/>
                    <a:pt x="93134" y="6968"/>
                    <a:pt x="99751" y="7770"/>
                  </a:cubicBezTo>
                  <a:cubicBezTo>
                    <a:pt x="106392" y="8572"/>
                    <a:pt x="113034" y="9424"/>
                    <a:pt x="119676" y="10226"/>
                  </a:cubicBezTo>
                  <a:cubicBezTo>
                    <a:pt x="126292" y="11028"/>
                    <a:pt x="132909" y="11730"/>
                    <a:pt x="139500" y="12732"/>
                  </a:cubicBezTo>
                  <a:cubicBezTo>
                    <a:pt x="144212" y="13434"/>
                    <a:pt x="148874" y="14462"/>
                    <a:pt x="153536" y="15339"/>
                  </a:cubicBezTo>
                  <a:cubicBezTo>
                    <a:pt x="153485" y="15088"/>
                    <a:pt x="153410" y="14863"/>
                    <a:pt x="153310" y="14662"/>
                  </a:cubicBezTo>
                  <a:cubicBezTo>
                    <a:pt x="152734" y="14537"/>
                    <a:pt x="152157" y="14437"/>
                    <a:pt x="151556" y="14311"/>
                  </a:cubicBezTo>
                  <a:cubicBezTo>
                    <a:pt x="148348" y="13685"/>
                    <a:pt x="145140" y="13033"/>
                    <a:pt x="141906" y="12482"/>
                  </a:cubicBezTo>
                  <a:cubicBezTo>
                    <a:pt x="135415" y="11429"/>
                    <a:pt x="128874" y="10752"/>
                    <a:pt x="122357" y="9950"/>
                  </a:cubicBezTo>
                  <a:cubicBezTo>
                    <a:pt x="109149" y="8372"/>
                    <a:pt x="95916" y="6818"/>
                    <a:pt x="82708" y="5214"/>
                  </a:cubicBezTo>
                  <a:cubicBezTo>
                    <a:pt x="79024" y="4762"/>
                    <a:pt x="75365" y="4336"/>
                    <a:pt x="71706" y="3810"/>
                  </a:cubicBezTo>
                  <a:cubicBezTo>
                    <a:pt x="68096" y="3309"/>
                    <a:pt x="64538" y="2632"/>
                    <a:pt x="60979" y="1955"/>
                  </a:cubicBezTo>
                  <a:lnTo>
                    <a:pt x="60929" y="1955"/>
                  </a:lnTo>
                  <a:cubicBezTo>
                    <a:pt x="60979" y="1329"/>
                    <a:pt x="61029" y="677"/>
                    <a:pt x="61029" y="26"/>
                  </a:cubicBezTo>
                  <a:lnTo>
                    <a:pt x="60828" y="26"/>
                  </a:lnTo>
                  <a:cubicBezTo>
                    <a:pt x="60778" y="1"/>
                    <a:pt x="60728" y="1"/>
                    <a:pt x="60678"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5"/>
            <p:cNvSpPr/>
            <p:nvPr/>
          </p:nvSpPr>
          <p:spPr>
            <a:xfrm>
              <a:off x="3369200" y="2604675"/>
              <a:ext cx="15050" cy="5025"/>
            </a:xfrm>
            <a:custGeom>
              <a:avLst/>
              <a:gdLst/>
              <a:ahLst/>
              <a:cxnLst/>
              <a:rect l="l" t="t" r="r" b="b"/>
              <a:pathLst>
                <a:path w="602" h="201" extrusionOk="0">
                  <a:moveTo>
                    <a:pt x="25" y="0"/>
                  </a:moveTo>
                  <a:cubicBezTo>
                    <a:pt x="0" y="0"/>
                    <a:pt x="0" y="0"/>
                    <a:pt x="25" y="25"/>
                  </a:cubicBezTo>
                  <a:lnTo>
                    <a:pt x="577" y="201"/>
                  </a:lnTo>
                  <a:lnTo>
                    <a:pt x="602" y="201"/>
                  </a:lnTo>
                  <a:cubicBezTo>
                    <a:pt x="401" y="125"/>
                    <a:pt x="201" y="50"/>
                    <a:pt x="25"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5"/>
            <p:cNvSpPr/>
            <p:nvPr/>
          </p:nvSpPr>
          <p:spPr>
            <a:xfrm>
              <a:off x="3625475" y="1615875"/>
              <a:ext cx="1563925" cy="1026400"/>
            </a:xfrm>
            <a:custGeom>
              <a:avLst/>
              <a:gdLst/>
              <a:ahLst/>
              <a:cxnLst/>
              <a:rect l="l" t="t" r="r" b="b"/>
              <a:pathLst>
                <a:path w="62557" h="41056" extrusionOk="0">
                  <a:moveTo>
                    <a:pt x="8932" y="0"/>
                  </a:moveTo>
                  <a:cubicBezTo>
                    <a:pt x="8445" y="0"/>
                    <a:pt x="7964" y="60"/>
                    <a:pt x="7494" y="204"/>
                  </a:cubicBezTo>
                  <a:cubicBezTo>
                    <a:pt x="4687" y="1056"/>
                    <a:pt x="3534" y="4339"/>
                    <a:pt x="2882" y="7221"/>
                  </a:cubicBezTo>
                  <a:cubicBezTo>
                    <a:pt x="1905" y="11532"/>
                    <a:pt x="1128" y="15868"/>
                    <a:pt x="576" y="20254"/>
                  </a:cubicBezTo>
                  <a:cubicBezTo>
                    <a:pt x="251" y="22885"/>
                    <a:pt x="0" y="25567"/>
                    <a:pt x="326" y="28199"/>
                  </a:cubicBezTo>
                  <a:cubicBezTo>
                    <a:pt x="476" y="29352"/>
                    <a:pt x="752" y="30530"/>
                    <a:pt x="1404" y="31507"/>
                  </a:cubicBezTo>
                  <a:cubicBezTo>
                    <a:pt x="1754" y="32033"/>
                    <a:pt x="2180" y="32459"/>
                    <a:pt x="2657" y="32860"/>
                  </a:cubicBezTo>
                  <a:cubicBezTo>
                    <a:pt x="15163" y="34715"/>
                    <a:pt x="35038" y="38023"/>
                    <a:pt x="52131" y="41056"/>
                  </a:cubicBezTo>
                  <a:cubicBezTo>
                    <a:pt x="57544" y="39477"/>
                    <a:pt x="62005" y="38299"/>
                    <a:pt x="62181" y="37773"/>
                  </a:cubicBezTo>
                  <a:cubicBezTo>
                    <a:pt x="62557" y="36595"/>
                    <a:pt x="59875" y="37046"/>
                    <a:pt x="58672" y="36570"/>
                  </a:cubicBezTo>
                  <a:cubicBezTo>
                    <a:pt x="57319" y="36269"/>
                    <a:pt x="9098" y="28675"/>
                    <a:pt x="6391" y="24715"/>
                  </a:cubicBezTo>
                  <a:cubicBezTo>
                    <a:pt x="3709" y="20755"/>
                    <a:pt x="6391" y="4314"/>
                    <a:pt x="9449" y="2885"/>
                  </a:cubicBezTo>
                  <a:cubicBezTo>
                    <a:pt x="9578" y="2824"/>
                    <a:pt x="9788" y="2795"/>
                    <a:pt x="10069" y="2795"/>
                  </a:cubicBezTo>
                  <a:cubicBezTo>
                    <a:pt x="16380" y="2795"/>
                    <a:pt x="59099" y="17460"/>
                    <a:pt x="59675" y="17748"/>
                  </a:cubicBezTo>
                  <a:cubicBezTo>
                    <a:pt x="59675" y="17748"/>
                    <a:pt x="61329" y="17447"/>
                    <a:pt x="62557" y="16920"/>
                  </a:cubicBezTo>
                  <a:cubicBezTo>
                    <a:pt x="60652" y="15968"/>
                    <a:pt x="58647" y="15291"/>
                    <a:pt x="56667" y="14590"/>
                  </a:cubicBezTo>
                  <a:cubicBezTo>
                    <a:pt x="41980" y="9577"/>
                    <a:pt x="27193" y="4915"/>
                    <a:pt x="12306" y="630"/>
                  </a:cubicBezTo>
                  <a:cubicBezTo>
                    <a:pt x="11205" y="315"/>
                    <a:pt x="10054" y="0"/>
                    <a:pt x="8932" y="0"/>
                  </a:cubicBez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5"/>
            <p:cNvSpPr/>
            <p:nvPr/>
          </p:nvSpPr>
          <p:spPr>
            <a:xfrm>
              <a:off x="3321575" y="1765875"/>
              <a:ext cx="96900" cy="608700"/>
            </a:xfrm>
            <a:custGeom>
              <a:avLst/>
              <a:gdLst/>
              <a:ahLst/>
              <a:cxnLst/>
              <a:rect l="l" t="t" r="r" b="b"/>
              <a:pathLst>
                <a:path w="3876" h="24348" extrusionOk="0">
                  <a:moveTo>
                    <a:pt x="3638" y="0"/>
                  </a:moveTo>
                  <a:cubicBezTo>
                    <a:pt x="3557" y="0"/>
                    <a:pt x="3475" y="32"/>
                    <a:pt x="3434" y="93"/>
                  </a:cubicBezTo>
                  <a:cubicBezTo>
                    <a:pt x="2883" y="945"/>
                    <a:pt x="2582" y="1898"/>
                    <a:pt x="2256" y="2825"/>
                  </a:cubicBezTo>
                  <a:cubicBezTo>
                    <a:pt x="1930" y="3803"/>
                    <a:pt x="1655" y="4805"/>
                    <a:pt x="1379" y="5783"/>
                  </a:cubicBezTo>
                  <a:cubicBezTo>
                    <a:pt x="878" y="7737"/>
                    <a:pt x="552" y="9717"/>
                    <a:pt x="326" y="11722"/>
                  </a:cubicBezTo>
                  <a:cubicBezTo>
                    <a:pt x="101" y="13753"/>
                    <a:pt x="1" y="15758"/>
                    <a:pt x="26" y="17788"/>
                  </a:cubicBezTo>
                  <a:cubicBezTo>
                    <a:pt x="51" y="18815"/>
                    <a:pt x="101" y="19843"/>
                    <a:pt x="176" y="20870"/>
                  </a:cubicBezTo>
                  <a:cubicBezTo>
                    <a:pt x="251" y="21848"/>
                    <a:pt x="251" y="22951"/>
                    <a:pt x="552" y="23903"/>
                  </a:cubicBezTo>
                  <a:cubicBezTo>
                    <a:pt x="653" y="24205"/>
                    <a:pt x="904" y="24348"/>
                    <a:pt x="1153" y="24348"/>
                  </a:cubicBezTo>
                  <a:cubicBezTo>
                    <a:pt x="1461" y="24348"/>
                    <a:pt x="1766" y="24130"/>
                    <a:pt x="1780" y="23728"/>
                  </a:cubicBezTo>
                  <a:cubicBezTo>
                    <a:pt x="1830" y="22725"/>
                    <a:pt x="1580" y="21672"/>
                    <a:pt x="1504" y="20670"/>
                  </a:cubicBezTo>
                  <a:cubicBezTo>
                    <a:pt x="1429" y="19718"/>
                    <a:pt x="1379" y="18740"/>
                    <a:pt x="1379" y="17788"/>
                  </a:cubicBezTo>
                  <a:cubicBezTo>
                    <a:pt x="1354" y="15808"/>
                    <a:pt x="1429" y="13803"/>
                    <a:pt x="1605" y="11823"/>
                  </a:cubicBezTo>
                  <a:cubicBezTo>
                    <a:pt x="1830" y="9843"/>
                    <a:pt x="2156" y="7863"/>
                    <a:pt x="2557" y="5908"/>
                  </a:cubicBezTo>
                  <a:cubicBezTo>
                    <a:pt x="2732" y="4956"/>
                    <a:pt x="2958" y="4028"/>
                    <a:pt x="3184" y="3101"/>
                  </a:cubicBezTo>
                  <a:cubicBezTo>
                    <a:pt x="3434" y="2123"/>
                    <a:pt x="3760" y="1221"/>
                    <a:pt x="3860" y="219"/>
                  </a:cubicBezTo>
                  <a:cubicBezTo>
                    <a:pt x="3875" y="70"/>
                    <a:pt x="3757" y="0"/>
                    <a:pt x="3638" y="0"/>
                  </a:cubicBezTo>
                  <a:close/>
                </a:path>
              </a:pathLst>
            </a:custGeom>
            <a:solidFill>
              <a:srgbClr val="7F2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5"/>
            <p:cNvSpPr/>
            <p:nvPr/>
          </p:nvSpPr>
          <p:spPr>
            <a:xfrm>
              <a:off x="3200025" y="1919475"/>
              <a:ext cx="55775" cy="356025"/>
            </a:xfrm>
            <a:custGeom>
              <a:avLst/>
              <a:gdLst/>
              <a:ahLst/>
              <a:cxnLst/>
              <a:rect l="l" t="t" r="r" b="b"/>
              <a:pathLst>
                <a:path w="2231" h="14241" extrusionOk="0">
                  <a:moveTo>
                    <a:pt x="1766" y="1"/>
                  </a:moveTo>
                  <a:cubicBezTo>
                    <a:pt x="1707" y="1"/>
                    <a:pt x="1651" y="13"/>
                    <a:pt x="1604" y="40"/>
                  </a:cubicBezTo>
                  <a:cubicBezTo>
                    <a:pt x="527" y="741"/>
                    <a:pt x="477" y="2396"/>
                    <a:pt x="627" y="3523"/>
                  </a:cubicBezTo>
                  <a:cubicBezTo>
                    <a:pt x="677" y="3824"/>
                    <a:pt x="752" y="4150"/>
                    <a:pt x="777" y="4451"/>
                  </a:cubicBezTo>
                  <a:cubicBezTo>
                    <a:pt x="777" y="4802"/>
                    <a:pt x="627" y="5102"/>
                    <a:pt x="477" y="5428"/>
                  </a:cubicBezTo>
                  <a:cubicBezTo>
                    <a:pt x="226" y="6005"/>
                    <a:pt x="76" y="6606"/>
                    <a:pt x="25" y="7233"/>
                  </a:cubicBezTo>
                  <a:cubicBezTo>
                    <a:pt x="0" y="7834"/>
                    <a:pt x="101" y="8436"/>
                    <a:pt x="276" y="8987"/>
                  </a:cubicBezTo>
                  <a:cubicBezTo>
                    <a:pt x="376" y="9288"/>
                    <a:pt x="502" y="9563"/>
                    <a:pt x="652" y="9839"/>
                  </a:cubicBezTo>
                  <a:cubicBezTo>
                    <a:pt x="752" y="10015"/>
                    <a:pt x="777" y="10040"/>
                    <a:pt x="727" y="10240"/>
                  </a:cubicBezTo>
                  <a:cubicBezTo>
                    <a:pt x="702" y="10391"/>
                    <a:pt x="577" y="10566"/>
                    <a:pt x="527" y="10691"/>
                  </a:cubicBezTo>
                  <a:cubicBezTo>
                    <a:pt x="301" y="11293"/>
                    <a:pt x="201" y="11919"/>
                    <a:pt x="176" y="12546"/>
                  </a:cubicBezTo>
                  <a:cubicBezTo>
                    <a:pt x="176" y="13097"/>
                    <a:pt x="201" y="13749"/>
                    <a:pt x="602" y="14150"/>
                  </a:cubicBezTo>
                  <a:cubicBezTo>
                    <a:pt x="665" y="14213"/>
                    <a:pt x="734" y="14240"/>
                    <a:pt x="801" y="14240"/>
                  </a:cubicBezTo>
                  <a:cubicBezTo>
                    <a:pt x="920" y="14240"/>
                    <a:pt x="1030" y="14153"/>
                    <a:pt x="1078" y="14025"/>
                  </a:cubicBezTo>
                  <a:cubicBezTo>
                    <a:pt x="1279" y="13498"/>
                    <a:pt x="1128" y="12897"/>
                    <a:pt x="1228" y="12345"/>
                  </a:cubicBezTo>
                  <a:cubicBezTo>
                    <a:pt x="1354" y="11719"/>
                    <a:pt x="1604" y="11193"/>
                    <a:pt x="1880" y="10616"/>
                  </a:cubicBezTo>
                  <a:cubicBezTo>
                    <a:pt x="2156" y="10015"/>
                    <a:pt x="1880" y="9614"/>
                    <a:pt x="1629" y="9062"/>
                  </a:cubicBezTo>
                  <a:cubicBezTo>
                    <a:pt x="1379" y="8536"/>
                    <a:pt x="1279" y="7909"/>
                    <a:pt x="1304" y="7333"/>
                  </a:cubicBezTo>
                  <a:cubicBezTo>
                    <a:pt x="1354" y="6731"/>
                    <a:pt x="1579" y="6205"/>
                    <a:pt x="1830" y="5679"/>
                  </a:cubicBezTo>
                  <a:cubicBezTo>
                    <a:pt x="2081" y="5077"/>
                    <a:pt x="2156" y="4526"/>
                    <a:pt x="2056" y="3899"/>
                  </a:cubicBezTo>
                  <a:cubicBezTo>
                    <a:pt x="1980" y="3273"/>
                    <a:pt x="1905" y="2646"/>
                    <a:pt x="2005" y="1994"/>
                  </a:cubicBezTo>
                  <a:cubicBezTo>
                    <a:pt x="2081" y="1418"/>
                    <a:pt x="2231" y="867"/>
                    <a:pt x="2131" y="265"/>
                  </a:cubicBezTo>
                  <a:cubicBezTo>
                    <a:pt x="2112" y="99"/>
                    <a:pt x="1930" y="1"/>
                    <a:pt x="1766" y="1"/>
                  </a:cubicBezTo>
                  <a:close/>
                </a:path>
              </a:pathLst>
            </a:custGeom>
            <a:solidFill>
              <a:srgbClr val="7F2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p:nvPr/>
          </p:nvSpPr>
          <p:spPr>
            <a:xfrm>
              <a:off x="2592250" y="2138850"/>
              <a:ext cx="255050" cy="228225"/>
            </a:xfrm>
            <a:custGeom>
              <a:avLst/>
              <a:gdLst/>
              <a:ahLst/>
              <a:cxnLst/>
              <a:rect l="l" t="t" r="r" b="b"/>
              <a:pathLst>
                <a:path w="10202" h="9129" extrusionOk="0">
                  <a:moveTo>
                    <a:pt x="5647" y="1"/>
                  </a:moveTo>
                  <a:cubicBezTo>
                    <a:pt x="4893" y="1"/>
                    <a:pt x="4142" y="136"/>
                    <a:pt x="3409" y="438"/>
                  </a:cubicBezTo>
                  <a:cubicBezTo>
                    <a:pt x="2557" y="814"/>
                    <a:pt x="1855" y="1315"/>
                    <a:pt x="1254" y="1991"/>
                  </a:cubicBezTo>
                  <a:cubicBezTo>
                    <a:pt x="702" y="2643"/>
                    <a:pt x="351" y="3370"/>
                    <a:pt x="176" y="4172"/>
                  </a:cubicBezTo>
                  <a:cubicBezTo>
                    <a:pt x="176" y="4222"/>
                    <a:pt x="151" y="4272"/>
                    <a:pt x="151" y="4347"/>
                  </a:cubicBezTo>
                  <a:cubicBezTo>
                    <a:pt x="0" y="5124"/>
                    <a:pt x="76" y="5901"/>
                    <a:pt x="351" y="6603"/>
                  </a:cubicBezTo>
                  <a:cubicBezTo>
                    <a:pt x="677" y="7330"/>
                    <a:pt x="1153" y="7931"/>
                    <a:pt x="1830" y="8357"/>
                  </a:cubicBezTo>
                  <a:cubicBezTo>
                    <a:pt x="2482" y="8809"/>
                    <a:pt x="3234" y="9059"/>
                    <a:pt x="4086" y="9109"/>
                  </a:cubicBezTo>
                  <a:cubicBezTo>
                    <a:pt x="4229" y="9122"/>
                    <a:pt x="4372" y="9128"/>
                    <a:pt x="4516" y="9128"/>
                  </a:cubicBezTo>
                  <a:cubicBezTo>
                    <a:pt x="5224" y="9128"/>
                    <a:pt x="5929" y="8975"/>
                    <a:pt x="6617" y="8683"/>
                  </a:cubicBezTo>
                  <a:cubicBezTo>
                    <a:pt x="6692" y="8658"/>
                    <a:pt x="6742" y="8633"/>
                    <a:pt x="6818" y="8608"/>
                  </a:cubicBezTo>
                  <a:cubicBezTo>
                    <a:pt x="7645" y="8257"/>
                    <a:pt x="8371" y="7756"/>
                    <a:pt x="8948" y="7079"/>
                  </a:cubicBezTo>
                  <a:cubicBezTo>
                    <a:pt x="9499" y="6403"/>
                    <a:pt x="9875" y="5701"/>
                    <a:pt x="10026" y="4899"/>
                  </a:cubicBezTo>
                  <a:cubicBezTo>
                    <a:pt x="10201" y="4097"/>
                    <a:pt x="10126" y="3320"/>
                    <a:pt x="9825" y="2568"/>
                  </a:cubicBezTo>
                  <a:cubicBezTo>
                    <a:pt x="9499" y="1841"/>
                    <a:pt x="8998" y="1240"/>
                    <a:pt x="8321" y="788"/>
                  </a:cubicBezTo>
                  <a:cubicBezTo>
                    <a:pt x="7645" y="337"/>
                    <a:pt x="6868" y="87"/>
                    <a:pt x="6016" y="12"/>
                  </a:cubicBezTo>
                  <a:cubicBezTo>
                    <a:pt x="5893" y="4"/>
                    <a:pt x="5770" y="1"/>
                    <a:pt x="5647" y="1"/>
                  </a:cubicBezTo>
                  <a:close/>
                </a:path>
              </a:pathLst>
            </a:custGeom>
            <a:solidFill>
              <a:srgbClr val="7F2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5"/>
            <p:cNvSpPr/>
            <p:nvPr/>
          </p:nvSpPr>
          <p:spPr>
            <a:xfrm>
              <a:off x="2122950" y="1719950"/>
              <a:ext cx="1352775" cy="761925"/>
            </a:xfrm>
            <a:custGeom>
              <a:avLst/>
              <a:gdLst/>
              <a:ahLst/>
              <a:cxnLst/>
              <a:rect l="l" t="t" r="r" b="b"/>
              <a:pathLst>
                <a:path w="54111" h="30477" extrusionOk="0">
                  <a:moveTo>
                    <a:pt x="54111" y="1"/>
                  </a:moveTo>
                  <a:cubicBezTo>
                    <a:pt x="34863" y="7620"/>
                    <a:pt x="3359" y="21003"/>
                    <a:pt x="1429" y="22933"/>
                  </a:cubicBezTo>
                  <a:cubicBezTo>
                    <a:pt x="226" y="24136"/>
                    <a:pt x="0" y="27219"/>
                    <a:pt x="301" y="30477"/>
                  </a:cubicBezTo>
                  <a:cubicBezTo>
                    <a:pt x="953" y="27971"/>
                    <a:pt x="2306" y="25640"/>
                    <a:pt x="4336" y="23986"/>
                  </a:cubicBezTo>
                  <a:cubicBezTo>
                    <a:pt x="5740" y="22858"/>
                    <a:pt x="7419" y="22056"/>
                    <a:pt x="9073" y="21329"/>
                  </a:cubicBezTo>
                  <a:cubicBezTo>
                    <a:pt x="24236" y="14487"/>
                    <a:pt x="40402" y="9224"/>
                    <a:pt x="54111" y="1"/>
                  </a:cubicBezTo>
                  <a:close/>
                </a:path>
              </a:pathLst>
            </a:custGeom>
            <a:solidFill>
              <a:srgbClr val="ED72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
            <p:cNvSpPr/>
            <p:nvPr/>
          </p:nvSpPr>
          <p:spPr>
            <a:xfrm>
              <a:off x="3117950" y="1866225"/>
              <a:ext cx="62200" cy="556825"/>
            </a:xfrm>
            <a:custGeom>
              <a:avLst/>
              <a:gdLst/>
              <a:ahLst/>
              <a:cxnLst/>
              <a:rect l="l" t="t" r="r" b="b"/>
              <a:pathLst>
                <a:path w="2488" h="22273" extrusionOk="0">
                  <a:moveTo>
                    <a:pt x="2177" y="0"/>
                  </a:moveTo>
                  <a:cubicBezTo>
                    <a:pt x="2038" y="0"/>
                    <a:pt x="1888" y="75"/>
                    <a:pt x="1830" y="215"/>
                  </a:cubicBezTo>
                  <a:cubicBezTo>
                    <a:pt x="1654" y="666"/>
                    <a:pt x="1479" y="1067"/>
                    <a:pt x="1354" y="1518"/>
                  </a:cubicBezTo>
                  <a:cubicBezTo>
                    <a:pt x="1253" y="1969"/>
                    <a:pt x="1128" y="2395"/>
                    <a:pt x="1053" y="2846"/>
                  </a:cubicBezTo>
                  <a:cubicBezTo>
                    <a:pt x="852" y="3749"/>
                    <a:pt x="702" y="4651"/>
                    <a:pt x="552" y="5553"/>
                  </a:cubicBezTo>
                  <a:cubicBezTo>
                    <a:pt x="301" y="7333"/>
                    <a:pt x="125" y="9137"/>
                    <a:pt x="100" y="10942"/>
                  </a:cubicBezTo>
                  <a:cubicBezTo>
                    <a:pt x="0" y="14601"/>
                    <a:pt x="376" y="18260"/>
                    <a:pt x="1128" y="21819"/>
                  </a:cubicBezTo>
                  <a:cubicBezTo>
                    <a:pt x="1197" y="22136"/>
                    <a:pt x="1435" y="22273"/>
                    <a:pt x="1687" y="22273"/>
                  </a:cubicBezTo>
                  <a:cubicBezTo>
                    <a:pt x="2071" y="22273"/>
                    <a:pt x="2487" y="21953"/>
                    <a:pt x="2381" y="21468"/>
                  </a:cubicBezTo>
                  <a:cubicBezTo>
                    <a:pt x="1604" y="17984"/>
                    <a:pt x="1228" y="14425"/>
                    <a:pt x="1278" y="10866"/>
                  </a:cubicBezTo>
                  <a:cubicBezTo>
                    <a:pt x="1303" y="9087"/>
                    <a:pt x="1429" y="7333"/>
                    <a:pt x="1629" y="5578"/>
                  </a:cubicBezTo>
                  <a:cubicBezTo>
                    <a:pt x="1855" y="3824"/>
                    <a:pt x="2231" y="2069"/>
                    <a:pt x="2456" y="315"/>
                  </a:cubicBezTo>
                  <a:cubicBezTo>
                    <a:pt x="2483" y="100"/>
                    <a:pt x="2337" y="0"/>
                    <a:pt x="2177" y="0"/>
                  </a:cubicBezTo>
                  <a:close/>
                </a:path>
              </a:pathLst>
            </a:custGeom>
            <a:solidFill>
              <a:srgbClr val="7F2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
            <p:cNvSpPr/>
            <p:nvPr/>
          </p:nvSpPr>
          <p:spPr>
            <a:xfrm>
              <a:off x="2263300" y="2246775"/>
              <a:ext cx="60175" cy="336275"/>
            </a:xfrm>
            <a:custGeom>
              <a:avLst/>
              <a:gdLst/>
              <a:ahLst/>
              <a:cxnLst/>
              <a:rect l="l" t="t" r="r" b="b"/>
              <a:pathLst>
                <a:path w="2407" h="13451" extrusionOk="0">
                  <a:moveTo>
                    <a:pt x="1090" y="1"/>
                  </a:moveTo>
                  <a:cubicBezTo>
                    <a:pt x="997" y="1"/>
                    <a:pt x="904" y="39"/>
                    <a:pt x="828" y="131"/>
                  </a:cubicBezTo>
                  <a:cubicBezTo>
                    <a:pt x="226" y="857"/>
                    <a:pt x="226" y="2236"/>
                    <a:pt x="126" y="3163"/>
                  </a:cubicBezTo>
                  <a:cubicBezTo>
                    <a:pt x="26" y="4316"/>
                    <a:pt x="1" y="5494"/>
                    <a:pt x="51" y="6647"/>
                  </a:cubicBezTo>
                  <a:cubicBezTo>
                    <a:pt x="126" y="7775"/>
                    <a:pt x="201" y="8903"/>
                    <a:pt x="402" y="10005"/>
                  </a:cubicBezTo>
                  <a:cubicBezTo>
                    <a:pt x="502" y="10557"/>
                    <a:pt x="627" y="11108"/>
                    <a:pt x="777" y="11634"/>
                  </a:cubicBezTo>
                  <a:cubicBezTo>
                    <a:pt x="903" y="12186"/>
                    <a:pt x="1028" y="12812"/>
                    <a:pt x="1379" y="13264"/>
                  </a:cubicBezTo>
                  <a:cubicBezTo>
                    <a:pt x="1487" y="13395"/>
                    <a:pt x="1620" y="13450"/>
                    <a:pt x="1752" y="13450"/>
                  </a:cubicBezTo>
                  <a:cubicBezTo>
                    <a:pt x="2049" y="13450"/>
                    <a:pt x="2347" y="13174"/>
                    <a:pt x="2381" y="12863"/>
                  </a:cubicBezTo>
                  <a:cubicBezTo>
                    <a:pt x="2407" y="12361"/>
                    <a:pt x="2156" y="11860"/>
                    <a:pt x="2031" y="11384"/>
                  </a:cubicBezTo>
                  <a:cubicBezTo>
                    <a:pt x="1905" y="10883"/>
                    <a:pt x="1780" y="10381"/>
                    <a:pt x="1680" y="9855"/>
                  </a:cubicBezTo>
                  <a:cubicBezTo>
                    <a:pt x="1479" y="8802"/>
                    <a:pt x="1279" y="7750"/>
                    <a:pt x="1204" y="6647"/>
                  </a:cubicBezTo>
                  <a:cubicBezTo>
                    <a:pt x="1128" y="5619"/>
                    <a:pt x="1128" y="4592"/>
                    <a:pt x="1178" y="3539"/>
                  </a:cubicBezTo>
                  <a:cubicBezTo>
                    <a:pt x="1229" y="3013"/>
                    <a:pt x="1254" y="2512"/>
                    <a:pt x="1329" y="1985"/>
                  </a:cubicBezTo>
                  <a:cubicBezTo>
                    <a:pt x="1379" y="1484"/>
                    <a:pt x="1579" y="908"/>
                    <a:pt x="1529" y="406"/>
                  </a:cubicBezTo>
                  <a:cubicBezTo>
                    <a:pt x="1512" y="197"/>
                    <a:pt x="1301" y="1"/>
                    <a:pt x="1090" y="1"/>
                  </a:cubicBezTo>
                  <a:close/>
                </a:path>
              </a:pathLst>
            </a:custGeom>
            <a:solidFill>
              <a:srgbClr val="7F2D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
            <p:cNvSpPr/>
            <p:nvPr/>
          </p:nvSpPr>
          <p:spPr>
            <a:xfrm>
              <a:off x="2361675" y="2798275"/>
              <a:ext cx="3392900" cy="342750"/>
            </a:xfrm>
            <a:custGeom>
              <a:avLst/>
              <a:gdLst/>
              <a:ahLst/>
              <a:cxnLst/>
              <a:rect l="l" t="t" r="r" b="b"/>
              <a:pathLst>
                <a:path w="135716" h="13710" extrusionOk="0">
                  <a:moveTo>
                    <a:pt x="41554" y="1"/>
                  </a:moveTo>
                  <a:cubicBezTo>
                    <a:pt x="41554" y="201"/>
                    <a:pt x="41529" y="427"/>
                    <a:pt x="41529" y="627"/>
                  </a:cubicBezTo>
                  <a:cubicBezTo>
                    <a:pt x="41454" y="1304"/>
                    <a:pt x="41379" y="1981"/>
                    <a:pt x="41003" y="2507"/>
                  </a:cubicBezTo>
                  <a:cubicBezTo>
                    <a:pt x="40452" y="3234"/>
                    <a:pt x="39474" y="3459"/>
                    <a:pt x="38597" y="3610"/>
                  </a:cubicBezTo>
                  <a:cubicBezTo>
                    <a:pt x="25815" y="5940"/>
                    <a:pt x="13033" y="8271"/>
                    <a:pt x="251" y="10602"/>
                  </a:cubicBezTo>
                  <a:cubicBezTo>
                    <a:pt x="176" y="10602"/>
                    <a:pt x="76" y="10627"/>
                    <a:pt x="0" y="10652"/>
                  </a:cubicBezTo>
                  <a:cubicBezTo>
                    <a:pt x="14463" y="10218"/>
                    <a:pt x="37843" y="9942"/>
                    <a:pt x="60699" y="9942"/>
                  </a:cubicBezTo>
                  <a:cubicBezTo>
                    <a:pt x="94521" y="9942"/>
                    <a:pt x="127194" y="10546"/>
                    <a:pt x="128121" y="12131"/>
                  </a:cubicBezTo>
                  <a:cubicBezTo>
                    <a:pt x="128372" y="12532"/>
                    <a:pt x="128572" y="13083"/>
                    <a:pt x="128773" y="13710"/>
                  </a:cubicBezTo>
                  <a:cubicBezTo>
                    <a:pt x="132883" y="11855"/>
                    <a:pt x="135715" y="10301"/>
                    <a:pt x="135490" y="9700"/>
                  </a:cubicBezTo>
                  <a:cubicBezTo>
                    <a:pt x="135164" y="8848"/>
                    <a:pt x="134487" y="8271"/>
                    <a:pt x="133861" y="7920"/>
                  </a:cubicBezTo>
                  <a:cubicBezTo>
                    <a:pt x="133510" y="8672"/>
                    <a:pt x="133084" y="9274"/>
                    <a:pt x="132633" y="9474"/>
                  </a:cubicBezTo>
                  <a:cubicBezTo>
                    <a:pt x="132581" y="9496"/>
                    <a:pt x="132442" y="9507"/>
                    <a:pt x="132222" y="9507"/>
                  </a:cubicBezTo>
                  <a:cubicBezTo>
                    <a:pt x="125848" y="9507"/>
                    <a:pt x="51221" y="679"/>
                    <a:pt x="41554" y="1"/>
                  </a:cubicBezTo>
                  <a:close/>
                </a:path>
              </a:pathLst>
            </a:custGeom>
            <a:solidFill>
              <a:srgbClr val="3D88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5"/>
            <p:cNvSpPr/>
            <p:nvPr/>
          </p:nvSpPr>
          <p:spPr>
            <a:xfrm>
              <a:off x="3389875" y="2399775"/>
              <a:ext cx="2370950" cy="444900"/>
            </a:xfrm>
            <a:custGeom>
              <a:avLst/>
              <a:gdLst/>
              <a:ahLst/>
              <a:cxnLst/>
              <a:rect l="l" t="t" r="r" b="b"/>
              <a:pathLst>
                <a:path w="94838" h="17796" extrusionOk="0">
                  <a:moveTo>
                    <a:pt x="0" y="1"/>
                  </a:moveTo>
                  <a:cubicBezTo>
                    <a:pt x="151" y="1179"/>
                    <a:pt x="276" y="2382"/>
                    <a:pt x="376" y="3560"/>
                  </a:cubicBezTo>
                  <a:cubicBezTo>
                    <a:pt x="401" y="3558"/>
                    <a:pt x="432" y="3557"/>
                    <a:pt x="469" y="3557"/>
                  </a:cubicBezTo>
                  <a:cubicBezTo>
                    <a:pt x="4812" y="3557"/>
                    <a:pt x="91517" y="16627"/>
                    <a:pt x="92933" y="17795"/>
                  </a:cubicBezTo>
                  <a:cubicBezTo>
                    <a:pt x="92933" y="17795"/>
                    <a:pt x="94838" y="17795"/>
                    <a:pt x="94587" y="16392"/>
                  </a:cubicBezTo>
                  <a:cubicBezTo>
                    <a:pt x="94487" y="15790"/>
                    <a:pt x="79550" y="12908"/>
                    <a:pt x="61555" y="9700"/>
                  </a:cubicBezTo>
                  <a:cubicBezTo>
                    <a:pt x="35940" y="5164"/>
                    <a:pt x="4161" y="1"/>
                    <a:pt x="126" y="1"/>
                  </a:cubicBezTo>
                  <a:close/>
                </a:path>
              </a:pathLst>
            </a:custGeom>
            <a:solidFill>
              <a:srgbClr val="3D88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5"/>
            <p:cNvSpPr/>
            <p:nvPr/>
          </p:nvSpPr>
          <p:spPr>
            <a:xfrm>
              <a:off x="1824700" y="2402275"/>
              <a:ext cx="1542650" cy="408550"/>
            </a:xfrm>
            <a:custGeom>
              <a:avLst/>
              <a:gdLst/>
              <a:ahLst/>
              <a:cxnLst/>
              <a:rect l="l" t="t" r="r" b="b"/>
              <a:pathLst>
                <a:path w="61706" h="16342" extrusionOk="0">
                  <a:moveTo>
                    <a:pt x="61705" y="1"/>
                  </a:moveTo>
                  <a:lnTo>
                    <a:pt x="61705" y="1"/>
                  </a:lnTo>
                  <a:cubicBezTo>
                    <a:pt x="55790" y="728"/>
                    <a:pt x="29199" y="5815"/>
                    <a:pt x="13384" y="9324"/>
                  </a:cubicBezTo>
                  <a:cubicBezTo>
                    <a:pt x="6893" y="10778"/>
                    <a:pt x="2206" y="11956"/>
                    <a:pt x="1479" y="12482"/>
                  </a:cubicBezTo>
                  <a:cubicBezTo>
                    <a:pt x="677" y="13059"/>
                    <a:pt x="226" y="14537"/>
                    <a:pt x="1" y="16342"/>
                  </a:cubicBezTo>
                  <a:cubicBezTo>
                    <a:pt x="2532" y="14011"/>
                    <a:pt x="6091" y="13008"/>
                    <a:pt x="9499" y="12206"/>
                  </a:cubicBezTo>
                  <a:cubicBezTo>
                    <a:pt x="25740" y="8322"/>
                    <a:pt x="42382" y="6016"/>
                    <a:pt x="58422" y="1304"/>
                  </a:cubicBezTo>
                  <a:cubicBezTo>
                    <a:pt x="59550" y="978"/>
                    <a:pt x="60703" y="602"/>
                    <a:pt x="61705" y="1"/>
                  </a:cubicBezTo>
                  <a:close/>
                </a:path>
              </a:pathLst>
            </a:custGeom>
            <a:solidFill>
              <a:srgbClr val="88C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4185000" y="3444075"/>
              <a:ext cx="1622825" cy="712000"/>
            </a:xfrm>
            <a:custGeom>
              <a:avLst/>
              <a:gdLst/>
              <a:ahLst/>
              <a:cxnLst/>
              <a:rect l="l" t="t" r="r" b="b"/>
              <a:pathLst>
                <a:path w="64913" h="28480" extrusionOk="0">
                  <a:moveTo>
                    <a:pt x="9664" y="0"/>
                  </a:moveTo>
                  <a:cubicBezTo>
                    <a:pt x="9289" y="0"/>
                    <a:pt x="8940" y="3"/>
                    <a:pt x="8622" y="8"/>
                  </a:cubicBezTo>
                  <a:cubicBezTo>
                    <a:pt x="7694" y="1111"/>
                    <a:pt x="7043" y="2490"/>
                    <a:pt x="6541" y="3843"/>
                  </a:cubicBezTo>
                  <a:cubicBezTo>
                    <a:pt x="4637" y="8881"/>
                    <a:pt x="3935" y="14319"/>
                    <a:pt x="4486" y="19658"/>
                  </a:cubicBezTo>
                  <a:cubicBezTo>
                    <a:pt x="4637" y="21136"/>
                    <a:pt x="4862" y="22640"/>
                    <a:pt x="4411" y="24044"/>
                  </a:cubicBezTo>
                  <a:cubicBezTo>
                    <a:pt x="3810" y="25948"/>
                    <a:pt x="2080" y="27227"/>
                    <a:pt x="376" y="28254"/>
                  </a:cubicBezTo>
                  <a:cubicBezTo>
                    <a:pt x="251" y="28329"/>
                    <a:pt x="125" y="28404"/>
                    <a:pt x="0" y="28480"/>
                  </a:cubicBezTo>
                  <a:lnTo>
                    <a:pt x="7719" y="28480"/>
                  </a:lnTo>
                  <a:cubicBezTo>
                    <a:pt x="12080" y="28480"/>
                    <a:pt x="42958" y="27327"/>
                    <a:pt x="57018" y="25898"/>
                  </a:cubicBezTo>
                  <a:cubicBezTo>
                    <a:pt x="61354" y="25472"/>
                    <a:pt x="64086" y="24996"/>
                    <a:pt x="63960" y="24545"/>
                  </a:cubicBezTo>
                  <a:cubicBezTo>
                    <a:pt x="63635" y="23116"/>
                    <a:pt x="61655" y="21287"/>
                    <a:pt x="60326" y="20309"/>
                  </a:cubicBezTo>
                  <a:cubicBezTo>
                    <a:pt x="60076" y="21638"/>
                    <a:pt x="59775" y="22590"/>
                    <a:pt x="59449" y="22815"/>
                  </a:cubicBezTo>
                  <a:cubicBezTo>
                    <a:pt x="58566" y="23430"/>
                    <a:pt x="39557" y="23956"/>
                    <a:pt x="25094" y="23956"/>
                  </a:cubicBezTo>
                  <a:cubicBezTo>
                    <a:pt x="16557" y="23956"/>
                    <a:pt x="9604" y="23773"/>
                    <a:pt x="8897" y="23317"/>
                  </a:cubicBezTo>
                  <a:cubicBezTo>
                    <a:pt x="7018" y="22064"/>
                    <a:pt x="6541" y="7026"/>
                    <a:pt x="10326" y="4570"/>
                  </a:cubicBezTo>
                  <a:cubicBezTo>
                    <a:pt x="11159" y="4027"/>
                    <a:pt x="14008" y="3816"/>
                    <a:pt x="17953" y="3816"/>
                  </a:cubicBezTo>
                  <a:cubicBezTo>
                    <a:pt x="32060" y="3816"/>
                    <a:pt x="60176" y="6525"/>
                    <a:pt x="60176" y="6525"/>
                  </a:cubicBezTo>
                  <a:cubicBezTo>
                    <a:pt x="60176" y="6525"/>
                    <a:pt x="64913" y="5046"/>
                    <a:pt x="62782" y="3818"/>
                  </a:cubicBezTo>
                  <a:cubicBezTo>
                    <a:pt x="62181" y="3467"/>
                    <a:pt x="57795" y="2966"/>
                    <a:pt x="51755" y="2414"/>
                  </a:cubicBezTo>
                  <a:cubicBezTo>
                    <a:pt x="38699" y="1264"/>
                    <a:pt x="17789" y="0"/>
                    <a:pt x="9664" y="0"/>
                  </a:cubicBezTo>
                  <a:close/>
                </a:path>
              </a:pathLst>
            </a:custGeom>
            <a:solidFill>
              <a:srgbClr val="E743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1956900" y="3053300"/>
              <a:ext cx="945525" cy="251900"/>
            </a:xfrm>
            <a:custGeom>
              <a:avLst/>
              <a:gdLst/>
              <a:ahLst/>
              <a:cxnLst/>
              <a:rect l="l" t="t" r="r" b="b"/>
              <a:pathLst>
                <a:path w="37821" h="10076" extrusionOk="0">
                  <a:moveTo>
                    <a:pt x="37821" y="0"/>
                  </a:moveTo>
                  <a:lnTo>
                    <a:pt x="37821" y="0"/>
                  </a:lnTo>
                  <a:cubicBezTo>
                    <a:pt x="17946" y="276"/>
                    <a:pt x="2958" y="752"/>
                    <a:pt x="1906" y="1328"/>
                  </a:cubicBezTo>
                  <a:cubicBezTo>
                    <a:pt x="1705" y="1429"/>
                    <a:pt x="1530" y="1579"/>
                    <a:pt x="1379" y="1780"/>
                  </a:cubicBezTo>
                  <a:cubicBezTo>
                    <a:pt x="276" y="3133"/>
                    <a:pt x="1" y="6567"/>
                    <a:pt x="126" y="10075"/>
                  </a:cubicBezTo>
                  <a:cubicBezTo>
                    <a:pt x="327" y="9599"/>
                    <a:pt x="527" y="9148"/>
                    <a:pt x="778" y="8697"/>
                  </a:cubicBezTo>
                  <a:cubicBezTo>
                    <a:pt x="1931" y="6516"/>
                    <a:pt x="3685" y="4562"/>
                    <a:pt x="5966" y="3659"/>
                  </a:cubicBezTo>
                  <a:cubicBezTo>
                    <a:pt x="7520" y="3058"/>
                    <a:pt x="9224" y="2983"/>
                    <a:pt x="10878" y="2882"/>
                  </a:cubicBezTo>
                  <a:cubicBezTo>
                    <a:pt x="19901" y="2356"/>
                    <a:pt x="28898" y="1379"/>
                    <a:pt x="37821" y="0"/>
                  </a:cubicBezTo>
                  <a:close/>
                </a:path>
              </a:pathLst>
            </a:custGeom>
            <a:solidFill>
              <a:srgbClr val="7E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2382350" y="3151700"/>
              <a:ext cx="51400" cy="388400"/>
            </a:xfrm>
            <a:custGeom>
              <a:avLst/>
              <a:gdLst/>
              <a:ahLst/>
              <a:cxnLst/>
              <a:rect l="l" t="t" r="r" b="b"/>
              <a:pathLst>
                <a:path w="2056" h="15536" extrusionOk="0">
                  <a:moveTo>
                    <a:pt x="543" y="0"/>
                  </a:moveTo>
                  <a:cubicBezTo>
                    <a:pt x="385" y="0"/>
                    <a:pt x="210" y="111"/>
                    <a:pt x="151" y="275"/>
                  </a:cubicBezTo>
                  <a:cubicBezTo>
                    <a:pt x="0" y="826"/>
                    <a:pt x="76" y="1428"/>
                    <a:pt x="101" y="2004"/>
                  </a:cubicBezTo>
                  <a:cubicBezTo>
                    <a:pt x="126" y="2656"/>
                    <a:pt x="151" y="3332"/>
                    <a:pt x="176" y="3984"/>
                  </a:cubicBezTo>
                  <a:cubicBezTo>
                    <a:pt x="226" y="5262"/>
                    <a:pt x="276" y="6515"/>
                    <a:pt x="351" y="7794"/>
                  </a:cubicBezTo>
                  <a:cubicBezTo>
                    <a:pt x="401" y="9047"/>
                    <a:pt x="477" y="10275"/>
                    <a:pt x="527" y="11528"/>
                  </a:cubicBezTo>
                  <a:cubicBezTo>
                    <a:pt x="552" y="12180"/>
                    <a:pt x="602" y="12831"/>
                    <a:pt x="627" y="13483"/>
                  </a:cubicBezTo>
                  <a:cubicBezTo>
                    <a:pt x="652" y="14009"/>
                    <a:pt x="577" y="14686"/>
                    <a:pt x="828" y="15162"/>
                  </a:cubicBezTo>
                  <a:cubicBezTo>
                    <a:pt x="887" y="15384"/>
                    <a:pt x="1129" y="15536"/>
                    <a:pt x="1359" y="15536"/>
                  </a:cubicBezTo>
                  <a:cubicBezTo>
                    <a:pt x="1519" y="15536"/>
                    <a:pt x="1673" y="15462"/>
                    <a:pt x="1755" y="15287"/>
                  </a:cubicBezTo>
                  <a:cubicBezTo>
                    <a:pt x="2056" y="14761"/>
                    <a:pt x="1880" y="14084"/>
                    <a:pt x="1855" y="13483"/>
                  </a:cubicBezTo>
                  <a:cubicBezTo>
                    <a:pt x="1805" y="12856"/>
                    <a:pt x="1780" y="12255"/>
                    <a:pt x="1730" y="11628"/>
                  </a:cubicBezTo>
                  <a:cubicBezTo>
                    <a:pt x="1655" y="10325"/>
                    <a:pt x="1579" y="8997"/>
                    <a:pt x="1504" y="7693"/>
                  </a:cubicBezTo>
                  <a:cubicBezTo>
                    <a:pt x="1404" y="6415"/>
                    <a:pt x="1329" y="5137"/>
                    <a:pt x="1229" y="3884"/>
                  </a:cubicBezTo>
                  <a:lnTo>
                    <a:pt x="1103" y="2004"/>
                  </a:lnTo>
                  <a:cubicBezTo>
                    <a:pt x="1053" y="1403"/>
                    <a:pt x="1053" y="751"/>
                    <a:pt x="802" y="174"/>
                  </a:cubicBezTo>
                  <a:cubicBezTo>
                    <a:pt x="752" y="52"/>
                    <a:pt x="651" y="0"/>
                    <a:pt x="543" y="0"/>
                  </a:cubicBezTo>
                  <a:close/>
                </a:path>
              </a:pathLst>
            </a:custGeom>
            <a:solidFill>
              <a:srgbClr val="7E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2572825" y="3133500"/>
              <a:ext cx="37625" cy="397350"/>
            </a:xfrm>
            <a:custGeom>
              <a:avLst/>
              <a:gdLst/>
              <a:ahLst/>
              <a:cxnLst/>
              <a:rect l="l" t="t" r="r" b="b"/>
              <a:pathLst>
                <a:path w="1505" h="15894" extrusionOk="0">
                  <a:moveTo>
                    <a:pt x="662" y="0"/>
                  </a:moveTo>
                  <a:cubicBezTo>
                    <a:pt x="539" y="0"/>
                    <a:pt x="414" y="75"/>
                    <a:pt x="351" y="226"/>
                  </a:cubicBezTo>
                  <a:cubicBezTo>
                    <a:pt x="126" y="777"/>
                    <a:pt x="126" y="1379"/>
                    <a:pt x="101" y="1955"/>
                  </a:cubicBezTo>
                  <a:cubicBezTo>
                    <a:pt x="101" y="2632"/>
                    <a:pt x="76" y="3283"/>
                    <a:pt x="76" y="3935"/>
                  </a:cubicBezTo>
                  <a:cubicBezTo>
                    <a:pt x="51" y="5213"/>
                    <a:pt x="26" y="6491"/>
                    <a:pt x="26" y="7770"/>
                  </a:cubicBezTo>
                  <a:cubicBezTo>
                    <a:pt x="1" y="9023"/>
                    <a:pt x="1" y="10276"/>
                    <a:pt x="1" y="11504"/>
                  </a:cubicBezTo>
                  <a:cubicBezTo>
                    <a:pt x="1" y="12156"/>
                    <a:pt x="1" y="12832"/>
                    <a:pt x="26" y="13484"/>
                  </a:cubicBezTo>
                  <a:cubicBezTo>
                    <a:pt x="26" y="13835"/>
                    <a:pt x="1" y="14211"/>
                    <a:pt x="26" y="14587"/>
                  </a:cubicBezTo>
                  <a:cubicBezTo>
                    <a:pt x="1" y="14637"/>
                    <a:pt x="1" y="14687"/>
                    <a:pt x="1" y="14737"/>
                  </a:cubicBezTo>
                  <a:cubicBezTo>
                    <a:pt x="26" y="14787"/>
                    <a:pt x="26" y="14812"/>
                    <a:pt x="26" y="14837"/>
                  </a:cubicBezTo>
                  <a:cubicBezTo>
                    <a:pt x="26" y="14938"/>
                    <a:pt x="51" y="15038"/>
                    <a:pt x="51" y="15138"/>
                  </a:cubicBezTo>
                  <a:cubicBezTo>
                    <a:pt x="51" y="15163"/>
                    <a:pt x="51" y="15213"/>
                    <a:pt x="76" y="15238"/>
                  </a:cubicBezTo>
                  <a:cubicBezTo>
                    <a:pt x="76" y="15263"/>
                    <a:pt x="76" y="15263"/>
                    <a:pt x="76" y="15263"/>
                  </a:cubicBezTo>
                  <a:cubicBezTo>
                    <a:pt x="76" y="15314"/>
                    <a:pt x="76" y="15364"/>
                    <a:pt x="101" y="15414"/>
                  </a:cubicBezTo>
                  <a:cubicBezTo>
                    <a:pt x="204" y="15735"/>
                    <a:pt x="471" y="15894"/>
                    <a:pt x="739" y="15894"/>
                  </a:cubicBezTo>
                  <a:cubicBezTo>
                    <a:pt x="1056" y="15894"/>
                    <a:pt x="1375" y="15673"/>
                    <a:pt x="1429" y="15238"/>
                  </a:cubicBezTo>
                  <a:cubicBezTo>
                    <a:pt x="1504" y="14637"/>
                    <a:pt x="1404" y="13985"/>
                    <a:pt x="1404" y="13384"/>
                  </a:cubicBezTo>
                  <a:cubicBezTo>
                    <a:pt x="1379" y="12757"/>
                    <a:pt x="1354" y="12131"/>
                    <a:pt x="1354" y="11504"/>
                  </a:cubicBezTo>
                  <a:cubicBezTo>
                    <a:pt x="1304" y="10226"/>
                    <a:pt x="1279" y="8948"/>
                    <a:pt x="1254" y="7669"/>
                  </a:cubicBezTo>
                  <a:cubicBezTo>
                    <a:pt x="1229" y="6416"/>
                    <a:pt x="1229" y="5188"/>
                    <a:pt x="1204" y="3935"/>
                  </a:cubicBezTo>
                  <a:cubicBezTo>
                    <a:pt x="1204" y="3308"/>
                    <a:pt x="1178" y="2682"/>
                    <a:pt x="1178" y="2080"/>
                  </a:cubicBezTo>
                  <a:cubicBezTo>
                    <a:pt x="1178" y="1454"/>
                    <a:pt x="1178" y="802"/>
                    <a:pt x="953" y="226"/>
                  </a:cubicBezTo>
                  <a:cubicBezTo>
                    <a:pt x="903" y="75"/>
                    <a:pt x="784" y="0"/>
                    <a:pt x="662" y="0"/>
                  </a:cubicBezTo>
                  <a:close/>
                </a:path>
              </a:pathLst>
            </a:custGeom>
            <a:solidFill>
              <a:srgbClr val="7E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1794000" y="3454925"/>
              <a:ext cx="2471225" cy="288250"/>
            </a:xfrm>
            <a:custGeom>
              <a:avLst/>
              <a:gdLst/>
              <a:ahLst/>
              <a:cxnLst/>
              <a:rect l="l" t="t" r="r" b="b"/>
              <a:pathLst>
                <a:path w="98849" h="11530" extrusionOk="0">
                  <a:moveTo>
                    <a:pt x="98848" y="0"/>
                  </a:moveTo>
                  <a:cubicBezTo>
                    <a:pt x="87344" y="827"/>
                    <a:pt x="52281" y="2832"/>
                    <a:pt x="27645" y="4537"/>
                  </a:cubicBezTo>
                  <a:cubicBezTo>
                    <a:pt x="13685" y="5489"/>
                    <a:pt x="3108" y="6341"/>
                    <a:pt x="2005" y="6843"/>
                  </a:cubicBezTo>
                  <a:cubicBezTo>
                    <a:pt x="1028" y="7269"/>
                    <a:pt x="376" y="9123"/>
                    <a:pt x="0" y="11529"/>
                  </a:cubicBezTo>
                  <a:cubicBezTo>
                    <a:pt x="76" y="11429"/>
                    <a:pt x="151" y="11354"/>
                    <a:pt x="226" y="11254"/>
                  </a:cubicBezTo>
                  <a:cubicBezTo>
                    <a:pt x="1939" y="9274"/>
                    <a:pt x="4664" y="8899"/>
                    <a:pt x="7380" y="8899"/>
                  </a:cubicBezTo>
                  <a:cubicBezTo>
                    <a:pt x="8240" y="8899"/>
                    <a:pt x="9099" y="8937"/>
                    <a:pt x="9925" y="8973"/>
                  </a:cubicBezTo>
                  <a:cubicBezTo>
                    <a:pt x="10797" y="9006"/>
                    <a:pt x="11667" y="9022"/>
                    <a:pt x="12537" y="9022"/>
                  </a:cubicBezTo>
                  <a:cubicBezTo>
                    <a:pt x="26630" y="9022"/>
                    <a:pt x="40548" y="4872"/>
                    <a:pt x="54687" y="4612"/>
                  </a:cubicBezTo>
                  <a:cubicBezTo>
                    <a:pt x="55088" y="4607"/>
                    <a:pt x="55488" y="4605"/>
                    <a:pt x="55888" y="4605"/>
                  </a:cubicBezTo>
                  <a:cubicBezTo>
                    <a:pt x="58852" y="4605"/>
                    <a:pt x="61815" y="4728"/>
                    <a:pt x="64778" y="4728"/>
                  </a:cubicBezTo>
                  <a:cubicBezTo>
                    <a:pt x="65349" y="4728"/>
                    <a:pt x="65921" y="4723"/>
                    <a:pt x="66492" y="4712"/>
                  </a:cubicBezTo>
                  <a:cubicBezTo>
                    <a:pt x="74011" y="4562"/>
                    <a:pt x="81429" y="3334"/>
                    <a:pt x="88848" y="2106"/>
                  </a:cubicBezTo>
                  <a:cubicBezTo>
                    <a:pt x="92206" y="1554"/>
                    <a:pt x="95590" y="978"/>
                    <a:pt x="98848" y="0"/>
                  </a:cubicBezTo>
                  <a:close/>
                </a:path>
              </a:pathLst>
            </a:custGeom>
            <a:solidFill>
              <a:srgbClr val="F087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1799000" y="3527850"/>
              <a:ext cx="2405450" cy="595025"/>
            </a:xfrm>
            <a:custGeom>
              <a:avLst/>
              <a:gdLst/>
              <a:ahLst/>
              <a:cxnLst/>
              <a:rect l="l" t="t" r="r" b="b"/>
              <a:pathLst>
                <a:path w="96218" h="23801" extrusionOk="0">
                  <a:moveTo>
                    <a:pt x="90352" y="1118"/>
                  </a:moveTo>
                  <a:cubicBezTo>
                    <a:pt x="91054" y="1144"/>
                    <a:pt x="91806" y="1194"/>
                    <a:pt x="92407" y="1570"/>
                  </a:cubicBezTo>
                  <a:cubicBezTo>
                    <a:pt x="93686" y="2372"/>
                    <a:pt x="93661" y="4377"/>
                    <a:pt x="93811" y="5705"/>
                  </a:cubicBezTo>
                  <a:cubicBezTo>
                    <a:pt x="94262" y="9289"/>
                    <a:pt x="94588" y="12898"/>
                    <a:pt x="94839" y="16532"/>
                  </a:cubicBezTo>
                  <a:cubicBezTo>
                    <a:pt x="94889" y="17434"/>
                    <a:pt x="94939" y="18362"/>
                    <a:pt x="94989" y="19289"/>
                  </a:cubicBezTo>
                  <a:cubicBezTo>
                    <a:pt x="95039" y="20016"/>
                    <a:pt x="95139" y="20868"/>
                    <a:pt x="94613" y="21469"/>
                  </a:cubicBezTo>
                  <a:cubicBezTo>
                    <a:pt x="94212" y="21946"/>
                    <a:pt x="93510" y="22146"/>
                    <a:pt x="92884" y="22297"/>
                  </a:cubicBezTo>
                  <a:cubicBezTo>
                    <a:pt x="92082" y="22472"/>
                    <a:pt x="91255" y="22522"/>
                    <a:pt x="90453" y="22597"/>
                  </a:cubicBezTo>
                  <a:cubicBezTo>
                    <a:pt x="88181" y="22754"/>
                    <a:pt x="85890" y="22783"/>
                    <a:pt x="83604" y="22783"/>
                  </a:cubicBezTo>
                  <a:cubicBezTo>
                    <a:pt x="82233" y="22783"/>
                    <a:pt x="80863" y="22773"/>
                    <a:pt x="79500" y="22773"/>
                  </a:cubicBezTo>
                  <a:cubicBezTo>
                    <a:pt x="72157" y="22773"/>
                    <a:pt x="64813" y="22723"/>
                    <a:pt x="57470" y="22647"/>
                  </a:cubicBezTo>
                  <a:cubicBezTo>
                    <a:pt x="50101" y="22547"/>
                    <a:pt x="42758" y="22422"/>
                    <a:pt x="35415" y="22347"/>
                  </a:cubicBezTo>
                  <a:cubicBezTo>
                    <a:pt x="28071" y="22271"/>
                    <a:pt x="20753" y="22196"/>
                    <a:pt x="13410" y="22096"/>
                  </a:cubicBezTo>
                  <a:cubicBezTo>
                    <a:pt x="11730" y="22071"/>
                    <a:pt x="10001" y="22121"/>
                    <a:pt x="8322" y="21971"/>
                  </a:cubicBezTo>
                  <a:cubicBezTo>
                    <a:pt x="6793" y="21845"/>
                    <a:pt x="5239" y="21419"/>
                    <a:pt x="4136" y="20266"/>
                  </a:cubicBezTo>
                  <a:cubicBezTo>
                    <a:pt x="2081" y="18086"/>
                    <a:pt x="2056" y="14427"/>
                    <a:pt x="2207" y="11620"/>
                  </a:cubicBezTo>
                  <a:cubicBezTo>
                    <a:pt x="2282" y="10517"/>
                    <a:pt x="2407" y="9439"/>
                    <a:pt x="2608" y="8362"/>
                  </a:cubicBezTo>
                  <a:cubicBezTo>
                    <a:pt x="2733" y="8236"/>
                    <a:pt x="2783" y="8086"/>
                    <a:pt x="2758" y="7860"/>
                  </a:cubicBezTo>
                  <a:cubicBezTo>
                    <a:pt x="2683" y="7384"/>
                    <a:pt x="3259" y="7058"/>
                    <a:pt x="3635" y="6908"/>
                  </a:cubicBezTo>
                  <a:cubicBezTo>
                    <a:pt x="4212" y="6657"/>
                    <a:pt x="4838" y="6582"/>
                    <a:pt x="5465" y="6532"/>
                  </a:cubicBezTo>
                  <a:cubicBezTo>
                    <a:pt x="7244" y="6382"/>
                    <a:pt x="9024" y="6256"/>
                    <a:pt x="10803" y="6131"/>
                  </a:cubicBezTo>
                  <a:cubicBezTo>
                    <a:pt x="14487" y="5855"/>
                    <a:pt x="18146" y="5580"/>
                    <a:pt x="21806" y="5304"/>
                  </a:cubicBezTo>
                  <a:cubicBezTo>
                    <a:pt x="29124" y="4778"/>
                    <a:pt x="36442" y="4176"/>
                    <a:pt x="43786" y="3625"/>
                  </a:cubicBezTo>
                  <a:cubicBezTo>
                    <a:pt x="51104" y="3073"/>
                    <a:pt x="58447" y="2547"/>
                    <a:pt x="65791" y="2096"/>
                  </a:cubicBezTo>
                  <a:cubicBezTo>
                    <a:pt x="73084" y="1670"/>
                    <a:pt x="80402" y="1319"/>
                    <a:pt x="87721" y="1169"/>
                  </a:cubicBezTo>
                  <a:cubicBezTo>
                    <a:pt x="88598" y="1144"/>
                    <a:pt x="89475" y="1118"/>
                    <a:pt x="90352" y="1118"/>
                  </a:cubicBezTo>
                  <a:close/>
                  <a:moveTo>
                    <a:pt x="89998" y="1"/>
                  </a:moveTo>
                  <a:cubicBezTo>
                    <a:pt x="89653" y="1"/>
                    <a:pt x="89309" y="10"/>
                    <a:pt x="88974" y="16"/>
                  </a:cubicBezTo>
                  <a:cubicBezTo>
                    <a:pt x="87019" y="66"/>
                    <a:pt x="85089" y="116"/>
                    <a:pt x="83134" y="166"/>
                  </a:cubicBezTo>
                  <a:cubicBezTo>
                    <a:pt x="79300" y="291"/>
                    <a:pt x="75440" y="467"/>
                    <a:pt x="71605" y="667"/>
                  </a:cubicBezTo>
                  <a:cubicBezTo>
                    <a:pt x="63911" y="1043"/>
                    <a:pt x="56242" y="1570"/>
                    <a:pt x="48548" y="2146"/>
                  </a:cubicBezTo>
                  <a:cubicBezTo>
                    <a:pt x="40878" y="2697"/>
                    <a:pt x="33209" y="3274"/>
                    <a:pt x="25540" y="3800"/>
                  </a:cubicBezTo>
                  <a:cubicBezTo>
                    <a:pt x="21705" y="4076"/>
                    <a:pt x="17871" y="4377"/>
                    <a:pt x="14036" y="4677"/>
                  </a:cubicBezTo>
                  <a:cubicBezTo>
                    <a:pt x="12131" y="4828"/>
                    <a:pt x="10252" y="4953"/>
                    <a:pt x="8347" y="5103"/>
                  </a:cubicBezTo>
                  <a:cubicBezTo>
                    <a:pt x="7420" y="5179"/>
                    <a:pt x="6492" y="5254"/>
                    <a:pt x="5565" y="5329"/>
                  </a:cubicBezTo>
                  <a:cubicBezTo>
                    <a:pt x="4863" y="5404"/>
                    <a:pt x="4161" y="5454"/>
                    <a:pt x="3510" y="5680"/>
                  </a:cubicBezTo>
                  <a:cubicBezTo>
                    <a:pt x="1" y="6958"/>
                    <a:pt x="1379" y="13850"/>
                    <a:pt x="1831" y="16532"/>
                  </a:cubicBezTo>
                  <a:cubicBezTo>
                    <a:pt x="2081" y="17885"/>
                    <a:pt x="2532" y="19239"/>
                    <a:pt x="3384" y="20342"/>
                  </a:cubicBezTo>
                  <a:cubicBezTo>
                    <a:pt x="4287" y="21469"/>
                    <a:pt x="5565" y="22146"/>
                    <a:pt x="6968" y="22422"/>
                  </a:cubicBezTo>
                  <a:cubicBezTo>
                    <a:pt x="8598" y="22748"/>
                    <a:pt x="10302" y="22698"/>
                    <a:pt x="11956" y="22723"/>
                  </a:cubicBezTo>
                  <a:lnTo>
                    <a:pt x="17695" y="22823"/>
                  </a:lnTo>
                  <a:cubicBezTo>
                    <a:pt x="21555" y="22873"/>
                    <a:pt x="25415" y="22923"/>
                    <a:pt x="29249" y="22998"/>
                  </a:cubicBezTo>
                  <a:cubicBezTo>
                    <a:pt x="36969" y="23149"/>
                    <a:pt x="44663" y="23274"/>
                    <a:pt x="52382" y="23399"/>
                  </a:cubicBezTo>
                  <a:cubicBezTo>
                    <a:pt x="60051" y="23525"/>
                    <a:pt x="67746" y="23625"/>
                    <a:pt x="75440" y="23725"/>
                  </a:cubicBezTo>
                  <a:cubicBezTo>
                    <a:pt x="79275" y="23775"/>
                    <a:pt x="83109" y="23775"/>
                    <a:pt x="86969" y="23800"/>
                  </a:cubicBezTo>
                  <a:cubicBezTo>
                    <a:pt x="88824" y="23800"/>
                    <a:pt x="90678" y="23750"/>
                    <a:pt x="92533" y="23500"/>
                  </a:cubicBezTo>
                  <a:cubicBezTo>
                    <a:pt x="93861" y="23299"/>
                    <a:pt x="95340" y="22823"/>
                    <a:pt x="95891" y="21520"/>
                  </a:cubicBezTo>
                  <a:cubicBezTo>
                    <a:pt x="96217" y="20743"/>
                    <a:pt x="96142" y="19891"/>
                    <a:pt x="96117" y="19089"/>
                  </a:cubicBezTo>
                  <a:cubicBezTo>
                    <a:pt x="96067" y="18161"/>
                    <a:pt x="95991" y="17234"/>
                    <a:pt x="95941" y="16307"/>
                  </a:cubicBezTo>
                  <a:cubicBezTo>
                    <a:pt x="95816" y="14402"/>
                    <a:pt x="95641" y="12497"/>
                    <a:pt x="95465" y="10592"/>
                  </a:cubicBezTo>
                  <a:cubicBezTo>
                    <a:pt x="95290" y="8713"/>
                    <a:pt x="95089" y="6858"/>
                    <a:pt x="94839" y="4978"/>
                  </a:cubicBezTo>
                  <a:cubicBezTo>
                    <a:pt x="94663" y="3550"/>
                    <a:pt x="94538" y="1870"/>
                    <a:pt x="93335" y="868"/>
                  </a:cubicBezTo>
                  <a:cubicBezTo>
                    <a:pt x="92385" y="112"/>
                    <a:pt x="91180" y="1"/>
                    <a:pt x="89998" y="1"/>
                  </a:cubicBezTo>
                  <a:close/>
                </a:path>
              </a:pathLst>
            </a:custGeom>
            <a:solidFill>
              <a:srgbClr val="993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3801525" y="3601575"/>
              <a:ext cx="75225" cy="482750"/>
            </a:xfrm>
            <a:custGeom>
              <a:avLst/>
              <a:gdLst/>
              <a:ahLst/>
              <a:cxnLst/>
              <a:rect l="l" t="t" r="r" b="b"/>
              <a:pathLst>
                <a:path w="3009" h="19310" extrusionOk="0">
                  <a:moveTo>
                    <a:pt x="428" y="1"/>
                  </a:moveTo>
                  <a:cubicBezTo>
                    <a:pt x="375" y="1"/>
                    <a:pt x="324" y="33"/>
                    <a:pt x="301" y="99"/>
                  </a:cubicBezTo>
                  <a:cubicBezTo>
                    <a:pt x="1" y="826"/>
                    <a:pt x="51" y="1628"/>
                    <a:pt x="151" y="2380"/>
                  </a:cubicBezTo>
                  <a:cubicBezTo>
                    <a:pt x="251" y="3182"/>
                    <a:pt x="352" y="3984"/>
                    <a:pt x="452" y="4786"/>
                  </a:cubicBezTo>
                  <a:cubicBezTo>
                    <a:pt x="652" y="6465"/>
                    <a:pt x="828" y="8119"/>
                    <a:pt x="1003" y="9799"/>
                  </a:cubicBezTo>
                  <a:cubicBezTo>
                    <a:pt x="1154" y="11428"/>
                    <a:pt x="1279" y="13082"/>
                    <a:pt x="1404" y="14711"/>
                  </a:cubicBezTo>
                  <a:cubicBezTo>
                    <a:pt x="1454" y="15538"/>
                    <a:pt x="1504" y="16365"/>
                    <a:pt x="1580" y="17192"/>
                  </a:cubicBezTo>
                  <a:cubicBezTo>
                    <a:pt x="1605" y="17819"/>
                    <a:pt x="1479" y="18896"/>
                    <a:pt x="2131" y="19272"/>
                  </a:cubicBezTo>
                  <a:cubicBezTo>
                    <a:pt x="2166" y="19299"/>
                    <a:pt x="2204" y="19310"/>
                    <a:pt x="2243" y="19310"/>
                  </a:cubicBezTo>
                  <a:cubicBezTo>
                    <a:pt x="2316" y="19310"/>
                    <a:pt x="2392" y="19271"/>
                    <a:pt x="2457" y="19222"/>
                  </a:cubicBezTo>
                  <a:cubicBezTo>
                    <a:pt x="3008" y="18796"/>
                    <a:pt x="2733" y="17794"/>
                    <a:pt x="2707" y="17192"/>
                  </a:cubicBezTo>
                  <a:cubicBezTo>
                    <a:pt x="2657" y="16365"/>
                    <a:pt x="2582" y="15538"/>
                    <a:pt x="2482" y="14711"/>
                  </a:cubicBezTo>
                  <a:cubicBezTo>
                    <a:pt x="2331" y="13082"/>
                    <a:pt x="2131" y="11428"/>
                    <a:pt x="1930" y="9799"/>
                  </a:cubicBezTo>
                  <a:cubicBezTo>
                    <a:pt x="1504" y="6566"/>
                    <a:pt x="878" y="3383"/>
                    <a:pt x="577" y="149"/>
                  </a:cubicBezTo>
                  <a:cubicBezTo>
                    <a:pt x="563" y="52"/>
                    <a:pt x="495" y="1"/>
                    <a:pt x="428" y="1"/>
                  </a:cubicBezTo>
                  <a:close/>
                </a:path>
              </a:pathLst>
            </a:custGeom>
            <a:solidFill>
              <a:srgbClr val="993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3558425" y="3655425"/>
              <a:ext cx="40125" cy="333425"/>
            </a:xfrm>
            <a:custGeom>
              <a:avLst/>
              <a:gdLst/>
              <a:ahLst/>
              <a:cxnLst/>
              <a:rect l="l" t="t" r="r" b="b"/>
              <a:pathLst>
                <a:path w="1605" h="13337" extrusionOk="0">
                  <a:moveTo>
                    <a:pt x="364" y="0"/>
                  </a:moveTo>
                  <a:cubicBezTo>
                    <a:pt x="314" y="0"/>
                    <a:pt x="263" y="26"/>
                    <a:pt x="251" y="76"/>
                  </a:cubicBezTo>
                  <a:cubicBezTo>
                    <a:pt x="0" y="1128"/>
                    <a:pt x="50" y="2306"/>
                    <a:pt x="25" y="3384"/>
                  </a:cubicBezTo>
                  <a:cubicBezTo>
                    <a:pt x="25" y="4587"/>
                    <a:pt x="25" y="5765"/>
                    <a:pt x="75" y="6968"/>
                  </a:cubicBezTo>
                  <a:cubicBezTo>
                    <a:pt x="101" y="8121"/>
                    <a:pt x="201" y="9274"/>
                    <a:pt x="301" y="10427"/>
                  </a:cubicBezTo>
                  <a:cubicBezTo>
                    <a:pt x="351" y="10978"/>
                    <a:pt x="376" y="11529"/>
                    <a:pt x="476" y="12081"/>
                  </a:cubicBezTo>
                  <a:cubicBezTo>
                    <a:pt x="552" y="12507"/>
                    <a:pt x="627" y="13108"/>
                    <a:pt x="1053" y="13309"/>
                  </a:cubicBezTo>
                  <a:cubicBezTo>
                    <a:pt x="1082" y="13328"/>
                    <a:pt x="1110" y="13336"/>
                    <a:pt x="1139" y="13336"/>
                  </a:cubicBezTo>
                  <a:cubicBezTo>
                    <a:pt x="1186" y="13336"/>
                    <a:pt x="1232" y="13315"/>
                    <a:pt x="1278" y="13284"/>
                  </a:cubicBezTo>
                  <a:cubicBezTo>
                    <a:pt x="1604" y="12983"/>
                    <a:pt x="1554" y="12457"/>
                    <a:pt x="1529" y="12056"/>
                  </a:cubicBezTo>
                  <a:cubicBezTo>
                    <a:pt x="1479" y="11479"/>
                    <a:pt x="1404" y="10903"/>
                    <a:pt x="1329" y="10326"/>
                  </a:cubicBezTo>
                  <a:cubicBezTo>
                    <a:pt x="1203" y="9173"/>
                    <a:pt x="1103" y="8021"/>
                    <a:pt x="978" y="6868"/>
                  </a:cubicBezTo>
                  <a:cubicBezTo>
                    <a:pt x="877" y="5740"/>
                    <a:pt x="802" y="4612"/>
                    <a:pt x="727" y="3484"/>
                  </a:cubicBezTo>
                  <a:cubicBezTo>
                    <a:pt x="677" y="2381"/>
                    <a:pt x="727" y="1178"/>
                    <a:pt x="476" y="76"/>
                  </a:cubicBezTo>
                  <a:cubicBezTo>
                    <a:pt x="464" y="26"/>
                    <a:pt x="414" y="0"/>
                    <a:pt x="364" y="0"/>
                  </a:cubicBezTo>
                  <a:close/>
                </a:path>
              </a:pathLst>
            </a:custGeom>
            <a:solidFill>
              <a:srgbClr val="9930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
            <p:cNvSpPr/>
            <p:nvPr/>
          </p:nvSpPr>
          <p:spPr>
            <a:xfrm>
              <a:off x="1812800" y="4091525"/>
              <a:ext cx="4102175" cy="996250"/>
            </a:xfrm>
            <a:custGeom>
              <a:avLst/>
              <a:gdLst/>
              <a:ahLst/>
              <a:cxnLst/>
              <a:rect l="l" t="t" r="r" b="b"/>
              <a:pathLst>
                <a:path w="164087" h="39850" extrusionOk="0">
                  <a:moveTo>
                    <a:pt x="151906" y="0"/>
                  </a:moveTo>
                  <a:cubicBezTo>
                    <a:pt x="137846" y="1429"/>
                    <a:pt x="106968" y="2582"/>
                    <a:pt x="102607" y="2582"/>
                  </a:cubicBezTo>
                  <a:cubicBezTo>
                    <a:pt x="96918" y="2582"/>
                    <a:pt x="5289" y="2356"/>
                    <a:pt x="1730" y="1604"/>
                  </a:cubicBezTo>
                  <a:cubicBezTo>
                    <a:pt x="1354" y="1529"/>
                    <a:pt x="1003" y="1253"/>
                    <a:pt x="702" y="802"/>
                  </a:cubicBezTo>
                  <a:lnTo>
                    <a:pt x="702" y="802"/>
                  </a:lnTo>
                  <a:cubicBezTo>
                    <a:pt x="0" y="1278"/>
                    <a:pt x="101" y="2481"/>
                    <a:pt x="752" y="3083"/>
                  </a:cubicBezTo>
                  <a:cubicBezTo>
                    <a:pt x="1454" y="3709"/>
                    <a:pt x="2431" y="3810"/>
                    <a:pt x="3334" y="3910"/>
                  </a:cubicBezTo>
                  <a:lnTo>
                    <a:pt x="59048" y="9298"/>
                  </a:lnTo>
                  <a:cubicBezTo>
                    <a:pt x="61830" y="9574"/>
                    <a:pt x="64637" y="9850"/>
                    <a:pt x="67369" y="10401"/>
                  </a:cubicBezTo>
                  <a:cubicBezTo>
                    <a:pt x="68748" y="10677"/>
                    <a:pt x="70352" y="10877"/>
                    <a:pt x="71630" y="11529"/>
                  </a:cubicBezTo>
                  <a:cubicBezTo>
                    <a:pt x="73535" y="12532"/>
                    <a:pt x="72507" y="13810"/>
                    <a:pt x="71906" y="15238"/>
                  </a:cubicBezTo>
                  <a:cubicBezTo>
                    <a:pt x="71379" y="16567"/>
                    <a:pt x="71003" y="17970"/>
                    <a:pt x="70728" y="19349"/>
                  </a:cubicBezTo>
                  <a:cubicBezTo>
                    <a:pt x="70176" y="22156"/>
                    <a:pt x="70076" y="25063"/>
                    <a:pt x="70477" y="27870"/>
                  </a:cubicBezTo>
                  <a:cubicBezTo>
                    <a:pt x="70878" y="30777"/>
                    <a:pt x="71805" y="33710"/>
                    <a:pt x="71229" y="36567"/>
                  </a:cubicBezTo>
                  <a:cubicBezTo>
                    <a:pt x="71078" y="37369"/>
                    <a:pt x="70803" y="38146"/>
                    <a:pt x="70527" y="38923"/>
                  </a:cubicBezTo>
                  <a:cubicBezTo>
                    <a:pt x="74286" y="39524"/>
                    <a:pt x="76918" y="39850"/>
                    <a:pt x="77921" y="39850"/>
                  </a:cubicBezTo>
                  <a:cubicBezTo>
                    <a:pt x="84337" y="39850"/>
                    <a:pt x="164086" y="23233"/>
                    <a:pt x="163610" y="20877"/>
                  </a:cubicBezTo>
                  <a:cubicBezTo>
                    <a:pt x="163284" y="19299"/>
                    <a:pt x="159926" y="18446"/>
                    <a:pt x="157670" y="18070"/>
                  </a:cubicBezTo>
                  <a:cubicBezTo>
                    <a:pt x="157570" y="19549"/>
                    <a:pt x="157320" y="20602"/>
                    <a:pt x="156969" y="20877"/>
                  </a:cubicBezTo>
                  <a:cubicBezTo>
                    <a:pt x="155431" y="21956"/>
                    <a:pt x="96012" y="34989"/>
                    <a:pt x="81624" y="34989"/>
                  </a:cubicBezTo>
                  <a:cubicBezTo>
                    <a:pt x="80297" y="34989"/>
                    <a:pt x="79353" y="34878"/>
                    <a:pt x="78873" y="34637"/>
                  </a:cubicBezTo>
                  <a:cubicBezTo>
                    <a:pt x="73184" y="31780"/>
                    <a:pt x="73660" y="18973"/>
                    <a:pt x="77921" y="14938"/>
                  </a:cubicBezTo>
                  <a:cubicBezTo>
                    <a:pt x="82181" y="10902"/>
                    <a:pt x="156492" y="2832"/>
                    <a:pt x="156492" y="2832"/>
                  </a:cubicBezTo>
                  <a:cubicBezTo>
                    <a:pt x="156492" y="2832"/>
                    <a:pt x="161229" y="2105"/>
                    <a:pt x="160528" y="1404"/>
                  </a:cubicBezTo>
                  <a:cubicBezTo>
                    <a:pt x="160377" y="1278"/>
                    <a:pt x="157119" y="752"/>
                    <a:pt x="151906" y="0"/>
                  </a:cubicBezTo>
                  <a:close/>
                </a:path>
              </a:pathLst>
            </a:custGeom>
            <a:solidFill>
              <a:srgbClr val="008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a:off x="1582850" y="4112200"/>
              <a:ext cx="210550" cy="543875"/>
            </a:xfrm>
            <a:custGeom>
              <a:avLst/>
              <a:gdLst/>
              <a:ahLst/>
              <a:cxnLst/>
              <a:rect l="l" t="t" r="r" b="b"/>
              <a:pathLst>
                <a:path w="8422" h="21755" extrusionOk="0">
                  <a:moveTo>
                    <a:pt x="8421" y="0"/>
                  </a:moveTo>
                  <a:cubicBezTo>
                    <a:pt x="5589" y="476"/>
                    <a:pt x="3760" y="852"/>
                    <a:pt x="3334" y="1053"/>
                  </a:cubicBezTo>
                  <a:cubicBezTo>
                    <a:pt x="251" y="2481"/>
                    <a:pt x="0" y="17419"/>
                    <a:pt x="3810" y="21228"/>
                  </a:cubicBezTo>
                  <a:cubicBezTo>
                    <a:pt x="3960" y="21379"/>
                    <a:pt x="4236" y="21554"/>
                    <a:pt x="4612" y="21755"/>
                  </a:cubicBezTo>
                  <a:cubicBezTo>
                    <a:pt x="4612" y="21454"/>
                    <a:pt x="4612" y="21178"/>
                    <a:pt x="4612" y="20878"/>
                  </a:cubicBezTo>
                  <a:cubicBezTo>
                    <a:pt x="4487" y="16943"/>
                    <a:pt x="3760" y="13008"/>
                    <a:pt x="4136" y="9073"/>
                  </a:cubicBezTo>
                  <a:cubicBezTo>
                    <a:pt x="4461" y="5664"/>
                    <a:pt x="5815" y="2131"/>
                    <a:pt x="8421" y="0"/>
                  </a:cubicBezTo>
                  <a:close/>
                </a:path>
              </a:pathLst>
            </a:custGeom>
            <a:solidFill>
              <a:srgbClr val="3DB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
            <p:cNvSpPr/>
            <p:nvPr/>
          </p:nvSpPr>
          <p:spPr>
            <a:xfrm>
              <a:off x="2960675" y="4691775"/>
              <a:ext cx="25" cy="1900"/>
            </a:xfrm>
            <a:custGeom>
              <a:avLst/>
              <a:gdLst/>
              <a:ahLst/>
              <a:cxnLst/>
              <a:rect l="l" t="t" r="r" b="b"/>
              <a:pathLst>
                <a:path w="1" h="76" extrusionOk="0">
                  <a:moveTo>
                    <a:pt x="0" y="0"/>
                  </a:moveTo>
                  <a:cubicBezTo>
                    <a:pt x="0" y="0"/>
                    <a:pt x="0" y="0"/>
                    <a:pt x="0" y="25"/>
                  </a:cubicBezTo>
                  <a:cubicBezTo>
                    <a:pt x="0" y="25"/>
                    <a:pt x="0" y="50"/>
                    <a:pt x="0" y="76"/>
                  </a:cubicBezTo>
                  <a:cubicBezTo>
                    <a:pt x="0" y="50"/>
                    <a:pt x="0" y="25"/>
                    <a:pt x="0" y="0"/>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
            <p:cNvSpPr/>
            <p:nvPr/>
          </p:nvSpPr>
          <p:spPr>
            <a:xfrm>
              <a:off x="2849150" y="4532350"/>
              <a:ext cx="112800" cy="211700"/>
            </a:xfrm>
            <a:custGeom>
              <a:avLst/>
              <a:gdLst/>
              <a:ahLst/>
              <a:cxnLst/>
              <a:rect l="l" t="t" r="r" b="b"/>
              <a:pathLst>
                <a:path w="4512" h="8468" extrusionOk="0">
                  <a:moveTo>
                    <a:pt x="2136" y="0"/>
                  </a:moveTo>
                  <a:cubicBezTo>
                    <a:pt x="1543" y="0"/>
                    <a:pt x="847" y="300"/>
                    <a:pt x="577" y="864"/>
                  </a:cubicBezTo>
                  <a:cubicBezTo>
                    <a:pt x="426" y="1214"/>
                    <a:pt x="226" y="1590"/>
                    <a:pt x="151" y="1991"/>
                  </a:cubicBezTo>
                  <a:cubicBezTo>
                    <a:pt x="75" y="2417"/>
                    <a:pt x="0" y="2843"/>
                    <a:pt x="0" y="3295"/>
                  </a:cubicBezTo>
                  <a:cubicBezTo>
                    <a:pt x="0" y="4046"/>
                    <a:pt x="100" y="4798"/>
                    <a:pt x="201" y="5525"/>
                  </a:cubicBezTo>
                  <a:cubicBezTo>
                    <a:pt x="326" y="6327"/>
                    <a:pt x="527" y="7204"/>
                    <a:pt x="1103" y="7806"/>
                  </a:cubicBezTo>
                  <a:cubicBezTo>
                    <a:pt x="1496" y="8231"/>
                    <a:pt x="2047" y="8468"/>
                    <a:pt x="2602" y="8468"/>
                  </a:cubicBezTo>
                  <a:cubicBezTo>
                    <a:pt x="2931" y="8468"/>
                    <a:pt x="3260" y="8384"/>
                    <a:pt x="3559" y="8207"/>
                  </a:cubicBezTo>
                  <a:cubicBezTo>
                    <a:pt x="4236" y="7806"/>
                    <a:pt x="4512" y="7104"/>
                    <a:pt x="4461" y="6402"/>
                  </a:cubicBezTo>
                  <a:cubicBezTo>
                    <a:pt x="4361" y="5676"/>
                    <a:pt x="4211" y="4999"/>
                    <a:pt x="4085" y="4297"/>
                  </a:cubicBezTo>
                  <a:cubicBezTo>
                    <a:pt x="4060" y="3871"/>
                    <a:pt x="4035" y="3470"/>
                    <a:pt x="4010" y="3069"/>
                  </a:cubicBezTo>
                  <a:cubicBezTo>
                    <a:pt x="4010" y="2468"/>
                    <a:pt x="3910" y="1866"/>
                    <a:pt x="3785" y="1265"/>
                  </a:cubicBezTo>
                  <a:cubicBezTo>
                    <a:pt x="3659" y="613"/>
                    <a:pt x="2958" y="112"/>
                    <a:pt x="2331" y="11"/>
                  </a:cubicBezTo>
                  <a:cubicBezTo>
                    <a:pt x="2268" y="4"/>
                    <a:pt x="2203" y="0"/>
                    <a:pt x="2136" y="0"/>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2959425" y="4680500"/>
              <a:ext cx="1275" cy="11300"/>
            </a:xfrm>
            <a:custGeom>
              <a:avLst/>
              <a:gdLst/>
              <a:ahLst/>
              <a:cxnLst/>
              <a:rect l="l" t="t" r="r" b="b"/>
              <a:pathLst>
                <a:path w="51" h="452" extrusionOk="0">
                  <a:moveTo>
                    <a:pt x="0" y="0"/>
                  </a:moveTo>
                  <a:cubicBezTo>
                    <a:pt x="0" y="151"/>
                    <a:pt x="25" y="301"/>
                    <a:pt x="50" y="451"/>
                  </a:cubicBezTo>
                  <a:cubicBezTo>
                    <a:pt x="50" y="301"/>
                    <a:pt x="25" y="151"/>
                    <a:pt x="0" y="0"/>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2990750" y="4520000"/>
              <a:ext cx="109675" cy="243725"/>
            </a:xfrm>
            <a:custGeom>
              <a:avLst/>
              <a:gdLst/>
              <a:ahLst/>
              <a:cxnLst/>
              <a:rect l="l" t="t" r="r" b="b"/>
              <a:pathLst>
                <a:path w="4387" h="9749" extrusionOk="0">
                  <a:moveTo>
                    <a:pt x="2137" y="0"/>
                  </a:moveTo>
                  <a:cubicBezTo>
                    <a:pt x="1719" y="0"/>
                    <a:pt x="1309" y="146"/>
                    <a:pt x="1053" y="455"/>
                  </a:cubicBezTo>
                  <a:cubicBezTo>
                    <a:pt x="727" y="856"/>
                    <a:pt x="401" y="1207"/>
                    <a:pt x="251" y="1759"/>
                  </a:cubicBezTo>
                  <a:cubicBezTo>
                    <a:pt x="176" y="2009"/>
                    <a:pt x="151" y="2310"/>
                    <a:pt x="126" y="2586"/>
                  </a:cubicBezTo>
                  <a:cubicBezTo>
                    <a:pt x="25" y="3337"/>
                    <a:pt x="0" y="4089"/>
                    <a:pt x="25" y="4866"/>
                  </a:cubicBezTo>
                  <a:cubicBezTo>
                    <a:pt x="76" y="5593"/>
                    <a:pt x="126" y="6370"/>
                    <a:pt x="276" y="7072"/>
                  </a:cubicBezTo>
                  <a:cubicBezTo>
                    <a:pt x="326" y="7373"/>
                    <a:pt x="426" y="7673"/>
                    <a:pt x="527" y="7949"/>
                  </a:cubicBezTo>
                  <a:cubicBezTo>
                    <a:pt x="702" y="8500"/>
                    <a:pt x="1078" y="8851"/>
                    <a:pt x="1429" y="9277"/>
                  </a:cubicBezTo>
                  <a:cubicBezTo>
                    <a:pt x="1709" y="9602"/>
                    <a:pt x="2109" y="9749"/>
                    <a:pt x="2517" y="9749"/>
                  </a:cubicBezTo>
                  <a:cubicBezTo>
                    <a:pt x="3242" y="9749"/>
                    <a:pt x="3991" y="9288"/>
                    <a:pt x="4136" y="8551"/>
                  </a:cubicBezTo>
                  <a:cubicBezTo>
                    <a:pt x="4161" y="8525"/>
                    <a:pt x="4236" y="8200"/>
                    <a:pt x="4236" y="8200"/>
                  </a:cubicBezTo>
                  <a:lnTo>
                    <a:pt x="4236" y="8200"/>
                  </a:lnTo>
                  <a:cubicBezTo>
                    <a:pt x="4153" y="8355"/>
                    <a:pt x="4109" y="8433"/>
                    <a:pt x="4103" y="8433"/>
                  </a:cubicBezTo>
                  <a:cubicBezTo>
                    <a:pt x="4094" y="8433"/>
                    <a:pt x="4164" y="8273"/>
                    <a:pt x="4311" y="7949"/>
                  </a:cubicBezTo>
                  <a:cubicBezTo>
                    <a:pt x="4386" y="7774"/>
                    <a:pt x="4386" y="7573"/>
                    <a:pt x="4361" y="7373"/>
                  </a:cubicBezTo>
                  <a:cubicBezTo>
                    <a:pt x="4336" y="7097"/>
                    <a:pt x="4311" y="6821"/>
                    <a:pt x="4286" y="6546"/>
                  </a:cubicBezTo>
                  <a:cubicBezTo>
                    <a:pt x="4261" y="6245"/>
                    <a:pt x="4211" y="5944"/>
                    <a:pt x="4161" y="5643"/>
                  </a:cubicBezTo>
                  <a:lnTo>
                    <a:pt x="4136" y="5518"/>
                  </a:lnTo>
                  <a:cubicBezTo>
                    <a:pt x="4125" y="5421"/>
                    <a:pt x="4119" y="5370"/>
                    <a:pt x="4117" y="5370"/>
                  </a:cubicBezTo>
                  <a:lnTo>
                    <a:pt x="4117" y="5370"/>
                  </a:lnTo>
                  <a:cubicBezTo>
                    <a:pt x="4115" y="5370"/>
                    <a:pt x="4122" y="5458"/>
                    <a:pt x="4136" y="5643"/>
                  </a:cubicBezTo>
                  <a:cubicBezTo>
                    <a:pt x="4061" y="5393"/>
                    <a:pt x="4086" y="5042"/>
                    <a:pt x="4061" y="4791"/>
                  </a:cubicBezTo>
                  <a:cubicBezTo>
                    <a:pt x="4010" y="4215"/>
                    <a:pt x="4010" y="3663"/>
                    <a:pt x="4010" y="3087"/>
                  </a:cubicBezTo>
                  <a:cubicBezTo>
                    <a:pt x="3985" y="2811"/>
                    <a:pt x="3985" y="2535"/>
                    <a:pt x="3985" y="2260"/>
                  </a:cubicBezTo>
                  <a:cubicBezTo>
                    <a:pt x="3935" y="1683"/>
                    <a:pt x="3760" y="1282"/>
                    <a:pt x="3509" y="756"/>
                  </a:cubicBezTo>
                  <a:cubicBezTo>
                    <a:pt x="3279" y="266"/>
                    <a:pt x="2701" y="0"/>
                    <a:pt x="2137" y="0"/>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3127350" y="4553675"/>
              <a:ext cx="112800" cy="232400"/>
            </a:xfrm>
            <a:custGeom>
              <a:avLst/>
              <a:gdLst/>
              <a:ahLst/>
              <a:cxnLst/>
              <a:rect l="l" t="t" r="r" b="b"/>
              <a:pathLst>
                <a:path w="4512" h="9296" extrusionOk="0">
                  <a:moveTo>
                    <a:pt x="2235" y="1"/>
                  </a:moveTo>
                  <a:cubicBezTo>
                    <a:pt x="1858" y="1"/>
                    <a:pt x="1534" y="143"/>
                    <a:pt x="1228" y="361"/>
                  </a:cubicBezTo>
                  <a:cubicBezTo>
                    <a:pt x="1153" y="412"/>
                    <a:pt x="1078" y="487"/>
                    <a:pt x="952" y="562"/>
                  </a:cubicBezTo>
                  <a:cubicBezTo>
                    <a:pt x="827" y="687"/>
                    <a:pt x="702" y="838"/>
                    <a:pt x="652" y="1013"/>
                  </a:cubicBezTo>
                  <a:cubicBezTo>
                    <a:pt x="526" y="1214"/>
                    <a:pt x="426" y="1439"/>
                    <a:pt x="351" y="1665"/>
                  </a:cubicBezTo>
                  <a:cubicBezTo>
                    <a:pt x="251" y="1915"/>
                    <a:pt x="201" y="2216"/>
                    <a:pt x="150" y="2492"/>
                  </a:cubicBezTo>
                  <a:cubicBezTo>
                    <a:pt x="25" y="3219"/>
                    <a:pt x="0" y="3970"/>
                    <a:pt x="50" y="4697"/>
                  </a:cubicBezTo>
                  <a:cubicBezTo>
                    <a:pt x="75" y="5399"/>
                    <a:pt x="176" y="6126"/>
                    <a:pt x="351" y="6828"/>
                  </a:cubicBezTo>
                  <a:cubicBezTo>
                    <a:pt x="451" y="7304"/>
                    <a:pt x="627" y="7805"/>
                    <a:pt x="902" y="8181"/>
                  </a:cubicBezTo>
                  <a:cubicBezTo>
                    <a:pt x="1178" y="8532"/>
                    <a:pt x="1529" y="8808"/>
                    <a:pt x="1905" y="9058"/>
                  </a:cubicBezTo>
                  <a:cubicBezTo>
                    <a:pt x="2158" y="9222"/>
                    <a:pt x="2426" y="9295"/>
                    <a:pt x="2689" y="9295"/>
                  </a:cubicBezTo>
                  <a:cubicBezTo>
                    <a:pt x="3388" y="9295"/>
                    <a:pt x="4049" y="8780"/>
                    <a:pt x="4286" y="8106"/>
                  </a:cubicBezTo>
                  <a:cubicBezTo>
                    <a:pt x="4336" y="7905"/>
                    <a:pt x="4386" y="7705"/>
                    <a:pt x="4411" y="7479"/>
                  </a:cubicBezTo>
                  <a:cubicBezTo>
                    <a:pt x="4511" y="6978"/>
                    <a:pt x="4436" y="6502"/>
                    <a:pt x="4336" y="6001"/>
                  </a:cubicBezTo>
                  <a:cubicBezTo>
                    <a:pt x="4261" y="5574"/>
                    <a:pt x="4161" y="5148"/>
                    <a:pt x="4110" y="4722"/>
                  </a:cubicBezTo>
                  <a:cubicBezTo>
                    <a:pt x="4035" y="4171"/>
                    <a:pt x="4035" y="3620"/>
                    <a:pt x="4010" y="3068"/>
                  </a:cubicBezTo>
                  <a:cubicBezTo>
                    <a:pt x="3985" y="2792"/>
                    <a:pt x="3960" y="2492"/>
                    <a:pt x="3935" y="2216"/>
                  </a:cubicBezTo>
                  <a:cubicBezTo>
                    <a:pt x="3935" y="2016"/>
                    <a:pt x="3910" y="1840"/>
                    <a:pt x="3885" y="1665"/>
                  </a:cubicBezTo>
                  <a:cubicBezTo>
                    <a:pt x="3856" y="1592"/>
                    <a:pt x="3843" y="1553"/>
                    <a:pt x="3838" y="1553"/>
                  </a:cubicBezTo>
                  <a:cubicBezTo>
                    <a:pt x="3835" y="1553"/>
                    <a:pt x="3835" y="1573"/>
                    <a:pt x="3835" y="1615"/>
                  </a:cubicBezTo>
                  <a:cubicBezTo>
                    <a:pt x="3785" y="1289"/>
                    <a:pt x="3709" y="1038"/>
                    <a:pt x="3534" y="762"/>
                  </a:cubicBezTo>
                  <a:cubicBezTo>
                    <a:pt x="3283" y="336"/>
                    <a:pt x="2882" y="86"/>
                    <a:pt x="2406" y="11"/>
                  </a:cubicBezTo>
                  <a:cubicBezTo>
                    <a:pt x="2348" y="4"/>
                    <a:pt x="2291" y="1"/>
                    <a:pt x="2235" y="1"/>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3155525" y="4561200"/>
              <a:ext cx="4750" cy="3400"/>
            </a:xfrm>
            <a:custGeom>
              <a:avLst/>
              <a:gdLst/>
              <a:ahLst/>
              <a:cxnLst/>
              <a:rect l="l" t="t" r="r" b="b"/>
              <a:pathLst>
                <a:path w="190" h="136" extrusionOk="0">
                  <a:moveTo>
                    <a:pt x="189" y="0"/>
                  </a:moveTo>
                  <a:cubicBezTo>
                    <a:pt x="188" y="0"/>
                    <a:pt x="166" y="15"/>
                    <a:pt x="124" y="45"/>
                  </a:cubicBezTo>
                  <a:lnTo>
                    <a:pt x="124" y="45"/>
                  </a:lnTo>
                  <a:cubicBezTo>
                    <a:pt x="168" y="15"/>
                    <a:pt x="189" y="0"/>
                    <a:pt x="189" y="0"/>
                  </a:cubicBezTo>
                  <a:close/>
                  <a:moveTo>
                    <a:pt x="124" y="45"/>
                  </a:moveTo>
                  <a:cubicBezTo>
                    <a:pt x="117" y="50"/>
                    <a:pt x="109" y="55"/>
                    <a:pt x="101" y="60"/>
                  </a:cubicBezTo>
                  <a:cubicBezTo>
                    <a:pt x="51" y="85"/>
                    <a:pt x="26" y="111"/>
                    <a:pt x="1" y="136"/>
                  </a:cubicBezTo>
                  <a:cubicBezTo>
                    <a:pt x="52" y="97"/>
                    <a:pt x="93" y="67"/>
                    <a:pt x="124" y="45"/>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1760175" y="4372850"/>
              <a:ext cx="103400" cy="103600"/>
            </a:xfrm>
            <a:custGeom>
              <a:avLst/>
              <a:gdLst/>
              <a:ahLst/>
              <a:cxnLst/>
              <a:rect l="l" t="t" r="r" b="b"/>
              <a:pathLst>
                <a:path w="4136" h="4144" extrusionOk="0">
                  <a:moveTo>
                    <a:pt x="1980" y="0"/>
                  </a:moveTo>
                  <a:cubicBezTo>
                    <a:pt x="1704" y="0"/>
                    <a:pt x="1454" y="50"/>
                    <a:pt x="1228" y="176"/>
                  </a:cubicBezTo>
                  <a:cubicBezTo>
                    <a:pt x="1003" y="251"/>
                    <a:pt x="777" y="376"/>
                    <a:pt x="602" y="577"/>
                  </a:cubicBezTo>
                  <a:cubicBezTo>
                    <a:pt x="376" y="802"/>
                    <a:pt x="201" y="1103"/>
                    <a:pt x="100" y="1429"/>
                  </a:cubicBezTo>
                  <a:cubicBezTo>
                    <a:pt x="50" y="1629"/>
                    <a:pt x="0" y="1830"/>
                    <a:pt x="25" y="2030"/>
                  </a:cubicBezTo>
                  <a:lnTo>
                    <a:pt x="75" y="2557"/>
                  </a:lnTo>
                  <a:cubicBezTo>
                    <a:pt x="176" y="2908"/>
                    <a:pt x="351" y="3208"/>
                    <a:pt x="602" y="3459"/>
                  </a:cubicBezTo>
                  <a:cubicBezTo>
                    <a:pt x="777" y="3609"/>
                    <a:pt x="952" y="3760"/>
                    <a:pt x="1153" y="3860"/>
                  </a:cubicBezTo>
                  <a:cubicBezTo>
                    <a:pt x="1379" y="4010"/>
                    <a:pt x="1629" y="4086"/>
                    <a:pt x="1880" y="4111"/>
                  </a:cubicBezTo>
                  <a:cubicBezTo>
                    <a:pt x="1984" y="4131"/>
                    <a:pt x="2092" y="4144"/>
                    <a:pt x="2201" y="4144"/>
                  </a:cubicBezTo>
                  <a:cubicBezTo>
                    <a:pt x="2355" y="4144"/>
                    <a:pt x="2510" y="4119"/>
                    <a:pt x="2657" y="4061"/>
                  </a:cubicBezTo>
                  <a:cubicBezTo>
                    <a:pt x="2907" y="4010"/>
                    <a:pt x="3133" y="3885"/>
                    <a:pt x="3333" y="3710"/>
                  </a:cubicBezTo>
                  <a:cubicBezTo>
                    <a:pt x="3534" y="3584"/>
                    <a:pt x="3709" y="3384"/>
                    <a:pt x="3835" y="3158"/>
                  </a:cubicBezTo>
                  <a:lnTo>
                    <a:pt x="4035" y="2707"/>
                  </a:lnTo>
                  <a:cubicBezTo>
                    <a:pt x="4135" y="2356"/>
                    <a:pt x="4135" y="2005"/>
                    <a:pt x="4035" y="1655"/>
                  </a:cubicBezTo>
                  <a:cubicBezTo>
                    <a:pt x="4010" y="1604"/>
                    <a:pt x="4010" y="1579"/>
                    <a:pt x="3985" y="1554"/>
                  </a:cubicBezTo>
                  <a:cubicBezTo>
                    <a:pt x="3985" y="1529"/>
                    <a:pt x="3985" y="1504"/>
                    <a:pt x="3985" y="1504"/>
                  </a:cubicBezTo>
                  <a:cubicBezTo>
                    <a:pt x="3910" y="1228"/>
                    <a:pt x="3785" y="1003"/>
                    <a:pt x="3609" y="802"/>
                  </a:cubicBezTo>
                  <a:cubicBezTo>
                    <a:pt x="3459" y="602"/>
                    <a:pt x="3283" y="426"/>
                    <a:pt x="3058" y="301"/>
                  </a:cubicBezTo>
                  <a:lnTo>
                    <a:pt x="2782" y="176"/>
                  </a:lnTo>
                  <a:cubicBezTo>
                    <a:pt x="2757" y="176"/>
                    <a:pt x="2707" y="151"/>
                    <a:pt x="2657" y="126"/>
                  </a:cubicBezTo>
                  <a:lnTo>
                    <a:pt x="2556" y="101"/>
                  </a:lnTo>
                  <a:cubicBezTo>
                    <a:pt x="2556" y="76"/>
                    <a:pt x="2531" y="76"/>
                    <a:pt x="2506" y="76"/>
                  </a:cubicBezTo>
                  <a:cubicBezTo>
                    <a:pt x="2331" y="25"/>
                    <a:pt x="2155" y="0"/>
                    <a:pt x="1980" y="0"/>
                  </a:cubicBezTo>
                  <a:close/>
                </a:path>
              </a:pathLst>
            </a:custGeom>
            <a:solidFill>
              <a:srgbClr val="005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992625" y="3046425"/>
              <a:ext cx="2619725" cy="488725"/>
            </a:xfrm>
            <a:custGeom>
              <a:avLst/>
              <a:gdLst/>
              <a:ahLst/>
              <a:cxnLst/>
              <a:rect l="l" t="t" r="r" b="b"/>
              <a:pathLst>
                <a:path w="104789" h="19549" extrusionOk="0">
                  <a:moveTo>
                    <a:pt x="34688" y="1"/>
                  </a:moveTo>
                  <a:cubicBezTo>
                    <a:pt x="30766" y="1"/>
                    <a:pt x="26832" y="9"/>
                    <a:pt x="22933" y="24"/>
                  </a:cubicBezTo>
                  <a:cubicBezTo>
                    <a:pt x="27645" y="526"/>
                    <a:pt x="32256" y="1704"/>
                    <a:pt x="36592" y="3533"/>
                  </a:cubicBezTo>
                  <a:cubicBezTo>
                    <a:pt x="37870" y="4060"/>
                    <a:pt x="39199" y="4761"/>
                    <a:pt x="39775" y="5989"/>
                  </a:cubicBezTo>
                  <a:cubicBezTo>
                    <a:pt x="40552" y="7719"/>
                    <a:pt x="39525" y="9774"/>
                    <a:pt x="38071" y="11002"/>
                  </a:cubicBezTo>
                  <a:cubicBezTo>
                    <a:pt x="35464" y="13233"/>
                    <a:pt x="31805" y="13659"/>
                    <a:pt x="28397" y="14060"/>
                  </a:cubicBezTo>
                  <a:cubicBezTo>
                    <a:pt x="22256" y="14786"/>
                    <a:pt x="16141" y="15789"/>
                    <a:pt x="10076" y="17042"/>
                  </a:cubicBezTo>
                  <a:cubicBezTo>
                    <a:pt x="6692" y="17744"/>
                    <a:pt x="3309" y="18546"/>
                    <a:pt x="1" y="19548"/>
                  </a:cubicBezTo>
                  <a:cubicBezTo>
                    <a:pt x="25063" y="17944"/>
                    <a:pt x="51605" y="16416"/>
                    <a:pt x="54462" y="16015"/>
                  </a:cubicBezTo>
                  <a:cubicBezTo>
                    <a:pt x="55011" y="15941"/>
                    <a:pt x="55992" y="15907"/>
                    <a:pt x="57315" y="15907"/>
                  </a:cubicBezTo>
                  <a:cubicBezTo>
                    <a:pt x="65421" y="15907"/>
                    <a:pt x="86371" y="17178"/>
                    <a:pt x="99450" y="18320"/>
                  </a:cubicBezTo>
                  <a:cubicBezTo>
                    <a:pt x="101004" y="18170"/>
                    <a:pt x="101956" y="18045"/>
                    <a:pt x="102182" y="17919"/>
                  </a:cubicBezTo>
                  <a:cubicBezTo>
                    <a:pt x="104663" y="16365"/>
                    <a:pt x="104788" y="8045"/>
                    <a:pt x="103535" y="3784"/>
                  </a:cubicBezTo>
                  <a:cubicBezTo>
                    <a:pt x="103334" y="3157"/>
                    <a:pt x="103134" y="2606"/>
                    <a:pt x="102883" y="2205"/>
                  </a:cubicBezTo>
                  <a:cubicBezTo>
                    <a:pt x="101962" y="609"/>
                    <a:pt x="68786" y="1"/>
                    <a:pt x="34688" y="1"/>
                  </a:cubicBezTo>
                  <a:close/>
                </a:path>
              </a:pathLst>
            </a:custGeom>
            <a:solidFill>
              <a:srgbClr val="3D200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5193175" y="3117675"/>
              <a:ext cx="45725" cy="336075"/>
            </a:xfrm>
            <a:custGeom>
              <a:avLst/>
              <a:gdLst/>
              <a:ahLst/>
              <a:cxnLst/>
              <a:rect l="l" t="t" r="r" b="b"/>
              <a:pathLst>
                <a:path w="1829" h="13443" extrusionOk="0">
                  <a:moveTo>
                    <a:pt x="688" y="0"/>
                  </a:moveTo>
                  <a:cubicBezTo>
                    <a:pt x="339" y="0"/>
                    <a:pt x="1" y="458"/>
                    <a:pt x="225" y="784"/>
                  </a:cubicBezTo>
                  <a:cubicBezTo>
                    <a:pt x="425" y="1084"/>
                    <a:pt x="300" y="1811"/>
                    <a:pt x="300" y="2162"/>
                  </a:cubicBezTo>
                  <a:cubicBezTo>
                    <a:pt x="300" y="2713"/>
                    <a:pt x="325" y="3265"/>
                    <a:pt x="325" y="3816"/>
                  </a:cubicBezTo>
                  <a:cubicBezTo>
                    <a:pt x="325" y="4844"/>
                    <a:pt x="325" y="5871"/>
                    <a:pt x="325" y="6899"/>
                  </a:cubicBezTo>
                  <a:cubicBezTo>
                    <a:pt x="325" y="7926"/>
                    <a:pt x="325" y="8954"/>
                    <a:pt x="300" y="9982"/>
                  </a:cubicBezTo>
                  <a:cubicBezTo>
                    <a:pt x="300" y="10508"/>
                    <a:pt x="300" y="11059"/>
                    <a:pt x="275" y="11611"/>
                  </a:cubicBezTo>
                  <a:cubicBezTo>
                    <a:pt x="275" y="12087"/>
                    <a:pt x="200" y="12563"/>
                    <a:pt x="375" y="13014"/>
                  </a:cubicBezTo>
                  <a:cubicBezTo>
                    <a:pt x="417" y="13295"/>
                    <a:pt x="688" y="13442"/>
                    <a:pt x="966" y="13442"/>
                  </a:cubicBezTo>
                  <a:cubicBezTo>
                    <a:pt x="1184" y="13442"/>
                    <a:pt x="1407" y="13352"/>
                    <a:pt x="1528" y="13165"/>
                  </a:cubicBezTo>
                  <a:cubicBezTo>
                    <a:pt x="1829" y="12688"/>
                    <a:pt x="1728" y="12062"/>
                    <a:pt x="1728" y="11510"/>
                  </a:cubicBezTo>
                  <a:cubicBezTo>
                    <a:pt x="1728" y="10934"/>
                    <a:pt x="1728" y="10358"/>
                    <a:pt x="1728" y="9756"/>
                  </a:cubicBezTo>
                  <a:cubicBezTo>
                    <a:pt x="1728" y="8603"/>
                    <a:pt x="1703" y="7425"/>
                    <a:pt x="1678" y="6272"/>
                  </a:cubicBezTo>
                  <a:cubicBezTo>
                    <a:pt x="1653" y="5144"/>
                    <a:pt x="1603" y="4017"/>
                    <a:pt x="1553" y="2889"/>
                  </a:cubicBezTo>
                  <a:cubicBezTo>
                    <a:pt x="1528" y="2312"/>
                    <a:pt x="1503" y="1711"/>
                    <a:pt x="1453" y="1134"/>
                  </a:cubicBezTo>
                  <a:cubicBezTo>
                    <a:pt x="1428" y="683"/>
                    <a:pt x="1302" y="383"/>
                    <a:pt x="926" y="82"/>
                  </a:cubicBezTo>
                  <a:cubicBezTo>
                    <a:pt x="851" y="25"/>
                    <a:pt x="769" y="0"/>
                    <a:pt x="688" y="0"/>
                  </a:cubicBezTo>
                  <a:close/>
                </a:path>
              </a:pathLst>
            </a:custGeom>
            <a:solidFill>
              <a:srgbClr val="7E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
            <p:cNvSpPr/>
            <p:nvPr/>
          </p:nvSpPr>
          <p:spPr>
            <a:xfrm>
              <a:off x="5319725" y="3112150"/>
              <a:ext cx="50750" cy="310050"/>
            </a:xfrm>
            <a:custGeom>
              <a:avLst/>
              <a:gdLst/>
              <a:ahLst/>
              <a:cxnLst/>
              <a:rect l="l" t="t" r="r" b="b"/>
              <a:pathLst>
                <a:path w="2030" h="12402" extrusionOk="0">
                  <a:moveTo>
                    <a:pt x="592" y="1"/>
                  </a:moveTo>
                  <a:cubicBezTo>
                    <a:pt x="508" y="1"/>
                    <a:pt x="421" y="32"/>
                    <a:pt x="351" y="102"/>
                  </a:cubicBezTo>
                  <a:cubicBezTo>
                    <a:pt x="25" y="453"/>
                    <a:pt x="100" y="904"/>
                    <a:pt x="150" y="1330"/>
                  </a:cubicBezTo>
                  <a:cubicBezTo>
                    <a:pt x="175" y="1807"/>
                    <a:pt x="225" y="2258"/>
                    <a:pt x="275" y="2734"/>
                  </a:cubicBezTo>
                  <a:cubicBezTo>
                    <a:pt x="376" y="3761"/>
                    <a:pt x="451" y="4789"/>
                    <a:pt x="451" y="5817"/>
                  </a:cubicBezTo>
                  <a:cubicBezTo>
                    <a:pt x="476" y="6819"/>
                    <a:pt x="426" y="7822"/>
                    <a:pt x="351" y="8824"/>
                  </a:cubicBezTo>
                  <a:cubicBezTo>
                    <a:pt x="301" y="9325"/>
                    <a:pt x="250" y="9827"/>
                    <a:pt x="200" y="10303"/>
                  </a:cubicBezTo>
                  <a:cubicBezTo>
                    <a:pt x="150" y="10579"/>
                    <a:pt x="100" y="10854"/>
                    <a:pt x="75" y="11130"/>
                  </a:cubicBezTo>
                  <a:cubicBezTo>
                    <a:pt x="75" y="11227"/>
                    <a:pt x="0" y="11699"/>
                    <a:pt x="59" y="11699"/>
                  </a:cubicBezTo>
                  <a:cubicBezTo>
                    <a:pt x="74" y="11699"/>
                    <a:pt x="98" y="11668"/>
                    <a:pt x="134" y="11591"/>
                  </a:cubicBezTo>
                  <a:lnTo>
                    <a:pt x="134" y="11591"/>
                  </a:lnTo>
                  <a:cubicBezTo>
                    <a:pt x="125" y="11636"/>
                    <a:pt x="125" y="11671"/>
                    <a:pt x="125" y="11706"/>
                  </a:cubicBezTo>
                  <a:cubicBezTo>
                    <a:pt x="108" y="12119"/>
                    <a:pt x="479" y="12401"/>
                    <a:pt x="844" y="12401"/>
                  </a:cubicBezTo>
                  <a:cubicBezTo>
                    <a:pt x="1011" y="12401"/>
                    <a:pt x="1177" y="12342"/>
                    <a:pt x="1303" y="12208"/>
                  </a:cubicBezTo>
                  <a:cubicBezTo>
                    <a:pt x="1679" y="11782"/>
                    <a:pt x="1729" y="11280"/>
                    <a:pt x="1779" y="10729"/>
                  </a:cubicBezTo>
                  <a:cubicBezTo>
                    <a:pt x="1854" y="10203"/>
                    <a:pt x="1905" y="9676"/>
                    <a:pt x="1955" y="9125"/>
                  </a:cubicBezTo>
                  <a:cubicBezTo>
                    <a:pt x="2030" y="8072"/>
                    <a:pt x="2030" y="6995"/>
                    <a:pt x="2005" y="5917"/>
                  </a:cubicBezTo>
                  <a:cubicBezTo>
                    <a:pt x="1980" y="4864"/>
                    <a:pt x="1880" y="3787"/>
                    <a:pt x="1704" y="2734"/>
                  </a:cubicBezTo>
                  <a:cubicBezTo>
                    <a:pt x="1629" y="2208"/>
                    <a:pt x="1554" y="1681"/>
                    <a:pt x="1403" y="1155"/>
                  </a:cubicBezTo>
                  <a:cubicBezTo>
                    <a:pt x="1303" y="754"/>
                    <a:pt x="1203" y="228"/>
                    <a:pt x="777" y="52"/>
                  </a:cubicBezTo>
                  <a:cubicBezTo>
                    <a:pt x="722" y="19"/>
                    <a:pt x="658" y="1"/>
                    <a:pt x="592" y="1"/>
                  </a:cubicBezTo>
                  <a:close/>
                </a:path>
              </a:pathLst>
            </a:custGeom>
            <a:solidFill>
              <a:srgbClr val="7E45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
            <p:cNvSpPr/>
            <p:nvPr/>
          </p:nvSpPr>
          <p:spPr>
            <a:xfrm>
              <a:off x="3761425" y="1998150"/>
              <a:ext cx="1367200" cy="369700"/>
            </a:xfrm>
            <a:custGeom>
              <a:avLst/>
              <a:gdLst/>
              <a:ahLst/>
              <a:cxnLst/>
              <a:rect l="l" t="t" r="r" b="b"/>
              <a:pathLst>
                <a:path w="54688" h="14788" extrusionOk="0">
                  <a:moveTo>
                    <a:pt x="26" y="0"/>
                  </a:moveTo>
                  <a:cubicBezTo>
                    <a:pt x="26" y="176"/>
                    <a:pt x="1" y="326"/>
                    <a:pt x="1" y="477"/>
                  </a:cubicBezTo>
                  <a:cubicBezTo>
                    <a:pt x="627" y="652"/>
                    <a:pt x="1254" y="827"/>
                    <a:pt x="1880" y="978"/>
                  </a:cubicBezTo>
                  <a:cubicBezTo>
                    <a:pt x="4061" y="1579"/>
                    <a:pt x="6266" y="2131"/>
                    <a:pt x="8472" y="2682"/>
                  </a:cubicBezTo>
                  <a:cubicBezTo>
                    <a:pt x="12783" y="3785"/>
                    <a:pt x="17093" y="4938"/>
                    <a:pt x="21479" y="5690"/>
                  </a:cubicBezTo>
                  <a:cubicBezTo>
                    <a:pt x="23635" y="6041"/>
                    <a:pt x="25840" y="6266"/>
                    <a:pt x="28021" y="6617"/>
                  </a:cubicBezTo>
                  <a:cubicBezTo>
                    <a:pt x="30201" y="6968"/>
                    <a:pt x="32332" y="7494"/>
                    <a:pt x="34437" y="8146"/>
                  </a:cubicBezTo>
                  <a:cubicBezTo>
                    <a:pt x="38748" y="9474"/>
                    <a:pt x="43008" y="10953"/>
                    <a:pt x="47269" y="12381"/>
                  </a:cubicBezTo>
                  <a:cubicBezTo>
                    <a:pt x="49725" y="13183"/>
                    <a:pt x="52181" y="13985"/>
                    <a:pt x="54612" y="14787"/>
                  </a:cubicBezTo>
                  <a:cubicBezTo>
                    <a:pt x="54638" y="14512"/>
                    <a:pt x="54663" y="14236"/>
                    <a:pt x="54688" y="13935"/>
                  </a:cubicBezTo>
                  <a:lnTo>
                    <a:pt x="49349" y="12181"/>
                  </a:lnTo>
                  <a:cubicBezTo>
                    <a:pt x="45089" y="10777"/>
                    <a:pt x="40853" y="9374"/>
                    <a:pt x="36592" y="7970"/>
                  </a:cubicBezTo>
                  <a:cubicBezTo>
                    <a:pt x="34537" y="7294"/>
                    <a:pt x="32457" y="6642"/>
                    <a:pt x="30352" y="6191"/>
                  </a:cubicBezTo>
                  <a:cubicBezTo>
                    <a:pt x="28221" y="5765"/>
                    <a:pt x="26066" y="5514"/>
                    <a:pt x="23936" y="5213"/>
                  </a:cubicBezTo>
                  <a:cubicBezTo>
                    <a:pt x="19575" y="4637"/>
                    <a:pt x="15339" y="3609"/>
                    <a:pt x="11053" y="2582"/>
                  </a:cubicBezTo>
                  <a:cubicBezTo>
                    <a:pt x="7394" y="1705"/>
                    <a:pt x="3735" y="802"/>
                    <a:pt x="26"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3762675" y="2163550"/>
              <a:ext cx="1351550" cy="328350"/>
            </a:xfrm>
            <a:custGeom>
              <a:avLst/>
              <a:gdLst/>
              <a:ahLst/>
              <a:cxnLst/>
              <a:rect l="l" t="t" r="r" b="b"/>
              <a:pathLst>
                <a:path w="54062" h="13134" extrusionOk="0">
                  <a:moveTo>
                    <a:pt x="1" y="1"/>
                  </a:moveTo>
                  <a:cubicBezTo>
                    <a:pt x="26" y="151"/>
                    <a:pt x="51" y="302"/>
                    <a:pt x="76" y="452"/>
                  </a:cubicBezTo>
                  <a:cubicBezTo>
                    <a:pt x="552" y="628"/>
                    <a:pt x="1003" y="803"/>
                    <a:pt x="1479" y="978"/>
                  </a:cubicBezTo>
                  <a:cubicBezTo>
                    <a:pt x="2432" y="1329"/>
                    <a:pt x="3409" y="1705"/>
                    <a:pt x="4387" y="2031"/>
                  </a:cubicBezTo>
                  <a:cubicBezTo>
                    <a:pt x="6292" y="2683"/>
                    <a:pt x="8246" y="3309"/>
                    <a:pt x="10226" y="3785"/>
                  </a:cubicBezTo>
                  <a:cubicBezTo>
                    <a:pt x="12231" y="4287"/>
                    <a:pt x="14287" y="4663"/>
                    <a:pt x="16342" y="4938"/>
                  </a:cubicBezTo>
                  <a:cubicBezTo>
                    <a:pt x="18397" y="5239"/>
                    <a:pt x="20477" y="5490"/>
                    <a:pt x="22532" y="5841"/>
                  </a:cubicBezTo>
                  <a:cubicBezTo>
                    <a:pt x="26592" y="6592"/>
                    <a:pt x="30602" y="7670"/>
                    <a:pt x="34612" y="8773"/>
                  </a:cubicBezTo>
                  <a:cubicBezTo>
                    <a:pt x="38597" y="9851"/>
                    <a:pt x="42608" y="10903"/>
                    <a:pt x="46668" y="11755"/>
                  </a:cubicBezTo>
                  <a:cubicBezTo>
                    <a:pt x="49074" y="12282"/>
                    <a:pt x="51480" y="12733"/>
                    <a:pt x="53886" y="13134"/>
                  </a:cubicBezTo>
                  <a:cubicBezTo>
                    <a:pt x="53961" y="12883"/>
                    <a:pt x="54011" y="12608"/>
                    <a:pt x="54061" y="12332"/>
                  </a:cubicBezTo>
                  <a:cubicBezTo>
                    <a:pt x="52156" y="12006"/>
                    <a:pt x="50252" y="11655"/>
                    <a:pt x="48372" y="11279"/>
                  </a:cubicBezTo>
                  <a:cubicBezTo>
                    <a:pt x="44312" y="10427"/>
                    <a:pt x="40277" y="9450"/>
                    <a:pt x="36267" y="8347"/>
                  </a:cubicBezTo>
                  <a:cubicBezTo>
                    <a:pt x="32307" y="7294"/>
                    <a:pt x="28347" y="6166"/>
                    <a:pt x="24337" y="5364"/>
                  </a:cubicBezTo>
                  <a:cubicBezTo>
                    <a:pt x="20252" y="4537"/>
                    <a:pt x="16066" y="4262"/>
                    <a:pt x="11981" y="3384"/>
                  </a:cubicBezTo>
                  <a:cubicBezTo>
                    <a:pt x="8021" y="2532"/>
                    <a:pt x="4111" y="1329"/>
                    <a:pt x="251" y="76"/>
                  </a:cubicBezTo>
                  <a:cubicBezTo>
                    <a:pt x="176" y="51"/>
                    <a:pt x="76" y="26"/>
                    <a:pt x="1"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3787125" y="1833350"/>
              <a:ext cx="1347775" cy="367200"/>
            </a:xfrm>
            <a:custGeom>
              <a:avLst/>
              <a:gdLst/>
              <a:ahLst/>
              <a:cxnLst/>
              <a:rect l="l" t="t" r="r" b="b"/>
              <a:pathLst>
                <a:path w="53911" h="14688" extrusionOk="0">
                  <a:moveTo>
                    <a:pt x="126" y="1"/>
                  </a:moveTo>
                  <a:cubicBezTo>
                    <a:pt x="75" y="176"/>
                    <a:pt x="50" y="327"/>
                    <a:pt x="0" y="502"/>
                  </a:cubicBezTo>
                  <a:cubicBezTo>
                    <a:pt x="827" y="678"/>
                    <a:pt x="1654" y="878"/>
                    <a:pt x="2456" y="1054"/>
                  </a:cubicBezTo>
                  <a:cubicBezTo>
                    <a:pt x="4612" y="1555"/>
                    <a:pt x="6767" y="2056"/>
                    <a:pt x="8923" y="2582"/>
                  </a:cubicBezTo>
                  <a:cubicBezTo>
                    <a:pt x="13233" y="3635"/>
                    <a:pt x="17544" y="4713"/>
                    <a:pt x="21830" y="5866"/>
                  </a:cubicBezTo>
                  <a:cubicBezTo>
                    <a:pt x="26091" y="6993"/>
                    <a:pt x="30376" y="8146"/>
                    <a:pt x="34637" y="9324"/>
                  </a:cubicBezTo>
                  <a:cubicBezTo>
                    <a:pt x="38898" y="10502"/>
                    <a:pt x="43133" y="11730"/>
                    <a:pt x="47369" y="12958"/>
                  </a:cubicBezTo>
                  <a:cubicBezTo>
                    <a:pt x="49549" y="13585"/>
                    <a:pt x="51730" y="14186"/>
                    <a:pt x="53910" y="14688"/>
                  </a:cubicBezTo>
                  <a:cubicBezTo>
                    <a:pt x="53910" y="14412"/>
                    <a:pt x="53910" y="14136"/>
                    <a:pt x="53910" y="13861"/>
                  </a:cubicBezTo>
                  <a:cubicBezTo>
                    <a:pt x="52281" y="13460"/>
                    <a:pt x="50677" y="13034"/>
                    <a:pt x="49073" y="12582"/>
                  </a:cubicBezTo>
                  <a:cubicBezTo>
                    <a:pt x="44812" y="11379"/>
                    <a:pt x="40602" y="10126"/>
                    <a:pt x="36341" y="8923"/>
                  </a:cubicBezTo>
                  <a:cubicBezTo>
                    <a:pt x="32081" y="7745"/>
                    <a:pt x="27820" y="6567"/>
                    <a:pt x="23534" y="5515"/>
                  </a:cubicBezTo>
                  <a:cubicBezTo>
                    <a:pt x="19223" y="4437"/>
                    <a:pt x="14913" y="3359"/>
                    <a:pt x="10577" y="2357"/>
                  </a:cubicBezTo>
                  <a:cubicBezTo>
                    <a:pt x="7093" y="1580"/>
                    <a:pt x="3609" y="753"/>
                    <a:pt x="126"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3817200" y="1740000"/>
              <a:ext cx="1314550" cy="369700"/>
            </a:xfrm>
            <a:custGeom>
              <a:avLst/>
              <a:gdLst/>
              <a:ahLst/>
              <a:cxnLst/>
              <a:rect l="l" t="t" r="r" b="b"/>
              <a:pathLst>
                <a:path w="52582" h="14788" extrusionOk="0">
                  <a:moveTo>
                    <a:pt x="201" y="1"/>
                  </a:moveTo>
                  <a:cubicBezTo>
                    <a:pt x="126" y="126"/>
                    <a:pt x="75" y="276"/>
                    <a:pt x="0" y="427"/>
                  </a:cubicBezTo>
                  <a:cubicBezTo>
                    <a:pt x="1228" y="777"/>
                    <a:pt x="2431" y="1128"/>
                    <a:pt x="3659" y="1454"/>
                  </a:cubicBezTo>
                  <a:cubicBezTo>
                    <a:pt x="5765" y="2006"/>
                    <a:pt x="7870" y="2557"/>
                    <a:pt x="9950" y="3158"/>
                  </a:cubicBezTo>
                  <a:cubicBezTo>
                    <a:pt x="14161" y="4361"/>
                    <a:pt x="18396" y="5414"/>
                    <a:pt x="22632" y="6517"/>
                  </a:cubicBezTo>
                  <a:cubicBezTo>
                    <a:pt x="26842" y="7620"/>
                    <a:pt x="31028" y="8722"/>
                    <a:pt x="35239" y="9825"/>
                  </a:cubicBezTo>
                  <a:cubicBezTo>
                    <a:pt x="39274" y="10878"/>
                    <a:pt x="43309" y="11905"/>
                    <a:pt x="47294" y="13083"/>
                  </a:cubicBezTo>
                  <a:cubicBezTo>
                    <a:pt x="49073" y="13610"/>
                    <a:pt x="50828" y="14161"/>
                    <a:pt x="52582" y="14788"/>
                  </a:cubicBezTo>
                  <a:cubicBezTo>
                    <a:pt x="52557" y="14437"/>
                    <a:pt x="52507" y="14136"/>
                    <a:pt x="52457" y="13860"/>
                  </a:cubicBezTo>
                  <a:cubicBezTo>
                    <a:pt x="51354" y="13484"/>
                    <a:pt x="50251" y="13108"/>
                    <a:pt x="49148" y="12757"/>
                  </a:cubicBezTo>
                  <a:cubicBezTo>
                    <a:pt x="45214" y="11554"/>
                    <a:pt x="41203" y="10527"/>
                    <a:pt x="37218" y="9499"/>
                  </a:cubicBezTo>
                  <a:cubicBezTo>
                    <a:pt x="32983" y="8371"/>
                    <a:pt x="28722" y="7269"/>
                    <a:pt x="24487" y="6166"/>
                  </a:cubicBezTo>
                  <a:cubicBezTo>
                    <a:pt x="20251" y="5038"/>
                    <a:pt x="16040" y="3910"/>
                    <a:pt x="11780" y="2858"/>
                  </a:cubicBezTo>
                  <a:cubicBezTo>
                    <a:pt x="7920" y="1905"/>
                    <a:pt x="4060" y="928"/>
                    <a:pt x="201" y="1"/>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3769575" y="1926725"/>
              <a:ext cx="1364075" cy="355900"/>
            </a:xfrm>
            <a:custGeom>
              <a:avLst/>
              <a:gdLst/>
              <a:ahLst/>
              <a:cxnLst/>
              <a:rect l="l" t="t" r="r" b="b"/>
              <a:pathLst>
                <a:path w="54563" h="14236" extrusionOk="0">
                  <a:moveTo>
                    <a:pt x="76" y="0"/>
                  </a:moveTo>
                  <a:cubicBezTo>
                    <a:pt x="51" y="176"/>
                    <a:pt x="26" y="326"/>
                    <a:pt x="0" y="476"/>
                  </a:cubicBezTo>
                  <a:cubicBezTo>
                    <a:pt x="176" y="527"/>
                    <a:pt x="326" y="552"/>
                    <a:pt x="502" y="577"/>
                  </a:cubicBezTo>
                  <a:cubicBezTo>
                    <a:pt x="2707" y="1028"/>
                    <a:pt x="4913" y="1354"/>
                    <a:pt x="7118" y="1780"/>
                  </a:cubicBezTo>
                  <a:cubicBezTo>
                    <a:pt x="11605" y="2632"/>
                    <a:pt x="16041" y="3634"/>
                    <a:pt x="20477" y="4762"/>
                  </a:cubicBezTo>
                  <a:cubicBezTo>
                    <a:pt x="24913" y="5865"/>
                    <a:pt x="29374" y="6968"/>
                    <a:pt x="33785" y="8196"/>
                  </a:cubicBezTo>
                  <a:cubicBezTo>
                    <a:pt x="38196" y="9399"/>
                    <a:pt x="42582" y="10652"/>
                    <a:pt x="46968" y="11955"/>
                  </a:cubicBezTo>
                  <a:cubicBezTo>
                    <a:pt x="49499" y="12707"/>
                    <a:pt x="52006" y="13459"/>
                    <a:pt x="54537" y="14236"/>
                  </a:cubicBezTo>
                  <a:cubicBezTo>
                    <a:pt x="54537" y="13935"/>
                    <a:pt x="54562" y="13659"/>
                    <a:pt x="54562" y="13384"/>
                  </a:cubicBezTo>
                  <a:cubicBezTo>
                    <a:pt x="52682" y="12807"/>
                    <a:pt x="50828" y="12231"/>
                    <a:pt x="48948" y="11679"/>
                  </a:cubicBezTo>
                  <a:cubicBezTo>
                    <a:pt x="44562" y="10376"/>
                    <a:pt x="40176" y="9098"/>
                    <a:pt x="35790" y="7870"/>
                  </a:cubicBezTo>
                  <a:cubicBezTo>
                    <a:pt x="31354" y="6642"/>
                    <a:pt x="26918" y="5464"/>
                    <a:pt x="22457" y="4411"/>
                  </a:cubicBezTo>
                  <a:cubicBezTo>
                    <a:pt x="18021" y="3359"/>
                    <a:pt x="13534" y="2431"/>
                    <a:pt x="9048" y="1604"/>
                  </a:cubicBezTo>
                  <a:cubicBezTo>
                    <a:pt x="6818" y="1203"/>
                    <a:pt x="4587" y="802"/>
                    <a:pt x="2356" y="426"/>
                  </a:cubicBezTo>
                  <a:cubicBezTo>
                    <a:pt x="1579" y="301"/>
                    <a:pt x="828" y="151"/>
                    <a:pt x="76"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3757675" y="2065825"/>
              <a:ext cx="1365325" cy="361550"/>
            </a:xfrm>
            <a:custGeom>
              <a:avLst/>
              <a:gdLst/>
              <a:ahLst/>
              <a:cxnLst/>
              <a:rect l="l" t="t" r="r" b="b"/>
              <a:pathLst>
                <a:path w="54613" h="14462" extrusionOk="0">
                  <a:moveTo>
                    <a:pt x="25" y="0"/>
                  </a:moveTo>
                  <a:cubicBezTo>
                    <a:pt x="25" y="125"/>
                    <a:pt x="0" y="226"/>
                    <a:pt x="0" y="326"/>
                  </a:cubicBezTo>
                  <a:cubicBezTo>
                    <a:pt x="2983" y="1178"/>
                    <a:pt x="5990" y="2030"/>
                    <a:pt x="8973" y="2857"/>
                  </a:cubicBezTo>
                  <a:cubicBezTo>
                    <a:pt x="13284" y="4035"/>
                    <a:pt x="17594" y="5213"/>
                    <a:pt x="21905" y="6416"/>
                  </a:cubicBezTo>
                  <a:cubicBezTo>
                    <a:pt x="26116" y="7569"/>
                    <a:pt x="30326" y="8722"/>
                    <a:pt x="34537" y="9825"/>
                  </a:cubicBezTo>
                  <a:cubicBezTo>
                    <a:pt x="38772" y="10953"/>
                    <a:pt x="43033" y="12005"/>
                    <a:pt x="47294" y="12983"/>
                  </a:cubicBezTo>
                  <a:cubicBezTo>
                    <a:pt x="49700" y="13509"/>
                    <a:pt x="52106" y="14010"/>
                    <a:pt x="54512" y="14461"/>
                  </a:cubicBezTo>
                  <a:cubicBezTo>
                    <a:pt x="54562" y="14211"/>
                    <a:pt x="54587" y="13960"/>
                    <a:pt x="54612" y="13684"/>
                  </a:cubicBezTo>
                  <a:cubicBezTo>
                    <a:pt x="52783" y="13359"/>
                    <a:pt x="50953" y="13008"/>
                    <a:pt x="49123" y="12607"/>
                  </a:cubicBezTo>
                  <a:cubicBezTo>
                    <a:pt x="44838" y="11704"/>
                    <a:pt x="40577" y="10702"/>
                    <a:pt x="36316" y="9624"/>
                  </a:cubicBezTo>
                  <a:cubicBezTo>
                    <a:pt x="32106" y="8547"/>
                    <a:pt x="27870" y="7444"/>
                    <a:pt x="23660" y="6316"/>
                  </a:cubicBezTo>
                  <a:cubicBezTo>
                    <a:pt x="19349" y="5138"/>
                    <a:pt x="15063" y="3985"/>
                    <a:pt x="10752" y="2832"/>
                  </a:cubicBezTo>
                  <a:cubicBezTo>
                    <a:pt x="7168" y="1880"/>
                    <a:pt x="3609" y="927"/>
                    <a:pt x="25" y="0"/>
                  </a:cubicBezTo>
                  <a:close/>
                </a:path>
              </a:pathLst>
            </a:custGeom>
            <a:solidFill>
              <a:srgbClr val="E1D5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5434375" y="4358975"/>
              <a:ext cx="244225" cy="237025"/>
            </a:xfrm>
            <a:custGeom>
              <a:avLst/>
              <a:gdLst/>
              <a:ahLst/>
              <a:cxnLst/>
              <a:rect l="l" t="t" r="r" b="b"/>
              <a:pathLst>
                <a:path w="9769" h="9481" extrusionOk="0">
                  <a:moveTo>
                    <a:pt x="8616" y="1"/>
                  </a:moveTo>
                  <a:cubicBezTo>
                    <a:pt x="8593" y="1"/>
                    <a:pt x="8570" y="2"/>
                    <a:pt x="8547" y="4"/>
                  </a:cubicBezTo>
                  <a:cubicBezTo>
                    <a:pt x="7619" y="104"/>
                    <a:pt x="0" y="380"/>
                    <a:pt x="251" y="2009"/>
                  </a:cubicBezTo>
                  <a:cubicBezTo>
                    <a:pt x="602" y="4315"/>
                    <a:pt x="1153" y="6621"/>
                    <a:pt x="1654" y="8901"/>
                  </a:cubicBezTo>
                  <a:cubicBezTo>
                    <a:pt x="1718" y="9266"/>
                    <a:pt x="2063" y="9480"/>
                    <a:pt x="2409" y="9480"/>
                  </a:cubicBezTo>
                  <a:cubicBezTo>
                    <a:pt x="2609" y="9480"/>
                    <a:pt x="2811" y="9408"/>
                    <a:pt x="2958" y="9252"/>
                  </a:cubicBezTo>
                  <a:cubicBezTo>
                    <a:pt x="3835" y="8275"/>
                    <a:pt x="4612" y="7197"/>
                    <a:pt x="5339" y="6069"/>
                  </a:cubicBezTo>
                  <a:cubicBezTo>
                    <a:pt x="6291" y="6821"/>
                    <a:pt x="7319" y="7498"/>
                    <a:pt x="8396" y="8049"/>
                  </a:cubicBezTo>
                  <a:cubicBezTo>
                    <a:pt x="8537" y="8122"/>
                    <a:pt x="8690" y="8157"/>
                    <a:pt x="8842" y="8157"/>
                  </a:cubicBezTo>
                  <a:cubicBezTo>
                    <a:pt x="9314" y="8157"/>
                    <a:pt x="9769" y="7822"/>
                    <a:pt x="9750" y="7272"/>
                  </a:cubicBezTo>
                  <a:cubicBezTo>
                    <a:pt x="9675" y="5167"/>
                    <a:pt x="9574" y="3062"/>
                    <a:pt x="9499" y="956"/>
                  </a:cubicBezTo>
                  <a:cubicBezTo>
                    <a:pt x="9475" y="501"/>
                    <a:pt x="9108" y="1"/>
                    <a:pt x="8616" y="1"/>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4814950" y="2088725"/>
              <a:ext cx="222825" cy="261925"/>
            </a:xfrm>
            <a:custGeom>
              <a:avLst/>
              <a:gdLst/>
              <a:ahLst/>
              <a:cxnLst/>
              <a:rect l="l" t="t" r="r" b="b"/>
              <a:pathLst>
                <a:path w="8913" h="10477" extrusionOk="0">
                  <a:moveTo>
                    <a:pt x="2105" y="0"/>
                  </a:moveTo>
                  <a:cubicBezTo>
                    <a:pt x="1951" y="0"/>
                    <a:pt x="1811" y="45"/>
                    <a:pt x="1694" y="112"/>
                  </a:cubicBezTo>
                  <a:cubicBezTo>
                    <a:pt x="1419" y="112"/>
                    <a:pt x="1193" y="237"/>
                    <a:pt x="1118" y="563"/>
                  </a:cubicBezTo>
                  <a:cubicBezTo>
                    <a:pt x="968" y="1265"/>
                    <a:pt x="943" y="1966"/>
                    <a:pt x="867" y="2643"/>
                  </a:cubicBezTo>
                  <a:cubicBezTo>
                    <a:pt x="792" y="3320"/>
                    <a:pt x="717" y="3996"/>
                    <a:pt x="642" y="4648"/>
                  </a:cubicBezTo>
                  <a:cubicBezTo>
                    <a:pt x="466" y="6001"/>
                    <a:pt x="291" y="7355"/>
                    <a:pt x="90" y="8708"/>
                  </a:cubicBezTo>
                  <a:cubicBezTo>
                    <a:pt x="0" y="9212"/>
                    <a:pt x="363" y="9613"/>
                    <a:pt x="797" y="9613"/>
                  </a:cubicBezTo>
                  <a:cubicBezTo>
                    <a:pt x="968" y="9613"/>
                    <a:pt x="1149" y="9551"/>
                    <a:pt x="1319" y="9410"/>
                  </a:cubicBezTo>
                  <a:cubicBezTo>
                    <a:pt x="2171" y="8683"/>
                    <a:pt x="2973" y="7906"/>
                    <a:pt x="3750" y="7104"/>
                  </a:cubicBezTo>
                  <a:cubicBezTo>
                    <a:pt x="4351" y="8082"/>
                    <a:pt x="4978" y="9059"/>
                    <a:pt x="5479" y="10062"/>
                  </a:cubicBezTo>
                  <a:cubicBezTo>
                    <a:pt x="5611" y="10349"/>
                    <a:pt x="5868" y="10476"/>
                    <a:pt x="6134" y="10476"/>
                  </a:cubicBezTo>
                  <a:cubicBezTo>
                    <a:pt x="6424" y="10476"/>
                    <a:pt x="6725" y="10324"/>
                    <a:pt x="6882" y="10062"/>
                  </a:cubicBezTo>
                  <a:cubicBezTo>
                    <a:pt x="7534" y="9084"/>
                    <a:pt x="7735" y="7831"/>
                    <a:pt x="7985" y="6678"/>
                  </a:cubicBezTo>
                  <a:cubicBezTo>
                    <a:pt x="8236" y="5500"/>
                    <a:pt x="8562" y="4272"/>
                    <a:pt x="8712" y="3069"/>
                  </a:cubicBezTo>
                  <a:cubicBezTo>
                    <a:pt x="8913" y="1565"/>
                    <a:pt x="7183" y="1365"/>
                    <a:pt x="6106" y="1089"/>
                  </a:cubicBezTo>
                  <a:cubicBezTo>
                    <a:pt x="4852" y="738"/>
                    <a:pt x="3599" y="387"/>
                    <a:pt x="2346" y="37"/>
                  </a:cubicBezTo>
                  <a:cubicBezTo>
                    <a:pt x="2263" y="11"/>
                    <a:pt x="2182" y="0"/>
                    <a:pt x="2105" y="0"/>
                  </a:cubicBezTo>
                  <a:close/>
                </a:path>
              </a:pathLst>
            </a:custGeom>
            <a:solidFill>
              <a:srgbClr val="48A3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Four Columns">
  <p:cSld name="CUSTOM_8">
    <p:spTree>
      <p:nvGrpSpPr>
        <p:cNvPr id="1" name="Shape 2115"/>
        <p:cNvGrpSpPr/>
        <p:nvPr/>
      </p:nvGrpSpPr>
      <p:grpSpPr>
        <a:xfrm>
          <a:off x="0" y="0"/>
          <a:ext cx="0" cy="0"/>
          <a:chOff x="0" y="0"/>
          <a:chExt cx="0" cy="0"/>
        </a:xfrm>
      </p:grpSpPr>
      <p:grpSp>
        <p:nvGrpSpPr>
          <p:cNvPr id="2116" name="Google Shape;2116;p11"/>
          <p:cNvGrpSpPr/>
          <p:nvPr/>
        </p:nvGrpSpPr>
        <p:grpSpPr>
          <a:xfrm>
            <a:off x="-135456" y="-487"/>
            <a:ext cx="9537125" cy="5143678"/>
            <a:chOff x="-135450" y="773125"/>
            <a:chExt cx="7704900" cy="4155500"/>
          </a:xfrm>
        </p:grpSpPr>
        <p:sp>
          <p:nvSpPr>
            <p:cNvPr id="2117" name="Google Shape;2117;p11"/>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1"/>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1"/>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1"/>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1"/>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1"/>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1"/>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1"/>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1"/>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1"/>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1"/>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1"/>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1"/>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1"/>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1"/>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1"/>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1"/>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1"/>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1"/>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1"/>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1"/>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1"/>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1"/>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1"/>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1"/>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1"/>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1"/>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1"/>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1"/>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1"/>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1"/>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1"/>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1"/>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1"/>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1"/>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1"/>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1"/>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1"/>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1"/>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1"/>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1"/>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1"/>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1"/>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1"/>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1"/>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1"/>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1"/>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1"/>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1"/>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1"/>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1"/>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1"/>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1"/>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1"/>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1"/>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1"/>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1"/>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1"/>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1"/>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1"/>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1"/>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1"/>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1"/>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1"/>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1"/>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1"/>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1"/>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1"/>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1"/>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1"/>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1"/>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1"/>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1"/>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1"/>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1"/>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1"/>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1"/>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1"/>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1"/>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1"/>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1"/>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1"/>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1"/>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1"/>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1"/>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1"/>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1"/>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1"/>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1"/>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1"/>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1"/>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1"/>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1"/>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1"/>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1"/>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1"/>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1"/>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1"/>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1"/>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1"/>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1"/>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1"/>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1"/>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1"/>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1"/>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1"/>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1"/>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1"/>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1"/>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1"/>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1"/>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1"/>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1"/>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1"/>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1"/>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1"/>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1"/>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1"/>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1"/>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1"/>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1"/>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1"/>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1"/>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1"/>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1"/>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1"/>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1"/>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1"/>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1"/>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1"/>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1"/>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1"/>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1"/>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1"/>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1"/>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1"/>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1"/>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1"/>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1"/>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1"/>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1"/>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1"/>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1"/>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1"/>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1"/>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1"/>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1"/>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1"/>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1"/>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1"/>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1"/>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1"/>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1"/>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1"/>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1"/>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1"/>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1"/>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1"/>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1"/>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1"/>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1"/>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1"/>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1"/>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1"/>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1"/>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1"/>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1"/>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1"/>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1"/>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1"/>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1"/>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1"/>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1"/>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1"/>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1"/>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1"/>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1"/>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1"/>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11"/>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11"/>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1"/>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1"/>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1"/>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1"/>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1"/>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1"/>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1"/>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1"/>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1"/>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1"/>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1"/>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1"/>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1"/>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1"/>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1"/>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1"/>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1"/>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1"/>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1"/>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1"/>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1"/>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1"/>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1"/>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1"/>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1"/>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1"/>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1"/>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1"/>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1"/>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1"/>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1"/>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1"/>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1"/>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1"/>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1"/>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2" name="Google Shape;2372;p11"/>
          <p:cNvSpPr txBox="1">
            <a:spLocks noGrp="1"/>
          </p:cNvSpPr>
          <p:nvPr>
            <p:ph type="title"/>
          </p:nvPr>
        </p:nvSpPr>
        <p:spPr>
          <a:xfrm>
            <a:off x="4892400" y="540000"/>
            <a:ext cx="3531600" cy="4323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73" name="Google Shape;2373;p11"/>
          <p:cNvSpPr txBox="1">
            <a:spLocks noGrp="1"/>
          </p:cNvSpPr>
          <p:nvPr>
            <p:ph type="subTitle" idx="1"/>
          </p:nvPr>
        </p:nvSpPr>
        <p:spPr>
          <a:xfrm>
            <a:off x="1720350" y="751656"/>
            <a:ext cx="2241900" cy="65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74" name="Google Shape;2374;p11"/>
          <p:cNvSpPr txBox="1">
            <a:spLocks noGrp="1"/>
          </p:cNvSpPr>
          <p:nvPr>
            <p:ph type="title" idx="2"/>
          </p:nvPr>
        </p:nvSpPr>
        <p:spPr>
          <a:xfrm>
            <a:off x="1036320" y="917700"/>
            <a:ext cx="345000" cy="323400"/>
          </a:xfrm>
          <a:prstGeom prst="rect">
            <a:avLst/>
          </a:prstGeom>
        </p:spPr>
        <p:txBody>
          <a:bodyPr spcFirstLastPara="1" wrap="square" lIns="0" tIns="0" rIns="0" bIns="0"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5" name="Google Shape;2375;p11"/>
          <p:cNvSpPr txBox="1">
            <a:spLocks noGrp="1"/>
          </p:cNvSpPr>
          <p:nvPr>
            <p:ph type="subTitle" idx="3"/>
          </p:nvPr>
        </p:nvSpPr>
        <p:spPr>
          <a:xfrm>
            <a:off x="1720350" y="2873700"/>
            <a:ext cx="2241900" cy="65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76" name="Google Shape;2376;p11"/>
          <p:cNvSpPr txBox="1">
            <a:spLocks noGrp="1"/>
          </p:cNvSpPr>
          <p:nvPr>
            <p:ph type="title" idx="4"/>
          </p:nvPr>
        </p:nvSpPr>
        <p:spPr>
          <a:xfrm>
            <a:off x="1036322" y="3039750"/>
            <a:ext cx="345000" cy="323400"/>
          </a:xfrm>
          <a:prstGeom prst="rect">
            <a:avLst/>
          </a:prstGeom>
        </p:spPr>
        <p:txBody>
          <a:bodyPr spcFirstLastPara="1" wrap="square" lIns="0" tIns="0" rIns="0" bIns="0"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7" name="Google Shape;2377;p11"/>
          <p:cNvSpPr txBox="1">
            <a:spLocks noGrp="1"/>
          </p:cNvSpPr>
          <p:nvPr>
            <p:ph type="subTitle" idx="5"/>
          </p:nvPr>
        </p:nvSpPr>
        <p:spPr>
          <a:xfrm>
            <a:off x="1720353" y="1808250"/>
            <a:ext cx="2241900" cy="65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78" name="Google Shape;2378;p11"/>
          <p:cNvSpPr txBox="1">
            <a:spLocks noGrp="1"/>
          </p:cNvSpPr>
          <p:nvPr>
            <p:ph type="title" idx="6"/>
          </p:nvPr>
        </p:nvSpPr>
        <p:spPr>
          <a:xfrm>
            <a:off x="1036315" y="1974300"/>
            <a:ext cx="345000" cy="323400"/>
          </a:xfrm>
          <a:prstGeom prst="rect">
            <a:avLst/>
          </a:prstGeom>
        </p:spPr>
        <p:txBody>
          <a:bodyPr spcFirstLastPara="1" wrap="square" lIns="0" tIns="0" rIns="0" bIns="0"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79" name="Google Shape;2379;p11"/>
          <p:cNvSpPr txBox="1">
            <a:spLocks noGrp="1"/>
          </p:cNvSpPr>
          <p:nvPr>
            <p:ph type="subTitle" idx="7"/>
          </p:nvPr>
        </p:nvSpPr>
        <p:spPr>
          <a:xfrm>
            <a:off x="1720350" y="3921450"/>
            <a:ext cx="2241900" cy="6555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2800"/>
              <a:buNone/>
              <a:defRPr>
                <a:solidFill>
                  <a:schemeClr val="dk2"/>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380" name="Google Shape;2380;p11"/>
          <p:cNvSpPr txBox="1">
            <a:spLocks noGrp="1"/>
          </p:cNvSpPr>
          <p:nvPr>
            <p:ph type="title" idx="8"/>
          </p:nvPr>
        </p:nvSpPr>
        <p:spPr>
          <a:xfrm>
            <a:off x="1036322" y="4060950"/>
            <a:ext cx="345000" cy="323400"/>
          </a:xfrm>
          <a:prstGeom prst="rect">
            <a:avLst/>
          </a:prstGeom>
        </p:spPr>
        <p:txBody>
          <a:bodyPr spcFirstLastPara="1" wrap="square" lIns="0" tIns="0" rIns="0" bIns="0"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grpSp>
        <p:nvGrpSpPr>
          <p:cNvPr id="2381" name="Google Shape;2381;p11"/>
          <p:cNvGrpSpPr/>
          <p:nvPr/>
        </p:nvGrpSpPr>
        <p:grpSpPr>
          <a:xfrm>
            <a:off x="5223612" y="1974303"/>
            <a:ext cx="2869170" cy="2270237"/>
            <a:chOff x="4032825" y="1279975"/>
            <a:chExt cx="1746725" cy="1382100"/>
          </a:xfrm>
        </p:grpSpPr>
        <p:sp>
          <p:nvSpPr>
            <p:cNvPr id="2382" name="Google Shape;2382;p11"/>
            <p:cNvSpPr/>
            <p:nvPr/>
          </p:nvSpPr>
          <p:spPr>
            <a:xfrm>
              <a:off x="5455400" y="2364750"/>
              <a:ext cx="324150" cy="297325"/>
            </a:xfrm>
            <a:custGeom>
              <a:avLst/>
              <a:gdLst/>
              <a:ahLst/>
              <a:cxnLst/>
              <a:rect l="l" t="t" r="r" b="b"/>
              <a:pathLst>
                <a:path w="12966" h="11893" extrusionOk="0">
                  <a:moveTo>
                    <a:pt x="12646" y="0"/>
                  </a:moveTo>
                  <a:lnTo>
                    <a:pt x="1" y="7647"/>
                  </a:lnTo>
                  <a:lnTo>
                    <a:pt x="229" y="11892"/>
                  </a:lnTo>
                  <a:lnTo>
                    <a:pt x="12966" y="4109"/>
                  </a:lnTo>
                  <a:lnTo>
                    <a:pt x="12646" y="0"/>
                  </a:lnTo>
                  <a:close/>
                </a:path>
              </a:pathLst>
            </a:custGeom>
            <a:solidFill>
              <a:srgbClr val="FF9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1"/>
            <p:cNvSpPr/>
            <p:nvPr/>
          </p:nvSpPr>
          <p:spPr>
            <a:xfrm>
              <a:off x="4043100" y="2460050"/>
              <a:ext cx="1418050" cy="202025"/>
            </a:xfrm>
            <a:custGeom>
              <a:avLst/>
              <a:gdLst/>
              <a:ahLst/>
              <a:cxnLst/>
              <a:rect l="l" t="t" r="r" b="b"/>
              <a:pathLst>
                <a:path w="56722" h="8081" extrusionOk="0">
                  <a:moveTo>
                    <a:pt x="0" y="0"/>
                  </a:moveTo>
                  <a:lnTo>
                    <a:pt x="297" y="3903"/>
                  </a:lnTo>
                  <a:lnTo>
                    <a:pt x="56721" y="8080"/>
                  </a:lnTo>
                  <a:lnTo>
                    <a:pt x="56516" y="3835"/>
                  </a:lnTo>
                  <a:lnTo>
                    <a:pt x="0" y="0"/>
                  </a:ln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1"/>
            <p:cNvSpPr/>
            <p:nvPr/>
          </p:nvSpPr>
          <p:spPr>
            <a:xfrm>
              <a:off x="5455400" y="2364750"/>
              <a:ext cx="324150" cy="297325"/>
            </a:xfrm>
            <a:custGeom>
              <a:avLst/>
              <a:gdLst/>
              <a:ahLst/>
              <a:cxnLst/>
              <a:rect l="l" t="t" r="r" b="b"/>
              <a:pathLst>
                <a:path w="12966" h="11893" extrusionOk="0">
                  <a:moveTo>
                    <a:pt x="12646" y="0"/>
                  </a:moveTo>
                  <a:lnTo>
                    <a:pt x="1" y="7647"/>
                  </a:lnTo>
                  <a:lnTo>
                    <a:pt x="229" y="11892"/>
                  </a:lnTo>
                  <a:lnTo>
                    <a:pt x="12966" y="4109"/>
                  </a:lnTo>
                  <a:lnTo>
                    <a:pt x="12646" y="0"/>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1"/>
            <p:cNvSpPr/>
            <p:nvPr/>
          </p:nvSpPr>
          <p:spPr>
            <a:xfrm>
              <a:off x="4032825" y="2311675"/>
              <a:ext cx="1738725" cy="244250"/>
            </a:xfrm>
            <a:custGeom>
              <a:avLst/>
              <a:gdLst/>
              <a:ahLst/>
              <a:cxnLst/>
              <a:rect l="l" t="t" r="r" b="b"/>
              <a:pathLst>
                <a:path w="69549" h="9770" extrusionOk="0">
                  <a:moveTo>
                    <a:pt x="18580" y="1"/>
                  </a:moveTo>
                  <a:cubicBezTo>
                    <a:pt x="18580" y="1"/>
                    <a:pt x="0" y="5638"/>
                    <a:pt x="411" y="5935"/>
                  </a:cubicBezTo>
                  <a:lnTo>
                    <a:pt x="56927" y="9770"/>
                  </a:lnTo>
                  <a:lnTo>
                    <a:pt x="69549" y="2123"/>
                  </a:lnTo>
                  <a:lnTo>
                    <a:pt x="18580" y="1"/>
                  </a:lnTo>
                  <a:close/>
                </a:path>
              </a:pathLst>
            </a:custGeom>
            <a:solidFill>
              <a:srgbClr val="F89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1"/>
            <p:cNvSpPr/>
            <p:nvPr/>
          </p:nvSpPr>
          <p:spPr>
            <a:xfrm>
              <a:off x="4041950" y="2364750"/>
              <a:ext cx="1729600" cy="191175"/>
            </a:xfrm>
            <a:custGeom>
              <a:avLst/>
              <a:gdLst/>
              <a:ahLst/>
              <a:cxnLst/>
              <a:rect l="l" t="t" r="r" b="b"/>
              <a:pathLst>
                <a:path w="69184" h="7647" extrusionOk="0">
                  <a:moveTo>
                    <a:pt x="69070" y="0"/>
                  </a:moveTo>
                  <a:cubicBezTo>
                    <a:pt x="65806" y="1872"/>
                    <a:pt x="57064" y="6916"/>
                    <a:pt x="56539" y="7076"/>
                  </a:cubicBezTo>
                  <a:cubicBezTo>
                    <a:pt x="56521" y="7082"/>
                    <a:pt x="56460" y="7086"/>
                    <a:pt x="56357" y="7086"/>
                  </a:cubicBezTo>
                  <a:cubicBezTo>
                    <a:pt x="53067" y="7086"/>
                    <a:pt x="7476" y="4003"/>
                    <a:pt x="571" y="3538"/>
                  </a:cubicBezTo>
                  <a:cubicBezTo>
                    <a:pt x="206" y="3675"/>
                    <a:pt x="0" y="3789"/>
                    <a:pt x="46" y="3812"/>
                  </a:cubicBezTo>
                  <a:lnTo>
                    <a:pt x="56539" y="7647"/>
                  </a:lnTo>
                  <a:lnTo>
                    <a:pt x="69184" y="0"/>
                  </a:lnTo>
                  <a:close/>
                </a:path>
              </a:pathLst>
            </a:custGeom>
            <a:solidFill>
              <a:srgbClr val="FFD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1"/>
            <p:cNvSpPr/>
            <p:nvPr/>
          </p:nvSpPr>
          <p:spPr>
            <a:xfrm>
              <a:off x="4279325" y="1330775"/>
              <a:ext cx="188900" cy="1079075"/>
            </a:xfrm>
            <a:custGeom>
              <a:avLst/>
              <a:gdLst/>
              <a:ahLst/>
              <a:cxnLst/>
              <a:rect l="l" t="t" r="r" b="b"/>
              <a:pathLst>
                <a:path w="7556" h="43163" extrusionOk="0">
                  <a:moveTo>
                    <a:pt x="2991" y="0"/>
                  </a:moveTo>
                  <a:lnTo>
                    <a:pt x="1" y="137"/>
                  </a:lnTo>
                  <a:lnTo>
                    <a:pt x="183" y="42820"/>
                  </a:lnTo>
                  <a:lnTo>
                    <a:pt x="2877" y="43163"/>
                  </a:lnTo>
                  <a:lnTo>
                    <a:pt x="7328" y="40994"/>
                  </a:lnTo>
                  <a:lnTo>
                    <a:pt x="7556" y="1050"/>
                  </a:lnTo>
                  <a:lnTo>
                    <a:pt x="2991" y="0"/>
                  </a:lnTo>
                  <a:close/>
                </a:path>
              </a:pathLst>
            </a:custGeom>
            <a:solidFill>
              <a:srgbClr val="FF9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1"/>
            <p:cNvSpPr/>
            <p:nvPr/>
          </p:nvSpPr>
          <p:spPr>
            <a:xfrm>
              <a:off x="4279325" y="1330775"/>
              <a:ext cx="188900" cy="1079075"/>
            </a:xfrm>
            <a:custGeom>
              <a:avLst/>
              <a:gdLst/>
              <a:ahLst/>
              <a:cxnLst/>
              <a:rect l="l" t="t" r="r" b="b"/>
              <a:pathLst>
                <a:path w="7556" h="43163" extrusionOk="0">
                  <a:moveTo>
                    <a:pt x="2991" y="0"/>
                  </a:moveTo>
                  <a:lnTo>
                    <a:pt x="1" y="137"/>
                  </a:lnTo>
                  <a:lnTo>
                    <a:pt x="183" y="42820"/>
                  </a:lnTo>
                  <a:lnTo>
                    <a:pt x="2877" y="43163"/>
                  </a:lnTo>
                  <a:lnTo>
                    <a:pt x="7282" y="40994"/>
                  </a:lnTo>
                  <a:lnTo>
                    <a:pt x="7556" y="1050"/>
                  </a:lnTo>
                  <a:lnTo>
                    <a:pt x="2991" y="0"/>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1"/>
            <p:cNvSpPr/>
            <p:nvPr/>
          </p:nvSpPr>
          <p:spPr>
            <a:xfrm>
              <a:off x="4279325" y="1330775"/>
              <a:ext cx="74775" cy="1079075"/>
            </a:xfrm>
            <a:custGeom>
              <a:avLst/>
              <a:gdLst/>
              <a:ahLst/>
              <a:cxnLst/>
              <a:rect l="l" t="t" r="r" b="b"/>
              <a:pathLst>
                <a:path w="2991" h="43163" extrusionOk="0">
                  <a:moveTo>
                    <a:pt x="2991" y="0"/>
                  </a:moveTo>
                  <a:lnTo>
                    <a:pt x="1" y="137"/>
                  </a:lnTo>
                  <a:lnTo>
                    <a:pt x="183" y="42820"/>
                  </a:lnTo>
                  <a:lnTo>
                    <a:pt x="2877" y="43163"/>
                  </a:lnTo>
                  <a:lnTo>
                    <a:pt x="2991" y="0"/>
                  </a:ln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1"/>
            <p:cNvSpPr/>
            <p:nvPr/>
          </p:nvSpPr>
          <p:spPr>
            <a:xfrm>
              <a:off x="5256825" y="2068575"/>
              <a:ext cx="167225" cy="227725"/>
            </a:xfrm>
            <a:custGeom>
              <a:avLst/>
              <a:gdLst/>
              <a:ahLst/>
              <a:cxnLst/>
              <a:rect l="l" t="t" r="r" b="b"/>
              <a:pathLst>
                <a:path w="6689" h="9109" extrusionOk="0">
                  <a:moveTo>
                    <a:pt x="3371" y="1"/>
                  </a:moveTo>
                  <a:cubicBezTo>
                    <a:pt x="1559" y="1"/>
                    <a:pt x="69" y="2001"/>
                    <a:pt x="23" y="4498"/>
                  </a:cubicBezTo>
                  <a:cubicBezTo>
                    <a:pt x="1" y="7008"/>
                    <a:pt x="1439" y="9063"/>
                    <a:pt x="3265" y="9108"/>
                  </a:cubicBezTo>
                  <a:cubicBezTo>
                    <a:pt x="3275" y="9108"/>
                    <a:pt x="3285" y="9109"/>
                    <a:pt x="3295" y="9109"/>
                  </a:cubicBezTo>
                  <a:cubicBezTo>
                    <a:pt x="5108" y="9109"/>
                    <a:pt x="6620" y="7086"/>
                    <a:pt x="6643" y="4589"/>
                  </a:cubicBezTo>
                  <a:cubicBezTo>
                    <a:pt x="6688" y="2078"/>
                    <a:pt x="5228" y="24"/>
                    <a:pt x="3402" y="1"/>
                  </a:cubicBezTo>
                  <a:cubicBezTo>
                    <a:pt x="3391" y="1"/>
                    <a:pt x="3381" y="1"/>
                    <a:pt x="337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1"/>
            <p:cNvSpPr/>
            <p:nvPr/>
          </p:nvSpPr>
          <p:spPr>
            <a:xfrm>
              <a:off x="5336150" y="2142775"/>
              <a:ext cx="40525" cy="85050"/>
            </a:xfrm>
            <a:custGeom>
              <a:avLst/>
              <a:gdLst/>
              <a:ahLst/>
              <a:cxnLst/>
              <a:rect l="l" t="t" r="r" b="b"/>
              <a:pathLst>
                <a:path w="1621" h="3402" extrusionOk="0">
                  <a:moveTo>
                    <a:pt x="845" y="0"/>
                  </a:moveTo>
                  <a:cubicBezTo>
                    <a:pt x="411" y="0"/>
                    <a:pt x="46" y="754"/>
                    <a:pt x="23" y="1689"/>
                  </a:cubicBezTo>
                  <a:cubicBezTo>
                    <a:pt x="0" y="2625"/>
                    <a:pt x="343" y="3401"/>
                    <a:pt x="799" y="3401"/>
                  </a:cubicBezTo>
                  <a:cubicBezTo>
                    <a:pt x="1233" y="3401"/>
                    <a:pt x="1598" y="2648"/>
                    <a:pt x="1621" y="1712"/>
                  </a:cubicBezTo>
                  <a:cubicBezTo>
                    <a:pt x="1621" y="776"/>
                    <a:pt x="1279" y="0"/>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1"/>
            <p:cNvSpPr/>
            <p:nvPr/>
          </p:nvSpPr>
          <p:spPr>
            <a:xfrm>
              <a:off x="4787775" y="2047475"/>
              <a:ext cx="167200" cy="227150"/>
            </a:xfrm>
            <a:custGeom>
              <a:avLst/>
              <a:gdLst/>
              <a:ahLst/>
              <a:cxnLst/>
              <a:rect l="l" t="t" r="r" b="b"/>
              <a:pathLst>
                <a:path w="6688" h="9086" extrusionOk="0">
                  <a:moveTo>
                    <a:pt x="3370" y="0"/>
                  </a:moveTo>
                  <a:cubicBezTo>
                    <a:pt x="1558" y="0"/>
                    <a:pt x="68" y="2000"/>
                    <a:pt x="23" y="4497"/>
                  </a:cubicBezTo>
                  <a:cubicBezTo>
                    <a:pt x="0" y="7008"/>
                    <a:pt x="1438" y="9062"/>
                    <a:pt x="3264" y="9085"/>
                  </a:cubicBezTo>
                  <a:cubicBezTo>
                    <a:pt x="3284" y="9086"/>
                    <a:pt x="3304" y="9086"/>
                    <a:pt x="3325" y="9086"/>
                  </a:cubicBezTo>
                  <a:cubicBezTo>
                    <a:pt x="5124" y="9086"/>
                    <a:pt x="6620" y="7071"/>
                    <a:pt x="6642" y="4588"/>
                  </a:cubicBezTo>
                  <a:cubicBezTo>
                    <a:pt x="6688" y="2078"/>
                    <a:pt x="5227" y="23"/>
                    <a:pt x="3401" y="1"/>
                  </a:cubicBezTo>
                  <a:cubicBezTo>
                    <a:pt x="3391" y="0"/>
                    <a:pt x="3381" y="0"/>
                    <a:pt x="3370"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1"/>
            <p:cNvSpPr/>
            <p:nvPr/>
          </p:nvSpPr>
          <p:spPr>
            <a:xfrm>
              <a:off x="4867075" y="2121650"/>
              <a:ext cx="40550" cy="85050"/>
            </a:xfrm>
            <a:custGeom>
              <a:avLst/>
              <a:gdLst/>
              <a:ahLst/>
              <a:cxnLst/>
              <a:rect l="l" t="t" r="r" b="b"/>
              <a:pathLst>
                <a:path w="1622" h="3402" extrusionOk="0">
                  <a:moveTo>
                    <a:pt x="827" y="0"/>
                  </a:moveTo>
                  <a:cubicBezTo>
                    <a:pt x="401" y="0"/>
                    <a:pt x="46" y="768"/>
                    <a:pt x="24" y="1690"/>
                  </a:cubicBezTo>
                  <a:cubicBezTo>
                    <a:pt x="1" y="2626"/>
                    <a:pt x="366" y="3379"/>
                    <a:pt x="800" y="3402"/>
                  </a:cubicBezTo>
                  <a:cubicBezTo>
                    <a:pt x="1233" y="3402"/>
                    <a:pt x="1599" y="2649"/>
                    <a:pt x="1621" y="1713"/>
                  </a:cubicBezTo>
                  <a:cubicBezTo>
                    <a:pt x="1621" y="777"/>
                    <a:pt x="1279" y="1"/>
                    <a:pt x="845" y="1"/>
                  </a:cubicBezTo>
                  <a:cubicBezTo>
                    <a:pt x="839" y="1"/>
                    <a:pt x="833" y="0"/>
                    <a:pt x="827"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1"/>
            <p:cNvSpPr/>
            <p:nvPr/>
          </p:nvSpPr>
          <p:spPr>
            <a:xfrm>
              <a:off x="4462500" y="2043475"/>
              <a:ext cx="167225" cy="227150"/>
            </a:xfrm>
            <a:custGeom>
              <a:avLst/>
              <a:gdLst/>
              <a:ahLst/>
              <a:cxnLst/>
              <a:rect l="l" t="t" r="r" b="b"/>
              <a:pathLst>
                <a:path w="6689" h="9086" extrusionOk="0">
                  <a:moveTo>
                    <a:pt x="3371" y="1"/>
                  </a:moveTo>
                  <a:cubicBezTo>
                    <a:pt x="1559" y="1"/>
                    <a:pt x="69" y="2001"/>
                    <a:pt x="24" y="4497"/>
                  </a:cubicBezTo>
                  <a:cubicBezTo>
                    <a:pt x="1" y="7008"/>
                    <a:pt x="1439" y="9062"/>
                    <a:pt x="3265" y="9085"/>
                  </a:cubicBezTo>
                  <a:cubicBezTo>
                    <a:pt x="3285" y="9086"/>
                    <a:pt x="3305" y="9086"/>
                    <a:pt x="3325" y="9086"/>
                  </a:cubicBezTo>
                  <a:cubicBezTo>
                    <a:pt x="5124" y="9086"/>
                    <a:pt x="6620" y="7072"/>
                    <a:pt x="6643" y="4589"/>
                  </a:cubicBezTo>
                  <a:cubicBezTo>
                    <a:pt x="6689" y="2078"/>
                    <a:pt x="5228" y="24"/>
                    <a:pt x="3402" y="1"/>
                  </a:cubicBezTo>
                  <a:cubicBezTo>
                    <a:pt x="3391" y="1"/>
                    <a:pt x="3381" y="1"/>
                    <a:pt x="3371" y="1"/>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1"/>
            <p:cNvSpPr/>
            <p:nvPr/>
          </p:nvSpPr>
          <p:spPr>
            <a:xfrm>
              <a:off x="4541825" y="2117650"/>
              <a:ext cx="40550" cy="85075"/>
            </a:xfrm>
            <a:custGeom>
              <a:avLst/>
              <a:gdLst/>
              <a:ahLst/>
              <a:cxnLst/>
              <a:rect l="l" t="t" r="r" b="b"/>
              <a:pathLst>
                <a:path w="1622" h="3403" extrusionOk="0">
                  <a:moveTo>
                    <a:pt x="826" y="1"/>
                  </a:moveTo>
                  <a:cubicBezTo>
                    <a:pt x="401" y="1"/>
                    <a:pt x="46" y="768"/>
                    <a:pt x="23" y="1690"/>
                  </a:cubicBezTo>
                  <a:cubicBezTo>
                    <a:pt x="0" y="2626"/>
                    <a:pt x="366" y="3379"/>
                    <a:pt x="799" y="3402"/>
                  </a:cubicBezTo>
                  <a:cubicBezTo>
                    <a:pt x="1233" y="3402"/>
                    <a:pt x="1598" y="2649"/>
                    <a:pt x="1621" y="1713"/>
                  </a:cubicBezTo>
                  <a:cubicBezTo>
                    <a:pt x="1621" y="777"/>
                    <a:pt x="1279" y="1"/>
                    <a:pt x="845" y="1"/>
                  </a:cubicBezTo>
                  <a:cubicBezTo>
                    <a:pt x="839" y="1"/>
                    <a:pt x="833" y="1"/>
                    <a:pt x="826"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1"/>
            <p:cNvSpPr/>
            <p:nvPr/>
          </p:nvSpPr>
          <p:spPr>
            <a:xfrm>
              <a:off x="4381475" y="2044625"/>
              <a:ext cx="167225" cy="227700"/>
            </a:xfrm>
            <a:custGeom>
              <a:avLst/>
              <a:gdLst/>
              <a:ahLst/>
              <a:cxnLst/>
              <a:rect l="l" t="t" r="r" b="b"/>
              <a:pathLst>
                <a:path w="6689" h="9108" extrusionOk="0">
                  <a:moveTo>
                    <a:pt x="3371" y="0"/>
                  </a:moveTo>
                  <a:cubicBezTo>
                    <a:pt x="1559" y="0"/>
                    <a:pt x="69" y="2023"/>
                    <a:pt x="23" y="4520"/>
                  </a:cubicBezTo>
                  <a:cubicBezTo>
                    <a:pt x="1" y="7031"/>
                    <a:pt x="1439" y="9085"/>
                    <a:pt x="3265" y="9108"/>
                  </a:cubicBezTo>
                  <a:cubicBezTo>
                    <a:pt x="3275" y="9108"/>
                    <a:pt x="3285" y="9108"/>
                    <a:pt x="3296" y="9108"/>
                  </a:cubicBezTo>
                  <a:cubicBezTo>
                    <a:pt x="5130" y="9108"/>
                    <a:pt x="6620" y="7108"/>
                    <a:pt x="6643" y="4611"/>
                  </a:cubicBezTo>
                  <a:cubicBezTo>
                    <a:pt x="6688" y="2100"/>
                    <a:pt x="5228" y="46"/>
                    <a:pt x="3402" y="0"/>
                  </a:cubicBezTo>
                  <a:cubicBezTo>
                    <a:pt x="3391" y="0"/>
                    <a:pt x="3381"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1"/>
            <p:cNvSpPr/>
            <p:nvPr/>
          </p:nvSpPr>
          <p:spPr>
            <a:xfrm>
              <a:off x="4460800" y="2118800"/>
              <a:ext cx="40525" cy="85075"/>
            </a:xfrm>
            <a:custGeom>
              <a:avLst/>
              <a:gdLst/>
              <a:ahLst/>
              <a:cxnLst/>
              <a:rect l="l" t="t" r="r" b="b"/>
              <a:pathLst>
                <a:path w="1621" h="3403" extrusionOk="0">
                  <a:moveTo>
                    <a:pt x="845" y="1"/>
                  </a:moveTo>
                  <a:cubicBezTo>
                    <a:pt x="411" y="1"/>
                    <a:pt x="46" y="754"/>
                    <a:pt x="23" y="1690"/>
                  </a:cubicBezTo>
                  <a:cubicBezTo>
                    <a:pt x="0" y="2626"/>
                    <a:pt x="365" y="3402"/>
                    <a:pt x="799" y="3402"/>
                  </a:cubicBezTo>
                  <a:cubicBezTo>
                    <a:pt x="805" y="3402"/>
                    <a:pt x="812" y="3402"/>
                    <a:pt x="818" y="3402"/>
                  </a:cubicBezTo>
                  <a:cubicBezTo>
                    <a:pt x="1243" y="3402"/>
                    <a:pt x="1598" y="2635"/>
                    <a:pt x="1621" y="1713"/>
                  </a:cubicBezTo>
                  <a:cubicBezTo>
                    <a:pt x="1621" y="777"/>
                    <a:pt x="1278" y="24"/>
                    <a:pt x="845"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1"/>
            <p:cNvSpPr/>
            <p:nvPr/>
          </p:nvSpPr>
          <p:spPr>
            <a:xfrm>
              <a:off x="4406025" y="2139350"/>
              <a:ext cx="1115025" cy="76475"/>
            </a:xfrm>
            <a:custGeom>
              <a:avLst/>
              <a:gdLst/>
              <a:ahLst/>
              <a:cxnLst/>
              <a:rect l="l" t="t" r="r" b="b"/>
              <a:pathLst>
                <a:path w="44601" h="3059" extrusionOk="0">
                  <a:moveTo>
                    <a:pt x="0" y="0"/>
                  </a:moveTo>
                  <a:lnTo>
                    <a:pt x="0" y="1553"/>
                  </a:lnTo>
                  <a:lnTo>
                    <a:pt x="44532" y="3059"/>
                  </a:lnTo>
                  <a:lnTo>
                    <a:pt x="44601" y="1553"/>
                  </a:lnTo>
                  <a:lnTo>
                    <a:pt x="0" y="0"/>
                  </a:lnTo>
                  <a:close/>
                </a:path>
              </a:pathLst>
            </a:custGeom>
            <a:solidFill>
              <a:srgbClr val="C7C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1"/>
            <p:cNvSpPr/>
            <p:nvPr/>
          </p:nvSpPr>
          <p:spPr>
            <a:xfrm>
              <a:off x="4411150" y="2144475"/>
              <a:ext cx="1104775" cy="49675"/>
            </a:xfrm>
            <a:custGeom>
              <a:avLst/>
              <a:gdLst/>
              <a:ahLst/>
              <a:cxnLst/>
              <a:rect l="l" t="t" r="r" b="b"/>
              <a:pathLst>
                <a:path w="44191" h="1987" extrusionOk="0">
                  <a:moveTo>
                    <a:pt x="0" y="1"/>
                  </a:moveTo>
                  <a:lnTo>
                    <a:pt x="0" y="435"/>
                  </a:lnTo>
                  <a:lnTo>
                    <a:pt x="44190" y="1987"/>
                  </a:lnTo>
                  <a:lnTo>
                    <a:pt x="44190" y="1553"/>
                  </a:lnTo>
                  <a:lnTo>
                    <a:pt x="0" y="1"/>
                  </a:lnTo>
                  <a:close/>
                </a:path>
              </a:pathLst>
            </a:custGeom>
            <a:solidFill>
              <a:srgbClr val="EEE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1"/>
            <p:cNvSpPr/>
            <p:nvPr/>
          </p:nvSpPr>
          <p:spPr>
            <a:xfrm>
              <a:off x="4460800" y="2118800"/>
              <a:ext cx="30825" cy="85050"/>
            </a:xfrm>
            <a:custGeom>
              <a:avLst/>
              <a:gdLst/>
              <a:ahLst/>
              <a:cxnLst/>
              <a:rect l="l" t="t" r="r" b="b"/>
              <a:pathLst>
                <a:path w="1233" h="3402" extrusionOk="0">
                  <a:moveTo>
                    <a:pt x="845" y="1"/>
                  </a:moveTo>
                  <a:cubicBezTo>
                    <a:pt x="411" y="1"/>
                    <a:pt x="46" y="754"/>
                    <a:pt x="23" y="1690"/>
                  </a:cubicBezTo>
                  <a:cubicBezTo>
                    <a:pt x="0" y="2626"/>
                    <a:pt x="365" y="3402"/>
                    <a:pt x="799" y="3402"/>
                  </a:cubicBezTo>
                  <a:cubicBezTo>
                    <a:pt x="959" y="3402"/>
                    <a:pt x="1096" y="3310"/>
                    <a:pt x="1233" y="3151"/>
                  </a:cubicBezTo>
                  <a:cubicBezTo>
                    <a:pt x="959" y="2740"/>
                    <a:pt x="799" y="2192"/>
                    <a:pt x="799" y="1598"/>
                  </a:cubicBezTo>
                  <a:cubicBezTo>
                    <a:pt x="822" y="1073"/>
                    <a:pt x="959" y="571"/>
                    <a:pt x="1187" y="206"/>
                  </a:cubicBezTo>
                  <a:cubicBezTo>
                    <a:pt x="1096" y="92"/>
                    <a:pt x="982" y="1"/>
                    <a:pt x="845"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1"/>
            <p:cNvSpPr/>
            <p:nvPr/>
          </p:nvSpPr>
          <p:spPr>
            <a:xfrm>
              <a:off x="4381475" y="2044625"/>
              <a:ext cx="159225" cy="227725"/>
            </a:xfrm>
            <a:custGeom>
              <a:avLst/>
              <a:gdLst/>
              <a:ahLst/>
              <a:cxnLst/>
              <a:rect l="l" t="t" r="r" b="b"/>
              <a:pathLst>
                <a:path w="6369" h="9109" extrusionOk="0">
                  <a:moveTo>
                    <a:pt x="3371" y="0"/>
                  </a:moveTo>
                  <a:cubicBezTo>
                    <a:pt x="1559" y="0"/>
                    <a:pt x="69" y="2023"/>
                    <a:pt x="23" y="4520"/>
                  </a:cubicBezTo>
                  <a:cubicBezTo>
                    <a:pt x="1" y="7031"/>
                    <a:pt x="1439" y="9085"/>
                    <a:pt x="3265" y="9108"/>
                  </a:cubicBezTo>
                  <a:cubicBezTo>
                    <a:pt x="3279" y="9108"/>
                    <a:pt x="3293" y="9108"/>
                    <a:pt x="3307" y="9108"/>
                  </a:cubicBezTo>
                  <a:cubicBezTo>
                    <a:pt x="4636" y="9108"/>
                    <a:pt x="5781" y="8042"/>
                    <a:pt x="6323" y="6506"/>
                  </a:cubicBezTo>
                  <a:lnTo>
                    <a:pt x="6323" y="6506"/>
                  </a:lnTo>
                  <a:cubicBezTo>
                    <a:pt x="6049" y="6734"/>
                    <a:pt x="5730" y="6871"/>
                    <a:pt x="5387" y="6871"/>
                  </a:cubicBezTo>
                  <a:cubicBezTo>
                    <a:pt x="4474" y="6871"/>
                    <a:pt x="3744" y="5821"/>
                    <a:pt x="3767" y="4565"/>
                  </a:cubicBezTo>
                  <a:cubicBezTo>
                    <a:pt x="3789" y="3324"/>
                    <a:pt x="4526" y="2305"/>
                    <a:pt x="5426" y="2305"/>
                  </a:cubicBezTo>
                  <a:cubicBezTo>
                    <a:pt x="5436" y="2305"/>
                    <a:pt x="5446" y="2306"/>
                    <a:pt x="5456" y="2306"/>
                  </a:cubicBezTo>
                  <a:cubicBezTo>
                    <a:pt x="5798" y="2306"/>
                    <a:pt x="6118" y="2466"/>
                    <a:pt x="6369" y="2694"/>
                  </a:cubicBezTo>
                  <a:cubicBezTo>
                    <a:pt x="5867" y="1142"/>
                    <a:pt x="4748" y="23"/>
                    <a:pt x="3402" y="0"/>
                  </a:cubicBezTo>
                  <a:cubicBezTo>
                    <a:pt x="3391" y="0"/>
                    <a:pt x="3381" y="0"/>
                    <a:pt x="3371" y="0"/>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1"/>
            <p:cNvSpPr/>
            <p:nvPr/>
          </p:nvSpPr>
          <p:spPr>
            <a:xfrm>
              <a:off x="4381475" y="2045175"/>
              <a:ext cx="93050" cy="227150"/>
            </a:xfrm>
            <a:custGeom>
              <a:avLst/>
              <a:gdLst/>
              <a:ahLst/>
              <a:cxnLst/>
              <a:rect l="l" t="t" r="r" b="b"/>
              <a:pathLst>
                <a:path w="3722" h="9086" extrusionOk="0">
                  <a:moveTo>
                    <a:pt x="3341" y="0"/>
                  </a:moveTo>
                  <a:cubicBezTo>
                    <a:pt x="1542" y="0"/>
                    <a:pt x="69" y="2015"/>
                    <a:pt x="23" y="4498"/>
                  </a:cubicBezTo>
                  <a:cubicBezTo>
                    <a:pt x="1" y="7009"/>
                    <a:pt x="1439" y="9063"/>
                    <a:pt x="3265" y="9086"/>
                  </a:cubicBezTo>
                  <a:cubicBezTo>
                    <a:pt x="3379" y="9086"/>
                    <a:pt x="3493" y="9086"/>
                    <a:pt x="3584" y="9063"/>
                  </a:cubicBezTo>
                  <a:cubicBezTo>
                    <a:pt x="1918" y="8812"/>
                    <a:pt x="640" y="6872"/>
                    <a:pt x="662" y="4498"/>
                  </a:cubicBezTo>
                  <a:cubicBezTo>
                    <a:pt x="708" y="2147"/>
                    <a:pt x="2032" y="207"/>
                    <a:pt x="3721" y="24"/>
                  </a:cubicBezTo>
                  <a:cubicBezTo>
                    <a:pt x="3607" y="1"/>
                    <a:pt x="3516" y="1"/>
                    <a:pt x="3402" y="1"/>
                  </a:cubicBezTo>
                  <a:cubicBezTo>
                    <a:pt x="3381" y="1"/>
                    <a:pt x="3361" y="0"/>
                    <a:pt x="3341"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1"/>
            <p:cNvSpPr/>
            <p:nvPr/>
          </p:nvSpPr>
          <p:spPr>
            <a:xfrm>
              <a:off x="4410575" y="2083050"/>
              <a:ext cx="44550" cy="140800"/>
            </a:xfrm>
            <a:custGeom>
              <a:avLst/>
              <a:gdLst/>
              <a:ahLst/>
              <a:cxnLst/>
              <a:rect l="l" t="t" r="r" b="b"/>
              <a:pathLst>
                <a:path w="1782" h="5632" extrusionOk="0">
                  <a:moveTo>
                    <a:pt x="1545" y="1"/>
                  </a:moveTo>
                  <a:cubicBezTo>
                    <a:pt x="1518" y="1"/>
                    <a:pt x="1490" y="6"/>
                    <a:pt x="1461" y="16"/>
                  </a:cubicBezTo>
                  <a:cubicBezTo>
                    <a:pt x="708" y="130"/>
                    <a:pt x="389" y="1020"/>
                    <a:pt x="206" y="1659"/>
                  </a:cubicBezTo>
                  <a:cubicBezTo>
                    <a:pt x="138" y="1887"/>
                    <a:pt x="92" y="2093"/>
                    <a:pt x="69" y="2321"/>
                  </a:cubicBezTo>
                  <a:cubicBezTo>
                    <a:pt x="1" y="3006"/>
                    <a:pt x="69" y="3736"/>
                    <a:pt x="320" y="4352"/>
                  </a:cubicBezTo>
                  <a:cubicBezTo>
                    <a:pt x="413" y="4557"/>
                    <a:pt x="1147" y="5631"/>
                    <a:pt x="1511" y="5631"/>
                  </a:cubicBezTo>
                  <a:cubicBezTo>
                    <a:pt x="1593" y="5631"/>
                    <a:pt x="1656" y="5577"/>
                    <a:pt x="1690" y="5448"/>
                  </a:cubicBezTo>
                  <a:cubicBezTo>
                    <a:pt x="1781" y="5197"/>
                    <a:pt x="1576" y="4877"/>
                    <a:pt x="1484" y="4649"/>
                  </a:cubicBezTo>
                  <a:cubicBezTo>
                    <a:pt x="1370" y="4375"/>
                    <a:pt x="1325" y="4056"/>
                    <a:pt x="1279" y="3759"/>
                  </a:cubicBezTo>
                  <a:cubicBezTo>
                    <a:pt x="1188" y="3120"/>
                    <a:pt x="1073" y="2481"/>
                    <a:pt x="1119" y="1842"/>
                  </a:cubicBezTo>
                  <a:cubicBezTo>
                    <a:pt x="1165" y="1362"/>
                    <a:pt x="1279" y="883"/>
                    <a:pt x="1507" y="449"/>
                  </a:cubicBezTo>
                  <a:cubicBezTo>
                    <a:pt x="1553" y="381"/>
                    <a:pt x="1758" y="130"/>
                    <a:pt x="1644" y="38"/>
                  </a:cubicBezTo>
                  <a:cubicBezTo>
                    <a:pt x="1617" y="12"/>
                    <a:pt x="1583" y="1"/>
                    <a:pt x="1545" y="1"/>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1"/>
            <p:cNvSpPr/>
            <p:nvPr/>
          </p:nvSpPr>
          <p:spPr>
            <a:xfrm>
              <a:off x="4541825" y="2117675"/>
              <a:ext cx="30850" cy="85050"/>
            </a:xfrm>
            <a:custGeom>
              <a:avLst/>
              <a:gdLst/>
              <a:ahLst/>
              <a:cxnLst/>
              <a:rect l="l" t="t" r="r" b="b"/>
              <a:pathLst>
                <a:path w="1234" h="3402" extrusionOk="0">
                  <a:moveTo>
                    <a:pt x="845" y="0"/>
                  </a:moveTo>
                  <a:cubicBezTo>
                    <a:pt x="411" y="0"/>
                    <a:pt x="46" y="753"/>
                    <a:pt x="23" y="1689"/>
                  </a:cubicBezTo>
                  <a:cubicBezTo>
                    <a:pt x="0" y="2625"/>
                    <a:pt x="366" y="3378"/>
                    <a:pt x="799" y="3401"/>
                  </a:cubicBezTo>
                  <a:cubicBezTo>
                    <a:pt x="959" y="3401"/>
                    <a:pt x="1096" y="3287"/>
                    <a:pt x="1233" y="3127"/>
                  </a:cubicBezTo>
                  <a:cubicBezTo>
                    <a:pt x="959" y="2716"/>
                    <a:pt x="799" y="2191"/>
                    <a:pt x="799" y="1598"/>
                  </a:cubicBezTo>
                  <a:cubicBezTo>
                    <a:pt x="822" y="1050"/>
                    <a:pt x="959" y="571"/>
                    <a:pt x="1187" y="183"/>
                  </a:cubicBezTo>
                  <a:cubicBezTo>
                    <a:pt x="1096" y="69"/>
                    <a:pt x="959" y="0"/>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1"/>
            <p:cNvSpPr/>
            <p:nvPr/>
          </p:nvSpPr>
          <p:spPr>
            <a:xfrm>
              <a:off x="4462500" y="2043475"/>
              <a:ext cx="159225" cy="227150"/>
            </a:xfrm>
            <a:custGeom>
              <a:avLst/>
              <a:gdLst/>
              <a:ahLst/>
              <a:cxnLst/>
              <a:rect l="l" t="t" r="r" b="b"/>
              <a:pathLst>
                <a:path w="6369" h="9086" extrusionOk="0">
                  <a:moveTo>
                    <a:pt x="3371" y="1"/>
                  </a:moveTo>
                  <a:cubicBezTo>
                    <a:pt x="1559" y="1"/>
                    <a:pt x="69" y="2001"/>
                    <a:pt x="24" y="4497"/>
                  </a:cubicBezTo>
                  <a:cubicBezTo>
                    <a:pt x="1" y="7008"/>
                    <a:pt x="1439" y="9062"/>
                    <a:pt x="3265" y="9085"/>
                  </a:cubicBezTo>
                  <a:cubicBezTo>
                    <a:pt x="3279" y="9085"/>
                    <a:pt x="3293" y="9086"/>
                    <a:pt x="3307" y="9086"/>
                  </a:cubicBezTo>
                  <a:cubicBezTo>
                    <a:pt x="4636" y="9086"/>
                    <a:pt x="5781" y="8019"/>
                    <a:pt x="6323" y="6483"/>
                  </a:cubicBezTo>
                  <a:lnTo>
                    <a:pt x="6323" y="6483"/>
                  </a:lnTo>
                  <a:cubicBezTo>
                    <a:pt x="6069" y="6716"/>
                    <a:pt x="5776" y="6851"/>
                    <a:pt x="5461" y="6851"/>
                  </a:cubicBezTo>
                  <a:cubicBezTo>
                    <a:pt x="5437" y="6851"/>
                    <a:pt x="5412" y="6850"/>
                    <a:pt x="5388" y="6848"/>
                  </a:cubicBezTo>
                  <a:cubicBezTo>
                    <a:pt x="4475" y="6848"/>
                    <a:pt x="3744" y="5821"/>
                    <a:pt x="3767" y="4543"/>
                  </a:cubicBezTo>
                  <a:cubicBezTo>
                    <a:pt x="3790" y="3288"/>
                    <a:pt x="4543" y="2283"/>
                    <a:pt x="5456" y="2283"/>
                  </a:cubicBezTo>
                  <a:cubicBezTo>
                    <a:pt x="5798" y="2306"/>
                    <a:pt x="6118" y="2443"/>
                    <a:pt x="6369" y="2694"/>
                  </a:cubicBezTo>
                  <a:cubicBezTo>
                    <a:pt x="5867" y="1119"/>
                    <a:pt x="4726" y="24"/>
                    <a:pt x="3402" y="1"/>
                  </a:cubicBezTo>
                  <a:cubicBezTo>
                    <a:pt x="3391" y="1"/>
                    <a:pt x="3381" y="1"/>
                    <a:pt x="3371" y="1"/>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1"/>
            <p:cNvSpPr/>
            <p:nvPr/>
          </p:nvSpPr>
          <p:spPr>
            <a:xfrm>
              <a:off x="4462500" y="2043475"/>
              <a:ext cx="93050" cy="227150"/>
            </a:xfrm>
            <a:custGeom>
              <a:avLst/>
              <a:gdLst/>
              <a:ahLst/>
              <a:cxnLst/>
              <a:rect l="l" t="t" r="r" b="b"/>
              <a:pathLst>
                <a:path w="3722" h="9086" extrusionOk="0">
                  <a:moveTo>
                    <a:pt x="3371" y="1"/>
                  </a:moveTo>
                  <a:cubicBezTo>
                    <a:pt x="1559" y="1"/>
                    <a:pt x="69" y="2001"/>
                    <a:pt x="24" y="4497"/>
                  </a:cubicBezTo>
                  <a:cubicBezTo>
                    <a:pt x="1" y="7008"/>
                    <a:pt x="1439" y="9062"/>
                    <a:pt x="3265" y="9085"/>
                  </a:cubicBezTo>
                  <a:lnTo>
                    <a:pt x="3584" y="9085"/>
                  </a:lnTo>
                  <a:cubicBezTo>
                    <a:pt x="1918" y="8834"/>
                    <a:pt x="640" y="6871"/>
                    <a:pt x="663" y="4497"/>
                  </a:cubicBezTo>
                  <a:cubicBezTo>
                    <a:pt x="708" y="2146"/>
                    <a:pt x="2032" y="229"/>
                    <a:pt x="3721" y="24"/>
                  </a:cubicBezTo>
                  <a:cubicBezTo>
                    <a:pt x="3607" y="1"/>
                    <a:pt x="3516" y="1"/>
                    <a:pt x="3402" y="1"/>
                  </a:cubicBezTo>
                  <a:cubicBezTo>
                    <a:pt x="3391" y="1"/>
                    <a:pt x="3381" y="1"/>
                    <a:pt x="337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1"/>
            <p:cNvSpPr/>
            <p:nvPr/>
          </p:nvSpPr>
          <p:spPr>
            <a:xfrm>
              <a:off x="4491600" y="2081575"/>
              <a:ext cx="43975" cy="140875"/>
            </a:xfrm>
            <a:custGeom>
              <a:avLst/>
              <a:gdLst/>
              <a:ahLst/>
              <a:cxnLst/>
              <a:rect l="l" t="t" r="r" b="b"/>
              <a:pathLst>
                <a:path w="1759" h="5635" extrusionOk="0">
                  <a:moveTo>
                    <a:pt x="1562" y="0"/>
                  </a:moveTo>
                  <a:cubicBezTo>
                    <a:pt x="1530" y="0"/>
                    <a:pt x="1496" y="6"/>
                    <a:pt x="1462" y="6"/>
                  </a:cubicBezTo>
                  <a:cubicBezTo>
                    <a:pt x="708" y="120"/>
                    <a:pt x="389" y="1010"/>
                    <a:pt x="206" y="1649"/>
                  </a:cubicBezTo>
                  <a:cubicBezTo>
                    <a:pt x="138" y="1878"/>
                    <a:pt x="92" y="2106"/>
                    <a:pt x="69" y="2334"/>
                  </a:cubicBezTo>
                  <a:cubicBezTo>
                    <a:pt x="1" y="2996"/>
                    <a:pt x="69" y="3727"/>
                    <a:pt x="320" y="4366"/>
                  </a:cubicBezTo>
                  <a:cubicBezTo>
                    <a:pt x="414" y="4553"/>
                    <a:pt x="1155" y="5634"/>
                    <a:pt x="1518" y="5634"/>
                  </a:cubicBezTo>
                  <a:cubicBezTo>
                    <a:pt x="1596" y="5634"/>
                    <a:pt x="1657" y="5583"/>
                    <a:pt x="1690" y="5461"/>
                  </a:cubicBezTo>
                  <a:cubicBezTo>
                    <a:pt x="1758" y="5187"/>
                    <a:pt x="1576" y="4891"/>
                    <a:pt x="1484" y="4662"/>
                  </a:cubicBezTo>
                  <a:cubicBezTo>
                    <a:pt x="1370" y="4366"/>
                    <a:pt x="1325" y="4069"/>
                    <a:pt x="1279" y="3749"/>
                  </a:cubicBezTo>
                  <a:cubicBezTo>
                    <a:pt x="1188" y="3133"/>
                    <a:pt x="1074" y="2494"/>
                    <a:pt x="1119" y="1855"/>
                  </a:cubicBezTo>
                  <a:cubicBezTo>
                    <a:pt x="1165" y="1353"/>
                    <a:pt x="1279" y="873"/>
                    <a:pt x="1507" y="463"/>
                  </a:cubicBezTo>
                  <a:cubicBezTo>
                    <a:pt x="1530" y="371"/>
                    <a:pt x="1758" y="120"/>
                    <a:pt x="1644" y="29"/>
                  </a:cubicBezTo>
                  <a:cubicBezTo>
                    <a:pt x="1621" y="6"/>
                    <a:pt x="1593" y="0"/>
                    <a:pt x="1562"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1"/>
            <p:cNvSpPr/>
            <p:nvPr/>
          </p:nvSpPr>
          <p:spPr>
            <a:xfrm>
              <a:off x="4626850" y="2042325"/>
              <a:ext cx="167225" cy="227150"/>
            </a:xfrm>
            <a:custGeom>
              <a:avLst/>
              <a:gdLst/>
              <a:ahLst/>
              <a:cxnLst/>
              <a:rect l="l" t="t" r="r" b="b"/>
              <a:pathLst>
                <a:path w="6689" h="9086" extrusionOk="0">
                  <a:moveTo>
                    <a:pt x="3364" y="0"/>
                  </a:moveTo>
                  <a:cubicBezTo>
                    <a:pt x="1565" y="0"/>
                    <a:pt x="69" y="2015"/>
                    <a:pt x="46" y="4498"/>
                  </a:cubicBezTo>
                  <a:cubicBezTo>
                    <a:pt x="0" y="7008"/>
                    <a:pt x="1461" y="9063"/>
                    <a:pt x="3287" y="9086"/>
                  </a:cubicBezTo>
                  <a:cubicBezTo>
                    <a:pt x="3298" y="9086"/>
                    <a:pt x="3308" y="9086"/>
                    <a:pt x="3318" y="9086"/>
                  </a:cubicBezTo>
                  <a:cubicBezTo>
                    <a:pt x="5130" y="9086"/>
                    <a:pt x="6620" y="7086"/>
                    <a:pt x="6665" y="4589"/>
                  </a:cubicBezTo>
                  <a:cubicBezTo>
                    <a:pt x="6688" y="2078"/>
                    <a:pt x="5250" y="24"/>
                    <a:pt x="3424" y="1"/>
                  </a:cubicBezTo>
                  <a:cubicBezTo>
                    <a:pt x="3404" y="1"/>
                    <a:pt x="3384" y="0"/>
                    <a:pt x="3364"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1"/>
            <p:cNvSpPr/>
            <p:nvPr/>
          </p:nvSpPr>
          <p:spPr>
            <a:xfrm>
              <a:off x="4706725" y="2115950"/>
              <a:ext cx="40550" cy="85075"/>
            </a:xfrm>
            <a:custGeom>
              <a:avLst/>
              <a:gdLst/>
              <a:ahLst/>
              <a:cxnLst/>
              <a:rect l="l" t="t" r="r" b="b"/>
              <a:pathLst>
                <a:path w="1622" h="3403" extrusionOk="0">
                  <a:moveTo>
                    <a:pt x="823" y="1"/>
                  </a:moveTo>
                  <a:cubicBezTo>
                    <a:pt x="389" y="1"/>
                    <a:pt x="24" y="754"/>
                    <a:pt x="1" y="1690"/>
                  </a:cubicBezTo>
                  <a:cubicBezTo>
                    <a:pt x="1" y="2648"/>
                    <a:pt x="343" y="3402"/>
                    <a:pt x="777" y="3402"/>
                  </a:cubicBezTo>
                  <a:cubicBezTo>
                    <a:pt x="784" y="3402"/>
                    <a:pt x="791" y="3402"/>
                    <a:pt x="797" y="3402"/>
                  </a:cubicBezTo>
                  <a:cubicBezTo>
                    <a:pt x="1244" y="3402"/>
                    <a:pt x="1599" y="2657"/>
                    <a:pt x="1599" y="1712"/>
                  </a:cubicBezTo>
                  <a:cubicBezTo>
                    <a:pt x="1622" y="777"/>
                    <a:pt x="1279" y="23"/>
                    <a:pt x="82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1"/>
            <p:cNvSpPr/>
            <p:nvPr/>
          </p:nvSpPr>
          <p:spPr>
            <a:xfrm>
              <a:off x="4545825" y="2043475"/>
              <a:ext cx="167225" cy="227725"/>
            </a:xfrm>
            <a:custGeom>
              <a:avLst/>
              <a:gdLst/>
              <a:ahLst/>
              <a:cxnLst/>
              <a:rect l="l" t="t" r="r" b="b"/>
              <a:pathLst>
                <a:path w="6689" h="9109" extrusionOk="0">
                  <a:moveTo>
                    <a:pt x="3393" y="1"/>
                  </a:moveTo>
                  <a:cubicBezTo>
                    <a:pt x="1581" y="1"/>
                    <a:pt x="69" y="2001"/>
                    <a:pt x="46" y="4497"/>
                  </a:cubicBezTo>
                  <a:cubicBezTo>
                    <a:pt x="0" y="7008"/>
                    <a:pt x="1461" y="9085"/>
                    <a:pt x="3287" y="9108"/>
                  </a:cubicBezTo>
                  <a:cubicBezTo>
                    <a:pt x="3297" y="9108"/>
                    <a:pt x="3308" y="9108"/>
                    <a:pt x="3318" y="9108"/>
                  </a:cubicBezTo>
                  <a:cubicBezTo>
                    <a:pt x="5130" y="9108"/>
                    <a:pt x="6620" y="7108"/>
                    <a:pt x="6665" y="4611"/>
                  </a:cubicBezTo>
                  <a:cubicBezTo>
                    <a:pt x="6688" y="2078"/>
                    <a:pt x="5250" y="24"/>
                    <a:pt x="3424" y="1"/>
                  </a:cubicBezTo>
                  <a:cubicBezTo>
                    <a:pt x="3414" y="1"/>
                    <a:pt x="3403" y="1"/>
                    <a:pt x="3393" y="1"/>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1"/>
            <p:cNvSpPr/>
            <p:nvPr/>
          </p:nvSpPr>
          <p:spPr>
            <a:xfrm>
              <a:off x="4625700" y="2117675"/>
              <a:ext cx="40550" cy="85050"/>
            </a:xfrm>
            <a:custGeom>
              <a:avLst/>
              <a:gdLst/>
              <a:ahLst/>
              <a:cxnLst/>
              <a:rect l="l" t="t" r="r" b="b"/>
              <a:pathLst>
                <a:path w="1622" h="3402" extrusionOk="0">
                  <a:moveTo>
                    <a:pt x="822" y="0"/>
                  </a:moveTo>
                  <a:cubicBezTo>
                    <a:pt x="389" y="0"/>
                    <a:pt x="24" y="753"/>
                    <a:pt x="1" y="1689"/>
                  </a:cubicBezTo>
                  <a:cubicBezTo>
                    <a:pt x="1" y="2625"/>
                    <a:pt x="343" y="3401"/>
                    <a:pt x="777" y="3401"/>
                  </a:cubicBezTo>
                  <a:cubicBezTo>
                    <a:pt x="1233" y="3401"/>
                    <a:pt x="1599" y="2648"/>
                    <a:pt x="1599" y="1712"/>
                  </a:cubicBezTo>
                  <a:cubicBezTo>
                    <a:pt x="1621" y="776"/>
                    <a:pt x="1279" y="0"/>
                    <a:pt x="822"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1"/>
            <p:cNvSpPr/>
            <p:nvPr/>
          </p:nvSpPr>
          <p:spPr>
            <a:xfrm>
              <a:off x="4625700" y="2117675"/>
              <a:ext cx="30275" cy="85050"/>
            </a:xfrm>
            <a:custGeom>
              <a:avLst/>
              <a:gdLst/>
              <a:ahLst/>
              <a:cxnLst/>
              <a:rect l="l" t="t" r="r" b="b"/>
              <a:pathLst>
                <a:path w="1211" h="3402" extrusionOk="0">
                  <a:moveTo>
                    <a:pt x="822" y="0"/>
                  </a:moveTo>
                  <a:cubicBezTo>
                    <a:pt x="389" y="0"/>
                    <a:pt x="24" y="753"/>
                    <a:pt x="1" y="1689"/>
                  </a:cubicBezTo>
                  <a:cubicBezTo>
                    <a:pt x="1" y="2625"/>
                    <a:pt x="343" y="3401"/>
                    <a:pt x="777" y="3401"/>
                  </a:cubicBezTo>
                  <a:cubicBezTo>
                    <a:pt x="937" y="3401"/>
                    <a:pt x="1096" y="3310"/>
                    <a:pt x="1211" y="3127"/>
                  </a:cubicBezTo>
                  <a:cubicBezTo>
                    <a:pt x="937" y="2739"/>
                    <a:pt x="777" y="2191"/>
                    <a:pt x="800" y="1598"/>
                  </a:cubicBezTo>
                  <a:cubicBezTo>
                    <a:pt x="800" y="1050"/>
                    <a:pt x="959" y="571"/>
                    <a:pt x="1188" y="183"/>
                  </a:cubicBezTo>
                  <a:cubicBezTo>
                    <a:pt x="1074" y="69"/>
                    <a:pt x="959" y="0"/>
                    <a:pt x="822"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1"/>
            <p:cNvSpPr/>
            <p:nvPr/>
          </p:nvSpPr>
          <p:spPr>
            <a:xfrm>
              <a:off x="4545825" y="2043475"/>
              <a:ext cx="159800" cy="227725"/>
            </a:xfrm>
            <a:custGeom>
              <a:avLst/>
              <a:gdLst/>
              <a:ahLst/>
              <a:cxnLst/>
              <a:rect l="l" t="t" r="r" b="b"/>
              <a:pathLst>
                <a:path w="6392" h="9109" extrusionOk="0">
                  <a:moveTo>
                    <a:pt x="3393" y="1"/>
                  </a:moveTo>
                  <a:cubicBezTo>
                    <a:pt x="1581" y="1"/>
                    <a:pt x="69" y="2001"/>
                    <a:pt x="46" y="4497"/>
                  </a:cubicBezTo>
                  <a:cubicBezTo>
                    <a:pt x="0" y="7008"/>
                    <a:pt x="1461" y="9085"/>
                    <a:pt x="3287" y="9108"/>
                  </a:cubicBezTo>
                  <a:cubicBezTo>
                    <a:pt x="3301" y="9108"/>
                    <a:pt x="3315" y="9108"/>
                    <a:pt x="3329" y="9108"/>
                  </a:cubicBezTo>
                  <a:cubicBezTo>
                    <a:pt x="4635" y="9108"/>
                    <a:pt x="5781" y="8042"/>
                    <a:pt x="6323" y="6506"/>
                  </a:cubicBezTo>
                  <a:lnTo>
                    <a:pt x="6323" y="6506"/>
                  </a:lnTo>
                  <a:cubicBezTo>
                    <a:pt x="6049" y="6734"/>
                    <a:pt x="5752" y="6871"/>
                    <a:pt x="5410" y="6871"/>
                  </a:cubicBezTo>
                  <a:cubicBezTo>
                    <a:pt x="4497" y="6848"/>
                    <a:pt x="3766" y="5821"/>
                    <a:pt x="3766" y="4566"/>
                  </a:cubicBezTo>
                  <a:cubicBezTo>
                    <a:pt x="3789" y="3302"/>
                    <a:pt x="4526" y="2306"/>
                    <a:pt x="5447" y="2306"/>
                  </a:cubicBezTo>
                  <a:cubicBezTo>
                    <a:pt x="5457" y="2306"/>
                    <a:pt x="5468" y="2306"/>
                    <a:pt x="5478" y="2306"/>
                  </a:cubicBezTo>
                  <a:cubicBezTo>
                    <a:pt x="5821" y="2306"/>
                    <a:pt x="6117" y="2443"/>
                    <a:pt x="6391" y="2694"/>
                  </a:cubicBezTo>
                  <a:cubicBezTo>
                    <a:pt x="5866" y="1119"/>
                    <a:pt x="4748" y="24"/>
                    <a:pt x="3424" y="1"/>
                  </a:cubicBezTo>
                  <a:cubicBezTo>
                    <a:pt x="3414" y="1"/>
                    <a:pt x="3403" y="1"/>
                    <a:pt x="3393" y="1"/>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1"/>
            <p:cNvSpPr/>
            <p:nvPr/>
          </p:nvSpPr>
          <p:spPr>
            <a:xfrm>
              <a:off x="4545825" y="2043475"/>
              <a:ext cx="93025" cy="227725"/>
            </a:xfrm>
            <a:custGeom>
              <a:avLst/>
              <a:gdLst/>
              <a:ahLst/>
              <a:cxnLst/>
              <a:rect l="l" t="t" r="r" b="b"/>
              <a:pathLst>
                <a:path w="3721" h="9109" extrusionOk="0">
                  <a:moveTo>
                    <a:pt x="3393" y="1"/>
                  </a:moveTo>
                  <a:cubicBezTo>
                    <a:pt x="1581" y="1"/>
                    <a:pt x="69" y="2001"/>
                    <a:pt x="46" y="4497"/>
                  </a:cubicBezTo>
                  <a:cubicBezTo>
                    <a:pt x="0" y="7008"/>
                    <a:pt x="1461" y="9085"/>
                    <a:pt x="3287" y="9108"/>
                  </a:cubicBezTo>
                  <a:cubicBezTo>
                    <a:pt x="3401" y="9108"/>
                    <a:pt x="3493" y="9085"/>
                    <a:pt x="3607" y="9085"/>
                  </a:cubicBezTo>
                  <a:cubicBezTo>
                    <a:pt x="1918" y="8834"/>
                    <a:pt x="639" y="6871"/>
                    <a:pt x="685" y="4520"/>
                  </a:cubicBezTo>
                  <a:cubicBezTo>
                    <a:pt x="708" y="2146"/>
                    <a:pt x="2055" y="229"/>
                    <a:pt x="3721" y="24"/>
                  </a:cubicBezTo>
                  <a:cubicBezTo>
                    <a:pt x="3629" y="24"/>
                    <a:pt x="3515" y="1"/>
                    <a:pt x="3424" y="1"/>
                  </a:cubicBezTo>
                  <a:cubicBezTo>
                    <a:pt x="3414" y="1"/>
                    <a:pt x="3403" y="1"/>
                    <a:pt x="3393"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1"/>
            <p:cNvSpPr/>
            <p:nvPr/>
          </p:nvSpPr>
          <p:spPr>
            <a:xfrm>
              <a:off x="4574925" y="2081725"/>
              <a:ext cx="44525" cy="140925"/>
            </a:xfrm>
            <a:custGeom>
              <a:avLst/>
              <a:gdLst/>
              <a:ahLst/>
              <a:cxnLst/>
              <a:rect l="l" t="t" r="r" b="b"/>
              <a:pathLst>
                <a:path w="1781" h="5637" extrusionOk="0">
                  <a:moveTo>
                    <a:pt x="1461" y="0"/>
                  </a:moveTo>
                  <a:cubicBezTo>
                    <a:pt x="708" y="137"/>
                    <a:pt x="388" y="1027"/>
                    <a:pt x="206" y="1666"/>
                  </a:cubicBezTo>
                  <a:cubicBezTo>
                    <a:pt x="160" y="1872"/>
                    <a:pt x="114" y="2100"/>
                    <a:pt x="92" y="2328"/>
                  </a:cubicBezTo>
                  <a:cubicBezTo>
                    <a:pt x="0" y="3013"/>
                    <a:pt x="92" y="3721"/>
                    <a:pt x="343" y="4360"/>
                  </a:cubicBezTo>
                  <a:cubicBezTo>
                    <a:pt x="417" y="4547"/>
                    <a:pt x="1166" y="5637"/>
                    <a:pt x="1535" y="5637"/>
                  </a:cubicBezTo>
                  <a:cubicBezTo>
                    <a:pt x="1616" y="5637"/>
                    <a:pt x="1679" y="5583"/>
                    <a:pt x="1712" y="5455"/>
                  </a:cubicBezTo>
                  <a:cubicBezTo>
                    <a:pt x="1781" y="5181"/>
                    <a:pt x="1598" y="4885"/>
                    <a:pt x="1507" y="4656"/>
                  </a:cubicBezTo>
                  <a:cubicBezTo>
                    <a:pt x="1393" y="4360"/>
                    <a:pt x="1324" y="4063"/>
                    <a:pt x="1279" y="3766"/>
                  </a:cubicBezTo>
                  <a:cubicBezTo>
                    <a:pt x="1187" y="3127"/>
                    <a:pt x="1096" y="2488"/>
                    <a:pt x="1142" y="1849"/>
                  </a:cubicBezTo>
                  <a:cubicBezTo>
                    <a:pt x="1164" y="1370"/>
                    <a:pt x="1279" y="890"/>
                    <a:pt x="1507" y="457"/>
                  </a:cubicBezTo>
                  <a:cubicBezTo>
                    <a:pt x="1552" y="365"/>
                    <a:pt x="1758" y="114"/>
                    <a:pt x="1644" y="23"/>
                  </a:cubicBezTo>
                  <a:cubicBezTo>
                    <a:pt x="1598" y="0"/>
                    <a:pt x="1530" y="0"/>
                    <a:pt x="1461"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1"/>
            <p:cNvSpPr/>
            <p:nvPr/>
          </p:nvSpPr>
          <p:spPr>
            <a:xfrm>
              <a:off x="4706725" y="2115950"/>
              <a:ext cx="30275" cy="85050"/>
            </a:xfrm>
            <a:custGeom>
              <a:avLst/>
              <a:gdLst/>
              <a:ahLst/>
              <a:cxnLst/>
              <a:rect l="l" t="t" r="r" b="b"/>
              <a:pathLst>
                <a:path w="1211" h="3402" extrusionOk="0">
                  <a:moveTo>
                    <a:pt x="823" y="1"/>
                  </a:moveTo>
                  <a:cubicBezTo>
                    <a:pt x="389" y="1"/>
                    <a:pt x="24" y="754"/>
                    <a:pt x="1" y="1690"/>
                  </a:cubicBezTo>
                  <a:cubicBezTo>
                    <a:pt x="1" y="2625"/>
                    <a:pt x="343" y="3402"/>
                    <a:pt x="777" y="3402"/>
                  </a:cubicBezTo>
                  <a:cubicBezTo>
                    <a:pt x="937" y="3402"/>
                    <a:pt x="1097" y="3310"/>
                    <a:pt x="1211" y="3150"/>
                  </a:cubicBezTo>
                  <a:cubicBezTo>
                    <a:pt x="937" y="2740"/>
                    <a:pt x="777" y="2192"/>
                    <a:pt x="800" y="1598"/>
                  </a:cubicBezTo>
                  <a:cubicBezTo>
                    <a:pt x="800" y="1073"/>
                    <a:pt x="960" y="571"/>
                    <a:pt x="1188" y="206"/>
                  </a:cubicBezTo>
                  <a:cubicBezTo>
                    <a:pt x="1074" y="92"/>
                    <a:pt x="960" y="23"/>
                    <a:pt x="82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1"/>
            <p:cNvSpPr/>
            <p:nvPr/>
          </p:nvSpPr>
          <p:spPr>
            <a:xfrm>
              <a:off x="4626850" y="2042325"/>
              <a:ext cx="159225" cy="227150"/>
            </a:xfrm>
            <a:custGeom>
              <a:avLst/>
              <a:gdLst/>
              <a:ahLst/>
              <a:cxnLst/>
              <a:rect l="l" t="t" r="r" b="b"/>
              <a:pathLst>
                <a:path w="6369" h="9086" extrusionOk="0">
                  <a:moveTo>
                    <a:pt x="3364" y="0"/>
                  </a:moveTo>
                  <a:cubicBezTo>
                    <a:pt x="1565" y="0"/>
                    <a:pt x="69" y="2015"/>
                    <a:pt x="46" y="4498"/>
                  </a:cubicBezTo>
                  <a:cubicBezTo>
                    <a:pt x="0" y="7008"/>
                    <a:pt x="1461" y="9063"/>
                    <a:pt x="3287" y="9086"/>
                  </a:cubicBezTo>
                  <a:cubicBezTo>
                    <a:pt x="3301" y="9086"/>
                    <a:pt x="3315" y="9086"/>
                    <a:pt x="3329" y="9086"/>
                  </a:cubicBezTo>
                  <a:cubicBezTo>
                    <a:pt x="4635" y="9086"/>
                    <a:pt x="5781" y="8019"/>
                    <a:pt x="6323" y="6483"/>
                  </a:cubicBezTo>
                  <a:lnTo>
                    <a:pt x="6323" y="6483"/>
                  </a:lnTo>
                  <a:cubicBezTo>
                    <a:pt x="6049" y="6712"/>
                    <a:pt x="5752" y="6849"/>
                    <a:pt x="5410" y="6849"/>
                  </a:cubicBezTo>
                  <a:cubicBezTo>
                    <a:pt x="4497" y="6849"/>
                    <a:pt x="3767" y="5799"/>
                    <a:pt x="3767" y="4543"/>
                  </a:cubicBezTo>
                  <a:cubicBezTo>
                    <a:pt x="3789" y="3288"/>
                    <a:pt x="4543" y="2284"/>
                    <a:pt x="5479" y="2284"/>
                  </a:cubicBezTo>
                  <a:cubicBezTo>
                    <a:pt x="5798" y="2284"/>
                    <a:pt x="6118" y="2443"/>
                    <a:pt x="6369" y="2672"/>
                  </a:cubicBezTo>
                  <a:cubicBezTo>
                    <a:pt x="5867" y="1120"/>
                    <a:pt x="4748" y="1"/>
                    <a:pt x="3424" y="1"/>
                  </a:cubicBezTo>
                  <a:cubicBezTo>
                    <a:pt x="3404" y="1"/>
                    <a:pt x="3384" y="0"/>
                    <a:pt x="3364" y="0"/>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1"/>
            <p:cNvSpPr/>
            <p:nvPr/>
          </p:nvSpPr>
          <p:spPr>
            <a:xfrm>
              <a:off x="4626850" y="2042325"/>
              <a:ext cx="93025" cy="227150"/>
            </a:xfrm>
            <a:custGeom>
              <a:avLst/>
              <a:gdLst/>
              <a:ahLst/>
              <a:cxnLst/>
              <a:rect l="l" t="t" r="r" b="b"/>
              <a:pathLst>
                <a:path w="3721" h="9086" extrusionOk="0">
                  <a:moveTo>
                    <a:pt x="3364" y="0"/>
                  </a:moveTo>
                  <a:cubicBezTo>
                    <a:pt x="1565" y="0"/>
                    <a:pt x="69" y="2015"/>
                    <a:pt x="46" y="4498"/>
                  </a:cubicBezTo>
                  <a:cubicBezTo>
                    <a:pt x="0" y="7008"/>
                    <a:pt x="1461" y="9063"/>
                    <a:pt x="3287" y="9086"/>
                  </a:cubicBezTo>
                  <a:cubicBezTo>
                    <a:pt x="3379" y="9086"/>
                    <a:pt x="3493" y="9086"/>
                    <a:pt x="3607" y="9063"/>
                  </a:cubicBezTo>
                  <a:cubicBezTo>
                    <a:pt x="1918" y="8812"/>
                    <a:pt x="640" y="6872"/>
                    <a:pt x="685" y="4498"/>
                  </a:cubicBezTo>
                  <a:cubicBezTo>
                    <a:pt x="708" y="2147"/>
                    <a:pt x="2055" y="229"/>
                    <a:pt x="3721" y="24"/>
                  </a:cubicBezTo>
                  <a:cubicBezTo>
                    <a:pt x="3630" y="1"/>
                    <a:pt x="3516" y="1"/>
                    <a:pt x="3424" y="1"/>
                  </a:cubicBezTo>
                  <a:cubicBezTo>
                    <a:pt x="3404" y="1"/>
                    <a:pt x="3384" y="0"/>
                    <a:pt x="3364"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1"/>
            <p:cNvSpPr/>
            <p:nvPr/>
          </p:nvSpPr>
          <p:spPr>
            <a:xfrm>
              <a:off x="4655950" y="2080200"/>
              <a:ext cx="44525" cy="140800"/>
            </a:xfrm>
            <a:custGeom>
              <a:avLst/>
              <a:gdLst/>
              <a:ahLst/>
              <a:cxnLst/>
              <a:rect l="l" t="t" r="r" b="b"/>
              <a:pathLst>
                <a:path w="1781" h="5632" extrusionOk="0">
                  <a:moveTo>
                    <a:pt x="1545" y="0"/>
                  </a:moveTo>
                  <a:cubicBezTo>
                    <a:pt x="1518" y="0"/>
                    <a:pt x="1490" y="6"/>
                    <a:pt x="1461" y="15"/>
                  </a:cubicBezTo>
                  <a:cubicBezTo>
                    <a:pt x="708" y="130"/>
                    <a:pt x="389" y="1020"/>
                    <a:pt x="206" y="1659"/>
                  </a:cubicBezTo>
                  <a:cubicBezTo>
                    <a:pt x="160" y="1887"/>
                    <a:pt x="115" y="2115"/>
                    <a:pt x="92" y="2321"/>
                  </a:cubicBezTo>
                  <a:cubicBezTo>
                    <a:pt x="1" y="3006"/>
                    <a:pt x="92" y="3736"/>
                    <a:pt x="343" y="4352"/>
                  </a:cubicBezTo>
                  <a:cubicBezTo>
                    <a:pt x="418" y="4557"/>
                    <a:pt x="1163" y="5631"/>
                    <a:pt x="1532" y="5631"/>
                  </a:cubicBezTo>
                  <a:cubicBezTo>
                    <a:pt x="1615" y="5631"/>
                    <a:pt x="1679" y="5577"/>
                    <a:pt x="1712" y="5448"/>
                  </a:cubicBezTo>
                  <a:cubicBezTo>
                    <a:pt x="1781" y="5197"/>
                    <a:pt x="1598" y="4877"/>
                    <a:pt x="1507" y="4649"/>
                  </a:cubicBezTo>
                  <a:cubicBezTo>
                    <a:pt x="1393" y="4375"/>
                    <a:pt x="1324" y="4055"/>
                    <a:pt x="1279" y="3759"/>
                  </a:cubicBezTo>
                  <a:cubicBezTo>
                    <a:pt x="1187" y="3120"/>
                    <a:pt x="1096" y="2481"/>
                    <a:pt x="1142" y="1841"/>
                  </a:cubicBezTo>
                  <a:cubicBezTo>
                    <a:pt x="1165" y="1362"/>
                    <a:pt x="1279" y="883"/>
                    <a:pt x="1507" y="449"/>
                  </a:cubicBezTo>
                  <a:cubicBezTo>
                    <a:pt x="1553" y="381"/>
                    <a:pt x="1758" y="130"/>
                    <a:pt x="1644" y="38"/>
                  </a:cubicBezTo>
                  <a:cubicBezTo>
                    <a:pt x="1617" y="11"/>
                    <a:pt x="1583" y="0"/>
                    <a:pt x="1545"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1"/>
            <p:cNvSpPr/>
            <p:nvPr/>
          </p:nvSpPr>
          <p:spPr>
            <a:xfrm>
              <a:off x="4706725" y="2048625"/>
              <a:ext cx="167225" cy="227700"/>
            </a:xfrm>
            <a:custGeom>
              <a:avLst/>
              <a:gdLst/>
              <a:ahLst/>
              <a:cxnLst/>
              <a:rect l="l" t="t" r="r" b="b"/>
              <a:pathLst>
                <a:path w="6689" h="9108" extrusionOk="0">
                  <a:moveTo>
                    <a:pt x="3371" y="0"/>
                  </a:moveTo>
                  <a:cubicBezTo>
                    <a:pt x="1559" y="0"/>
                    <a:pt x="69" y="2023"/>
                    <a:pt x="24" y="4520"/>
                  </a:cubicBezTo>
                  <a:cubicBezTo>
                    <a:pt x="1" y="7030"/>
                    <a:pt x="1439" y="9085"/>
                    <a:pt x="3265" y="9107"/>
                  </a:cubicBezTo>
                  <a:cubicBezTo>
                    <a:pt x="3275" y="9108"/>
                    <a:pt x="3286" y="9108"/>
                    <a:pt x="3296" y="9108"/>
                  </a:cubicBezTo>
                  <a:cubicBezTo>
                    <a:pt x="5108" y="9108"/>
                    <a:pt x="6620" y="7108"/>
                    <a:pt x="6643" y="4611"/>
                  </a:cubicBezTo>
                  <a:cubicBezTo>
                    <a:pt x="6689" y="2100"/>
                    <a:pt x="5228" y="46"/>
                    <a:pt x="3402" y="0"/>
                  </a:cubicBezTo>
                  <a:cubicBezTo>
                    <a:pt x="3392" y="0"/>
                    <a:pt x="3382"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1"/>
            <p:cNvSpPr/>
            <p:nvPr/>
          </p:nvSpPr>
          <p:spPr>
            <a:xfrm>
              <a:off x="4786050" y="2122800"/>
              <a:ext cx="40550" cy="85050"/>
            </a:xfrm>
            <a:custGeom>
              <a:avLst/>
              <a:gdLst/>
              <a:ahLst/>
              <a:cxnLst/>
              <a:rect l="l" t="t" r="r" b="b"/>
              <a:pathLst>
                <a:path w="1622" h="3402" extrusionOk="0">
                  <a:moveTo>
                    <a:pt x="845" y="0"/>
                  </a:moveTo>
                  <a:cubicBezTo>
                    <a:pt x="412" y="0"/>
                    <a:pt x="46" y="754"/>
                    <a:pt x="24" y="1690"/>
                  </a:cubicBezTo>
                  <a:cubicBezTo>
                    <a:pt x="1" y="2625"/>
                    <a:pt x="366" y="3401"/>
                    <a:pt x="800" y="3401"/>
                  </a:cubicBezTo>
                  <a:cubicBezTo>
                    <a:pt x="806" y="3402"/>
                    <a:pt x="812" y="3402"/>
                    <a:pt x="818" y="3402"/>
                  </a:cubicBezTo>
                  <a:cubicBezTo>
                    <a:pt x="1244" y="3402"/>
                    <a:pt x="1599" y="2635"/>
                    <a:pt x="1621" y="1712"/>
                  </a:cubicBezTo>
                  <a:cubicBezTo>
                    <a:pt x="1621" y="777"/>
                    <a:pt x="1279" y="23"/>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1"/>
            <p:cNvSpPr/>
            <p:nvPr/>
          </p:nvSpPr>
          <p:spPr>
            <a:xfrm>
              <a:off x="4786050" y="2122800"/>
              <a:ext cx="30850" cy="85050"/>
            </a:xfrm>
            <a:custGeom>
              <a:avLst/>
              <a:gdLst/>
              <a:ahLst/>
              <a:cxnLst/>
              <a:rect l="l" t="t" r="r" b="b"/>
              <a:pathLst>
                <a:path w="1234" h="3402" extrusionOk="0">
                  <a:moveTo>
                    <a:pt x="845" y="0"/>
                  </a:moveTo>
                  <a:cubicBezTo>
                    <a:pt x="412" y="0"/>
                    <a:pt x="46" y="754"/>
                    <a:pt x="24" y="1690"/>
                  </a:cubicBezTo>
                  <a:cubicBezTo>
                    <a:pt x="1" y="2625"/>
                    <a:pt x="366" y="3401"/>
                    <a:pt x="800" y="3401"/>
                  </a:cubicBezTo>
                  <a:cubicBezTo>
                    <a:pt x="959" y="3401"/>
                    <a:pt x="1096" y="3310"/>
                    <a:pt x="1233" y="3150"/>
                  </a:cubicBezTo>
                  <a:cubicBezTo>
                    <a:pt x="959" y="2740"/>
                    <a:pt x="800" y="2192"/>
                    <a:pt x="800" y="1598"/>
                  </a:cubicBezTo>
                  <a:cubicBezTo>
                    <a:pt x="822" y="1073"/>
                    <a:pt x="959" y="571"/>
                    <a:pt x="1188" y="183"/>
                  </a:cubicBezTo>
                  <a:cubicBezTo>
                    <a:pt x="1096" y="92"/>
                    <a:pt x="959" y="0"/>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1"/>
            <p:cNvSpPr/>
            <p:nvPr/>
          </p:nvSpPr>
          <p:spPr>
            <a:xfrm>
              <a:off x="4706725" y="2048625"/>
              <a:ext cx="159250" cy="227700"/>
            </a:xfrm>
            <a:custGeom>
              <a:avLst/>
              <a:gdLst/>
              <a:ahLst/>
              <a:cxnLst/>
              <a:rect l="l" t="t" r="r" b="b"/>
              <a:pathLst>
                <a:path w="6370" h="9108" extrusionOk="0">
                  <a:moveTo>
                    <a:pt x="3371" y="0"/>
                  </a:moveTo>
                  <a:cubicBezTo>
                    <a:pt x="1559" y="0"/>
                    <a:pt x="69" y="2023"/>
                    <a:pt x="24" y="4520"/>
                  </a:cubicBezTo>
                  <a:cubicBezTo>
                    <a:pt x="1" y="7030"/>
                    <a:pt x="1439" y="9085"/>
                    <a:pt x="3265" y="9107"/>
                  </a:cubicBezTo>
                  <a:cubicBezTo>
                    <a:pt x="3279" y="9108"/>
                    <a:pt x="3293" y="9108"/>
                    <a:pt x="3307" y="9108"/>
                  </a:cubicBezTo>
                  <a:cubicBezTo>
                    <a:pt x="4636" y="9108"/>
                    <a:pt x="5782" y="8041"/>
                    <a:pt x="6324" y="6505"/>
                  </a:cubicBezTo>
                  <a:lnTo>
                    <a:pt x="6324" y="6505"/>
                  </a:lnTo>
                  <a:cubicBezTo>
                    <a:pt x="6050" y="6734"/>
                    <a:pt x="5730" y="6871"/>
                    <a:pt x="5388" y="6871"/>
                  </a:cubicBezTo>
                  <a:cubicBezTo>
                    <a:pt x="4475" y="6871"/>
                    <a:pt x="3744" y="5821"/>
                    <a:pt x="3767" y="4565"/>
                  </a:cubicBezTo>
                  <a:cubicBezTo>
                    <a:pt x="3790" y="3324"/>
                    <a:pt x="4527" y="2305"/>
                    <a:pt x="5426" y="2305"/>
                  </a:cubicBezTo>
                  <a:cubicBezTo>
                    <a:pt x="5436" y="2305"/>
                    <a:pt x="5446" y="2305"/>
                    <a:pt x="5456" y="2306"/>
                  </a:cubicBezTo>
                  <a:cubicBezTo>
                    <a:pt x="5799" y="2306"/>
                    <a:pt x="6118" y="2465"/>
                    <a:pt x="6369" y="2694"/>
                  </a:cubicBezTo>
                  <a:cubicBezTo>
                    <a:pt x="5867" y="1141"/>
                    <a:pt x="4726" y="23"/>
                    <a:pt x="3402" y="0"/>
                  </a:cubicBezTo>
                  <a:cubicBezTo>
                    <a:pt x="3392" y="0"/>
                    <a:pt x="3382" y="0"/>
                    <a:pt x="3371" y="0"/>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1"/>
            <p:cNvSpPr/>
            <p:nvPr/>
          </p:nvSpPr>
          <p:spPr>
            <a:xfrm>
              <a:off x="4706725" y="2048625"/>
              <a:ext cx="93050" cy="227700"/>
            </a:xfrm>
            <a:custGeom>
              <a:avLst/>
              <a:gdLst/>
              <a:ahLst/>
              <a:cxnLst/>
              <a:rect l="l" t="t" r="r" b="b"/>
              <a:pathLst>
                <a:path w="3722" h="9108" extrusionOk="0">
                  <a:moveTo>
                    <a:pt x="3371" y="0"/>
                  </a:moveTo>
                  <a:cubicBezTo>
                    <a:pt x="1559" y="0"/>
                    <a:pt x="69" y="2023"/>
                    <a:pt x="24" y="4520"/>
                  </a:cubicBezTo>
                  <a:cubicBezTo>
                    <a:pt x="1" y="7030"/>
                    <a:pt x="1439" y="9085"/>
                    <a:pt x="3265" y="9107"/>
                  </a:cubicBezTo>
                  <a:cubicBezTo>
                    <a:pt x="3379" y="9107"/>
                    <a:pt x="3493" y="9107"/>
                    <a:pt x="3585" y="9085"/>
                  </a:cubicBezTo>
                  <a:cubicBezTo>
                    <a:pt x="1918" y="8834"/>
                    <a:pt x="640" y="6893"/>
                    <a:pt x="663" y="4520"/>
                  </a:cubicBezTo>
                  <a:cubicBezTo>
                    <a:pt x="709" y="2169"/>
                    <a:pt x="2032" y="228"/>
                    <a:pt x="3722" y="46"/>
                  </a:cubicBezTo>
                  <a:cubicBezTo>
                    <a:pt x="3607" y="23"/>
                    <a:pt x="3516" y="23"/>
                    <a:pt x="3402" y="0"/>
                  </a:cubicBezTo>
                  <a:cubicBezTo>
                    <a:pt x="3392" y="0"/>
                    <a:pt x="3382" y="0"/>
                    <a:pt x="3371"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1"/>
            <p:cNvSpPr/>
            <p:nvPr/>
          </p:nvSpPr>
          <p:spPr>
            <a:xfrm>
              <a:off x="4735850" y="2087050"/>
              <a:ext cx="43950" cy="140775"/>
            </a:xfrm>
            <a:custGeom>
              <a:avLst/>
              <a:gdLst/>
              <a:ahLst/>
              <a:cxnLst/>
              <a:rect l="l" t="t" r="r" b="b"/>
              <a:pathLst>
                <a:path w="1758" h="5631" extrusionOk="0">
                  <a:moveTo>
                    <a:pt x="1544" y="0"/>
                  </a:moveTo>
                  <a:cubicBezTo>
                    <a:pt x="1518" y="0"/>
                    <a:pt x="1489" y="6"/>
                    <a:pt x="1461" y="15"/>
                  </a:cubicBezTo>
                  <a:cubicBezTo>
                    <a:pt x="708" y="129"/>
                    <a:pt x="388" y="1020"/>
                    <a:pt x="205" y="1659"/>
                  </a:cubicBezTo>
                  <a:cubicBezTo>
                    <a:pt x="137" y="1887"/>
                    <a:pt x="91" y="2092"/>
                    <a:pt x="69" y="2321"/>
                  </a:cubicBezTo>
                  <a:cubicBezTo>
                    <a:pt x="0" y="3005"/>
                    <a:pt x="69" y="3736"/>
                    <a:pt x="320" y="4352"/>
                  </a:cubicBezTo>
                  <a:cubicBezTo>
                    <a:pt x="413" y="4557"/>
                    <a:pt x="1146" y="5631"/>
                    <a:pt x="1511" y="5631"/>
                  </a:cubicBezTo>
                  <a:cubicBezTo>
                    <a:pt x="1593" y="5631"/>
                    <a:pt x="1656" y="5577"/>
                    <a:pt x="1689" y="5448"/>
                  </a:cubicBezTo>
                  <a:cubicBezTo>
                    <a:pt x="1758" y="5197"/>
                    <a:pt x="1575" y="4877"/>
                    <a:pt x="1484" y="4649"/>
                  </a:cubicBezTo>
                  <a:cubicBezTo>
                    <a:pt x="1370" y="4375"/>
                    <a:pt x="1324" y="4055"/>
                    <a:pt x="1278" y="3759"/>
                  </a:cubicBezTo>
                  <a:cubicBezTo>
                    <a:pt x="1187" y="3120"/>
                    <a:pt x="1073" y="2480"/>
                    <a:pt x="1119" y="1841"/>
                  </a:cubicBezTo>
                  <a:cubicBezTo>
                    <a:pt x="1164" y="1362"/>
                    <a:pt x="1278" y="883"/>
                    <a:pt x="1507" y="449"/>
                  </a:cubicBezTo>
                  <a:cubicBezTo>
                    <a:pt x="1529" y="381"/>
                    <a:pt x="1758" y="129"/>
                    <a:pt x="1643" y="38"/>
                  </a:cubicBezTo>
                  <a:cubicBezTo>
                    <a:pt x="1617" y="11"/>
                    <a:pt x="1582" y="0"/>
                    <a:pt x="1544"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1"/>
            <p:cNvSpPr/>
            <p:nvPr/>
          </p:nvSpPr>
          <p:spPr>
            <a:xfrm>
              <a:off x="4867075" y="2121650"/>
              <a:ext cx="30850" cy="85050"/>
            </a:xfrm>
            <a:custGeom>
              <a:avLst/>
              <a:gdLst/>
              <a:ahLst/>
              <a:cxnLst/>
              <a:rect l="l" t="t" r="r" b="b"/>
              <a:pathLst>
                <a:path w="1234" h="3402" extrusionOk="0">
                  <a:moveTo>
                    <a:pt x="827" y="0"/>
                  </a:moveTo>
                  <a:cubicBezTo>
                    <a:pt x="401" y="0"/>
                    <a:pt x="46" y="768"/>
                    <a:pt x="24" y="1690"/>
                  </a:cubicBezTo>
                  <a:cubicBezTo>
                    <a:pt x="1" y="2626"/>
                    <a:pt x="366" y="3379"/>
                    <a:pt x="800" y="3402"/>
                  </a:cubicBezTo>
                  <a:cubicBezTo>
                    <a:pt x="960" y="3402"/>
                    <a:pt x="1097" y="3288"/>
                    <a:pt x="1233" y="3128"/>
                  </a:cubicBezTo>
                  <a:cubicBezTo>
                    <a:pt x="960" y="2717"/>
                    <a:pt x="800" y="2192"/>
                    <a:pt x="800" y="1599"/>
                  </a:cubicBezTo>
                  <a:cubicBezTo>
                    <a:pt x="823" y="1051"/>
                    <a:pt x="960" y="571"/>
                    <a:pt x="1188" y="183"/>
                  </a:cubicBezTo>
                  <a:cubicBezTo>
                    <a:pt x="1097" y="69"/>
                    <a:pt x="960" y="1"/>
                    <a:pt x="845" y="1"/>
                  </a:cubicBezTo>
                  <a:cubicBezTo>
                    <a:pt x="839" y="1"/>
                    <a:pt x="833" y="0"/>
                    <a:pt x="827" y="0"/>
                  </a:cubicBezTo>
                  <a:close/>
                </a:path>
              </a:pathLst>
            </a:custGeom>
            <a:solidFill>
              <a:srgbClr val="C83F3D">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1"/>
            <p:cNvSpPr/>
            <p:nvPr/>
          </p:nvSpPr>
          <p:spPr>
            <a:xfrm>
              <a:off x="4787775" y="2047475"/>
              <a:ext cx="159225" cy="227150"/>
            </a:xfrm>
            <a:custGeom>
              <a:avLst/>
              <a:gdLst/>
              <a:ahLst/>
              <a:cxnLst/>
              <a:rect l="l" t="t" r="r" b="b"/>
              <a:pathLst>
                <a:path w="6369" h="9086" extrusionOk="0">
                  <a:moveTo>
                    <a:pt x="3370" y="0"/>
                  </a:moveTo>
                  <a:cubicBezTo>
                    <a:pt x="1558" y="0"/>
                    <a:pt x="68" y="2000"/>
                    <a:pt x="23" y="4497"/>
                  </a:cubicBezTo>
                  <a:cubicBezTo>
                    <a:pt x="0" y="7008"/>
                    <a:pt x="1438" y="9062"/>
                    <a:pt x="3264" y="9085"/>
                  </a:cubicBezTo>
                  <a:cubicBezTo>
                    <a:pt x="3278" y="9085"/>
                    <a:pt x="3292" y="9085"/>
                    <a:pt x="3306" y="9085"/>
                  </a:cubicBezTo>
                  <a:cubicBezTo>
                    <a:pt x="4635" y="9085"/>
                    <a:pt x="5781" y="8019"/>
                    <a:pt x="6323" y="6483"/>
                  </a:cubicBezTo>
                  <a:lnTo>
                    <a:pt x="6323" y="6483"/>
                  </a:lnTo>
                  <a:cubicBezTo>
                    <a:pt x="6069" y="6716"/>
                    <a:pt x="5775" y="6851"/>
                    <a:pt x="5461" y="6851"/>
                  </a:cubicBezTo>
                  <a:cubicBezTo>
                    <a:pt x="5436" y="6851"/>
                    <a:pt x="5412" y="6850"/>
                    <a:pt x="5387" y="6848"/>
                  </a:cubicBezTo>
                  <a:cubicBezTo>
                    <a:pt x="4474" y="6848"/>
                    <a:pt x="3744" y="5821"/>
                    <a:pt x="3766" y="4543"/>
                  </a:cubicBezTo>
                  <a:cubicBezTo>
                    <a:pt x="3789" y="3287"/>
                    <a:pt x="4542" y="2283"/>
                    <a:pt x="5455" y="2283"/>
                  </a:cubicBezTo>
                  <a:cubicBezTo>
                    <a:pt x="5798" y="2306"/>
                    <a:pt x="6117" y="2443"/>
                    <a:pt x="6368" y="2694"/>
                  </a:cubicBezTo>
                  <a:cubicBezTo>
                    <a:pt x="5866" y="1119"/>
                    <a:pt x="4725" y="23"/>
                    <a:pt x="3401" y="1"/>
                  </a:cubicBezTo>
                  <a:cubicBezTo>
                    <a:pt x="3391" y="0"/>
                    <a:pt x="3381" y="0"/>
                    <a:pt x="3370" y="0"/>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1"/>
            <p:cNvSpPr/>
            <p:nvPr/>
          </p:nvSpPr>
          <p:spPr>
            <a:xfrm>
              <a:off x="4787775" y="2047475"/>
              <a:ext cx="93025" cy="227125"/>
            </a:xfrm>
            <a:custGeom>
              <a:avLst/>
              <a:gdLst/>
              <a:ahLst/>
              <a:cxnLst/>
              <a:rect l="l" t="t" r="r" b="b"/>
              <a:pathLst>
                <a:path w="3721" h="9085" extrusionOk="0">
                  <a:moveTo>
                    <a:pt x="3370" y="0"/>
                  </a:moveTo>
                  <a:cubicBezTo>
                    <a:pt x="1558" y="0"/>
                    <a:pt x="68" y="2000"/>
                    <a:pt x="23" y="4497"/>
                  </a:cubicBezTo>
                  <a:cubicBezTo>
                    <a:pt x="0" y="7008"/>
                    <a:pt x="1438" y="9062"/>
                    <a:pt x="3264" y="9085"/>
                  </a:cubicBezTo>
                  <a:lnTo>
                    <a:pt x="3584" y="9085"/>
                  </a:lnTo>
                  <a:cubicBezTo>
                    <a:pt x="1917" y="8834"/>
                    <a:pt x="639" y="6871"/>
                    <a:pt x="662" y="4497"/>
                  </a:cubicBezTo>
                  <a:cubicBezTo>
                    <a:pt x="708" y="2146"/>
                    <a:pt x="2032" y="229"/>
                    <a:pt x="3721" y="23"/>
                  </a:cubicBezTo>
                  <a:cubicBezTo>
                    <a:pt x="3607" y="1"/>
                    <a:pt x="3515" y="1"/>
                    <a:pt x="3401" y="1"/>
                  </a:cubicBezTo>
                  <a:cubicBezTo>
                    <a:pt x="3391" y="0"/>
                    <a:pt x="3381" y="0"/>
                    <a:pt x="3370"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1"/>
            <p:cNvSpPr/>
            <p:nvPr/>
          </p:nvSpPr>
          <p:spPr>
            <a:xfrm>
              <a:off x="4816875" y="2085575"/>
              <a:ext cx="43950" cy="140875"/>
            </a:xfrm>
            <a:custGeom>
              <a:avLst/>
              <a:gdLst/>
              <a:ahLst/>
              <a:cxnLst/>
              <a:rect l="l" t="t" r="r" b="b"/>
              <a:pathLst>
                <a:path w="1758" h="5635" extrusionOk="0">
                  <a:moveTo>
                    <a:pt x="1561" y="0"/>
                  </a:moveTo>
                  <a:cubicBezTo>
                    <a:pt x="1530" y="0"/>
                    <a:pt x="1495" y="6"/>
                    <a:pt x="1461" y="6"/>
                  </a:cubicBezTo>
                  <a:cubicBezTo>
                    <a:pt x="708" y="120"/>
                    <a:pt x="388" y="1010"/>
                    <a:pt x="206" y="1649"/>
                  </a:cubicBezTo>
                  <a:cubicBezTo>
                    <a:pt x="137" y="1878"/>
                    <a:pt x="92" y="2106"/>
                    <a:pt x="69" y="2334"/>
                  </a:cubicBezTo>
                  <a:cubicBezTo>
                    <a:pt x="0" y="2996"/>
                    <a:pt x="69" y="3726"/>
                    <a:pt x="320" y="4365"/>
                  </a:cubicBezTo>
                  <a:cubicBezTo>
                    <a:pt x="414" y="4553"/>
                    <a:pt x="1154" y="5634"/>
                    <a:pt x="1517" y="5634"/>
                  </a:cubicBezTo>
                  <a:cubicBezTo>
                    <a:pt x="1596" y="5634"/>
                    <a:pt x="1657" y="5583"/>
                    <a:pt x="1689" y="5461"/>
                  </a:cubicBezTo>
                  <a:cubicBezTo>
                    <a:pt x="1758" y="5187"/>
                    <a:pt x="1575" y="4890"/>
                    <a:pt x="1484" y="4662"/>
                  </a:cubicBezTo>
                  <a:cubicBezTo>
                    <a:pt x="1370" y="4365"/>
                    <a:pt x="1324" y="4069"/>
                    <a:pt x="1278" y="3749"/>
                  </a:cubicBezTo>
                  <a:cubicBezTo>
                    <a:pt x="1164" y="3133"/>
                    <a:pt x="1073" y="2494"/>
                    <a:pt x="1119" y="1855"/>
                  </a:cubicBezTo>
                  <a:cubicBezTo>
                    <a:pt x="1164" y="1353"/>
                    <a:pt x="1256" y="873"/>
                    <a:pt x="1507" y="462"/>
                  </a:cubicBezTo>
                  <a:cubicBezTo>
                    <a:pt x="1530" y="371"/>
                    <a:pt x="1758" y="120"/>
                    <a:pt x="1644" y="29"/>
                  </a:cubicBezTo>
                  <a:cubicBezTo>
                    <a:pt x="1621" y="6"/>
                    <a:pt x="1592" y="0"/>
                    <a:pt x="1561"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1"/>
            <p:cNvSpPr/>
            <p:nvPr/>
          </p:nvSpPr>
          <p:spPr>
            <a:xfrm>
              <a:off x="5336150" y="2142775"/>
              <a:ext cx="30825" cy="85050"/>
            </a:xfrm>
            <a:custGeom>
              <a:avLst/>
              <a:gdLst/>
              <a:ahLst/>
              <a:cxnLst/>
              <a:rect l="l" t="t" r="r" b="b"/>
              <a:pathLst>
                <a:path w="1233" h="3402" extrusionOk="0">
                  <a:moveTo>
                    <a:pt x="845" y="0"/>
                  </a:moveTo>
                  <a:cubicBezTo>
                    <a:pt x="411" y="0"/>
                    <a:pt x="46" y="754"/>
                    <a:pt x="23" y="1689"/>
                  </a:cubicBezTo>
                  <a:cubicBezTo>
                    <a:pt x="0" y="2625"/>
                    <a:pt x="343" y="3401"/>
                    <a:pt x="799" y="3401"/>
                  </a:cubicBezTo>
                  <a:cubicBezTo>
                    <a:pt x="959" y="3401"/>
                    <a:pt x="1096" y="3310"/>
                    <a:pt x="1233" y="3127"/>
                  </a:cubicBezTo>
                  <a:cubicBezTo>
                    <a:pt x="959" y="2717"/>
                    <a:pt x="799" y="2192"/>
                    <a:pt x="799" y="1598"/>
                  </a:cubicBezTo>
                  <a:cubicBezTo>
                    <a:pt x="822" y="1050"/>
                    <a:pt x="959" y="571"/>
                    <a:pt x="1187" y="183"/>
                  </a:cubicBezTo>
                  <a:cubicBezTo>
                    <a:pt x="1096" y="69"/>
                    <a:pt x="959" y="0"/>
                    <a:pt x="845" y="0"/>
                  </a:cubicBezTo>
                  <a:close/>
                </a:path>
              </a:pathLst>
            </a:custGeom>
            <a:solidFill>
              <a:srgbClr val="C83F3D">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1"/>
            <p:cNvSpPr/>
            <p:nvPr/>
          </p:nvSpPr>
          <p:spPr>
            <a:xfrm>
              <a:off x="5256825" y="2068575"/>
              <a:ext cx="159225" cy="227725"/>
            </a:xfrm>
            <a:custGeom>
              <a:avLst/>
              <a:gdLst/>
              <a:ahLst/>
              <a:cxnLst/>
              <a:rect l="l" t="t" r="r" b="b"/>
              <a:pathLst>
                <a:path w="6369" h="9109" extrusionOk="0">
                  <a:moveTo>
                    <a:pt x="3371" y="1"/>
                  </a:moveTo>
                  <a:cubicBezTo>
                    <a:pt x="1559" y="1"/>
                    <a:pt x="69" y="2001"/>
                    <a:pt x="23" y="4498"/>
                  </a:cubicBezTo>
                  <a:cubicBezTo>
                    <a:pt x="1" y="7008"/>
                    <a:pt x="1439" y="9063"/>
                    <a:pt x="3265" y="9108"/>
                  </a:cubicBezTo>
                  <a:cubicBezTo>
                    <a:pt x="4611" y="9108"/>
                    <a:pt x="5775" y="8058"/>
                    <a:pt x="6323" y="6506"/>
                  </a:cubicBezTo>
                  <a:lnTo>
                    <a:pt x="6323" y="6506"/>
                  </a:lnTo>
                  <a:cubicBezTo>
                    <a:pt x="6049" y="6735"/>
                    <a:pt x="5730" y="6871"/>
                    <a:pt x="5387" y="6871"/>
                  </a:cubicBezTo>
                  <a:cubicBezTo>
                    <a:pt x="4474" y="6849"/>
                    <a:pt x="3744" y="5822"/>
                    <a:pt x="3767" y="4566"/>
                  </a:cubicBezTo>
                  <a:cubicBezTo>
                    <a:pt x="3789" y="3302"/>
                    <a:pt x="4526" y="2306"/>
                    <a:pt x="5425" y="2306"/>
                  </a:cubicBezTo>
                  <a:cubicBezTo>
                    <a:pt x="5435" y="2306"/>
                    <a:pt x="5446" y="2306"/>
                    <a:pt x="5456" y="2306"/>
                  </a:cubicBezTo>
                  <a:cubicBezTo>
                    <a:pt x="5798" y="2306"/>
                    <a:pt x="6118" y="2443"/>
                    <a:pt x="6369" y="2694"/>
                  </a:cubicBezTo>
                  <a:cubicBezTo>
                    <a:pt x="5867" y="1120"/>
                    <a:pt x="4725" y="24"/>
                    <a:pt x="3402" y="1"/>
                  </a:cubicBezTo>
                  <a:cubicBezTo>
                    <a:pt x="3391" y="1"/>
                    <a:pt x="3381" y="1"/>
                    <a:pt x="3371" y="1"/>
                  </a:cubicBezTo>
                  <a:close/>
                </a:path>
              </a:pathLst>
            </a:custGeom>
            <a:solidFill>
              <a:srgbClr val="E95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1"/>
            <p:cNvSpPr/>
            <p:nvPr/>
          </p:nvSpPr>
          <p:spPr>
            <a:xfrm>
              <a:off x="5256825" y="2068575"/>
              <a:ext cx="93050" cy="227725"/>
            </a:xfrm>
            <a:custGeom>
              <a:avLst/>
              <a:gdLst/>
              <a:ahLst/>
              <a:cxnLst/>
              <a:rect l="l" t="t" r="r" b="b"/>
              <a:pathLst>
                <a:path w="3722" h="9109" extrusionOk="0">
                  <a:moveTo>
                    <a:pt x="3371" y="1"/>
                  </a:moveTo>
                  <a:cubicBezTo>
                    <a:pt x="1559" y="1"/>
                    <a:pt x="69" y="2001"/>
                    <a:pt x="23" y="4498"/>
                  </a:cubicBezTo>
                  <a:cubicBezTo>
                    <a:pt x="1" y="7008"/>
                    <a:pt x="1439" y="9063"/>
                    <a:pt x="3265" y="9108"/>
                  </a:cubicBezTo>
                  <a:cubicBezTo>
                    <a:pt x="3379" y="9108"/>
                    <a:pt x="3493" y="9086"/>
                    <a:pt x="3584" y="9086"/>
                  </a:cubicBezTo>
                  <a:cubicBezTo>
                    <a:pt x="1918" y="8834"/>
                    <a:pt x="640" y="6871"/>
                    <a:pt x="663" y="4520"/>
                  </a:cubicBezTo>
                  <a:cubicBezTo>
                    <a:pt x="708" y="2147"/>
                    <a:pt x="2032" y="229"/>
                    <a:pt x="3721" y="24"/>
                  </a:cubicBezTo>
                  <a:cubicBezTo>
                    <a:pt x="3607" y="24"/>
                    <a:pt x="3516" y="1"/>
                    <a:pt x="3402" y="1"/>
                  </a:cubicBezTo>
                  <a:cubicBezTo>
                    <a:pt x="3391" y="1"/>
                    <a:pt x="3381" y="1"/>
                    <a:pt x="337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1"/>
            <p:cNvSpPr/>
            <p:nvPr/>
          </p:nvSpPr>
          <p:spPr>
            <a:xfrm>
              <a:off x="5285925" y="2106825"/>
              <a:ext cx="43975" cy="140950"/>
            </a:xfrm>
            <a:custGeom>
              <a:avLst/>
              <a:gdLst/>
              <a:ahLst/>
              <a:cxnLst/>
              <a:rect l="l" t="t" r="r" b="b"/>
              <a:pathLst>
                <a:path w="1759" h="5638" extrusionOk="0">
                  <a:moveTo>
                    <a:pt x="1461" y="0"/>
                  </a:moveTo>
                  <a:cubicBezTo>
                    <a:pt x="708" y="137"/>
                    <a:pt x="389" y="1005"/>
                    <a:pt x="206" y="1667"/>
                  </a:cubicBezTo>
                  <a:cubicBezTo>
                    <a:pt x="138" y="1872"/>
                    <a:pt x="92" y="2100"/>
                    <a:pt x="69" y="2329"/>
                  </a:cubicBezTo>
                  <a:cubicBezTo>
                    <a:pt x="1" y="3013"/>
                    <a:pt x="69" y="3721"/>
                    <a:pt x="320" y="4360"/>
                  </a:cubicBezTo>
                  <a:cubicBezTo>
                    <a:pt x="414" y="4547"/>
                    <a:pt x="1150" y="5637"/>
                    <a:pt x="1514" y="5637"/>
                  </a:cubicBezTo>
                  <a:cubicBezTo>
                    <a:pt x="1594" y="5637"/>
                    <a:pt x="1657" y="5584"/>
                    <a:pt x="1690" y="5456"/>
                  </a:cubicBezTo>
                  <a:cubicBezTo>
                    <a:pt x="1758" y="5182"/>
                    <a:pt x="1576" y="4885"/>
                    <a:pt x="1484" y="4657"/>
                  </a:cubicBezTo>
                  <a:cubicBezTo>
                    <a:pt x="1370" y="4360"/>
                    <a:pt x="1325" y="4063"/>
                    <a:pt x="1279" y="3767"/>
                  </a:cubicBezTo>
                  <a:cubicBezTo>
                    <a:pt x="1165" y="3127"/>
                    <a:pt x="1073" y="2488"/>
                    <a:pt x="1119" y="1849"/>
                  </a:cubicBezTo>
                  <a:cubicBezTo>
                    <a:pt x="1165" y="1370"/>
                    <a:pt x="1256" y="891"/>
                    <a:pt x="1507" y="457"/>
                  </a:cubicBezTo>
                  <a:cubicBezTo>
                    <a:pt x="1530" y="366"/>
                    <a:pt x="1758" y="115"/>
                    <a:pt x="1644" y="23"/>
                  </a:cubicBezTo>
                  <a:cubicBezTo>
                    <a:pt x="1598" y="0"/>
                    <a:pt x="1530" y="0"/>
                    <a:pt x="1461" y="0"/>
                  </a:cubicBezTo>
                  <a:close/>
                </a:path>
              </a:pathLst>
            </a:custGeom>
            <a:solidFill>
              <a:srgbClr val="FF70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1"/>
            <p:cNvSpPr/>
            <p:nvPr/>
          </p:nvSpPr>
          <p:spPr>
            <a:xfrm>
              <a:off x="5253975" y="1774125"/>
              <a:ext cx="167225" cy="227150"/>
            </a:xfrm>
            <a:custGeom>
              <a:avLst/>
              <a:gdLst/>
              <a:ahLst/>
              <a:cxnLst/>
              <a:rect l="l" t="t" r="r" b="b"/>
              <a:pathLst>
                <a:path w="6689" h="9086" extrusionOk="0">
                  <a:moveTo>
                    <a:pt x="3341" y="0"/>
                  </a:moveTo>
                  <a:cubicBezTo>
                    <a:pt x="1542" y="0"/>
                    <a:pt x="69" y="2015"/>
                    <a:pt x="46" y="4498"/>
                  </a:cubicBezTo>
                  <a:cubicBezTo>
                    <a:pt x="0" y="7009"/>
                    <a:pt x="1461" y="9063"/>
                    <a:pt x="3287" y="9086"/>
                  </a:cubicBezTo>
                  <a:cubicBezTo>
                    <a:pt x="3298" y="9086"/>
                    <a:pt x="3308" y="9086"/>
                    <a:pt x="3318" y="9086"/>
                  </a:cubicBezTo>
                  <a:cubicBezTo>
                    <a:pt x="5130" y="9086"/>
                    <a:pt x="6620" y="7086"/>
                    <a:pt x="6665" y="4589"/>
                  </a:cubicBezTo>
                  <a:cubicBezTo>
                    <a:pt x="6688" y="2078"/>
                    <a:pt x="5227" y="24"/>
                    <a:pt x="3401" y="1"/>
                  </a:cubicBezTo>
                  <a:cubicBezTo>
                    <a:pt x="3381" y="1"/>
                    <a:pt x="3361" y="0"/>
                    <a:pt x="3341" y="0"/>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1"/>
            <p:cNvSpPr/>
            <p:nvPr/>
          </p:nvSpPr>
          <p:spPr>
            <a:xfrm>
              <a:off x="5333850" y="1848325"/>
              <a:ext cx="40550" cy="84500"/>
            </a:xfrm>
            <a:custGeom>
              <a:avLst/>
              <a:gdLst/>
              <a:ahLst/>
              <a:cxnLst/>
              <a:rect l="l" t="t" r="r" b="b"/>
              <a:pathLst>
                <a:path w="1622" h="3380" extrusionOk="0">
                  <a:moveTo>
                    <a:pt x="804" y="0"/>
                  </a:moveTo>
                  <a:cubicBezTo>
                    <a:pt x="378" y="0"/>
                    <a:pt x="23" y="745"/>
                    <a:pt x="1" y="1667"/>
                  </a:cubicBezTo>
                  <a:cubicBezTo>
                    <a:pt x="1" y="2625"/>
                    <a:pt x="343" y="3379"/>
                    <a:pt x="777" y="3379"/>
                  </a:cubicBezTo>
                  <a:cubicBezTo>
                    <a:pt x="783" y="3379"/>
                    <a:pt x="790" y="3379"/>
                    <a:pt x="796" y="3379"/>
                  </a:cubicBezTo>
                  <a:cubicBezTo>
                    <a:pt x="1221" y="3379"/>
                    <a:pt x="1576" y="2634"/>
                    <a:pt x="1599" y="1690"/>
                  </a:cubicBezTo>
                  <a:cubicBezTo>
                    <a:pt x="1622" y="754"/>
                    <a:pt x="1279" y="1"/>
                    <a:pt x="823" y="1"/>
                  </a:cubicBezTo>
                  <a:cubicBezTo>
                    <a:pt x="816" y="0"/>
                    <a:pt x="810" y="0"/>
                    <a:pt x="804"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1"/>
            <p:cNvSpPr/>
            <p:nvPr/>
          </p:nvSpPr>
          <p:spPr>
            <a:xfrm>
              <a:off x="5050250" y="1752450"/>
              <a:ext cx="167225" cy="227725"/>
            </a:xfrm>
            <a:custGeom>
              <a:avLst/>
              <a:gdLst/>
              <a:ahLst/>
              <a:cxnLst/>
              <a:rect l="l" t="t" r="r" b="b"/>
              <a:pathLst>
                <a:path w="6689" h="9109" extrusionOk="0">
                  <a:moveTo>
                    <a:pt x="3394" y="1"/>
                  </a:moveTo>
                  <a:cubicBezTo>
                    <a:pt x="1582" y="1"/>
                    <a:pt x="69" y="2023"/>
                    <a:pt x="46" y="4520"/>
                  </a:cubicBezTo>
                  <a:cubicBezTo>
                    <a:pt x="1" y="7031"/>
                    <a:pt x="1462" y="9085"/>
                    <a:pt x="3288" y="9108"/>
                  </a:cubicBezTo>
                  <a:cubicBezTo>
                    <a:pt x="3298" y="9108"/>
                    <a:pt x="3308" y="9108"/>
                    <a:pt x="3318" y="9108"/>
                  </a:cubicBezTo>
                  <a:cubicBezTo>
                    <a:pt x="5131" y="9108"/>
                    <a:pt x="6620" y="7108"/>
                    <a:pt x="6666" y="4612"/>
                  </a:cubicBezTo>
                  <a:cubicBezTo>
                    <a:pt x="6689" y="2101"/>
                    <a:pt x="5251" y="47"/>
                    <a:pt x="3425" y="1"/>
                  </a:cubicBezTo>
                  <a:cubicBezTo>
                    <a:pt x="3414" y="1"/>
                    <a:pt x="3404" y="1"/>
                    <a:pt x="3394"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1"/>
            <p:cNvSpPr/>
            <p:nvPr/>
          </p:nvSpPr>
          <p:spPr>
            <a:xfrm>
              <a:off x="5130150" y="1826650"/>
              <a:ext cx="40525" cy="85050"/>
            </a:xfrm>
            <a:custGeom>
              <a:avLst/>
              <a:gdLst/>
              <a:ahLst/>
              <a:cxnLst/>
              <a:rect l="l" t="t" r="r" b="b"/>
              <a:pathLst>
                <a:path w="1621" h="3402" extrusionOk="0">
                  <a:moveTo>
                    <a:pt x="845" y="0"/>
                  </a:moveTo>
                  <a:cubicBezTo>
                    <a:pt x="388" y="0"/>
                    <a:pt x="23" y="753"/>
                    <a:pt x="23" y="1689"/>
                  </a:cubicBezTo>
                  <a:cubicBezTo>
                    <a:pt x="0" y="2625"/>
                    <a:pt x="343" y="3401"/>
                    <a:pt x="776" y="3401"/>
                  </a:cubicBezTo>
                  <a:cubicBezTo>
                    <a:pt x="1233" y="3401"/>
                    <a:pt x="1598" y="2648"/>
                    <a:pt x="1598" y="1712"/>
                  </a:cubicBezTo>
                  <a:cubicBezTo>
                    <a:pt x="1621" y="776"/>
                    <a:pt x="1279" y="23"/>
                    <a:pt x="845"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1"/>
            <p:cNvSpPr/>
            <p:nvPr/>
          </p:nvSpPr>
          <p:spPr>
            <a:xfrm>
              <a:off x="4459650" y="1748450"/>
              <a:ext cx="167225" cy="227725"/>
            </a:xfrm>
            <a:custGeom>
              <a:avLst/>
              <a:gdLst/>
              <a:ahLst/>
              <a:cxnLst/>
              <a:rect l="l" t="t" r="r" b="b"/>
              <a:pathLst>
                <a:path w="6689" h="9109" extrusionOk="0">
                  <a:moveTo>
                    <a:pt x="3371" y="1"/>
                  </a:moveTo>
                  <a:cubicBezTo>
                    <a:pt x="1559" y="1"/>
                    <a:pt x="69" y="2024"/>
                    <a:pt x="46" y="4521"/>
                  </a:cubicBezTo>
                  <a:cubicBezTo>
                    <a:pt x="1" y="7031"/>
                    <a:pt x="1461" y="9086"/>
                    <a:pt x="3287" y="9108"/>
                  </a:cubicBezTo>
                  <a:cubicBezTo>
                    <a:pt x="3298" y="9109"/>
                    <a:pt x="3308" y="9109"/>
                    <a:pt x="3318" y="9109"/>
                  </a:cubicBezTo>
                  <a:cubicBezTo>
                    <a:pt x="5130" y="9109"/>
                    <a:pt x="6620" y="7108"/>
                    <a:pt x="6666" y="4612"/>
                  </a:cubicBezTo>
                  <a:cubicBezTo>
                    <a:pt x="6688" y="2101"/>
                    <a:pt x="5250" y="47"/>
                    <a:pt x="3402" y="1"/>
                  </a:cubicBezTo>
                  <a:cubicBezTo>
                    <a:pt x="3391" y="1"/>
                    <a:pt x="3381" y="1"/>
                    <a:pt x="3371"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1"/>
            <p:cNvSpPr/>
            <p:nvPr/>
          </p:nvSpPr>
          <p:spPr>
            <a:xfrm>
              <a:off x="4539550" y="1822650"/>
              <a:ext cx="40525" cy="85050"/>
            </a:xfrm>
            <a:custGeom>
              <a:avLst/>
              <a:gdLst/>
              <a:ahLst/>
              <a:cxnLst/>
              <a:rect l="l" t="t" r="r" b="b"/>
              <a:pathLst>
                <a:path w="1621" h="3402" extrusionOk="0">
                  <a:moveTo>
                    <a:pt x="822" y="0"/>
                  </a:moveTo>
                  <a:cubicBezTo>
                    <a:pt x="388" y="0"/>
                    <a:pt x="23" y="754"/>
                    <a:pt x="0" y="1689"/>
                  </a:cubicBezTo>
                  <a:cubicBezTo>
                    <a:pt x="0" y="2625"/>
                    <a:pt x="343" y="3401"/>
                    <a:pt x="776" y="3401"/>
                  </a:cubicBezTo>
                  <a:cubicBezTo>
                    <a:pt x="1210" y="3401"/>
                    <a:pt x="1598" y="2648"/>
                    <a:pt x="1598" y="1712"/>
                  </a:cubicBezTo>
                  <a:cubicBezTo>
                    <a:pt x="1621" y="776"/>
                    <a:pt x="1278" y="23"/>
                    <a:pt x="822"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1"/>
            <p:cNvSpPr/>
            <p:nvPr/>
          </p:nvSpPr>
          <p:spPr>
            <a:xfrm>
              <a:off x="4378625" y="1750175"/>
              <a:ext cx="167225" cy="227725"/>
            </a:xfrm>
            <a:custGeom>
              <a:avLst/>
              <a:gdLst/>
              <a:ahLst/>
              <a:cxnLst/>
              <a:rect l="l" t="t" r="r" b="b"/>
              <a:pathLst>
                <a:path w="6689" h="9109" extrusionOk="0">
                  <a:moveTo>
                    <a:pt x="3371" y="0"/>
                  </a:moveTo>
                  <a:cubicBezTo>
                    <a:pt x="1558" y="0"/>
                    <a:pt x="69" y="2001"/>
                    <a:pt x="46" y="4497"/>
                  </a:cubicBezTo>
                  <a:cubicBezTo>
                    <a:pt x="0" y="7008"/>
                    <a:pt x="1461" y="9062"/>
                    <a:pt x="3287" y="9108"/>
                  </a:cubicBezTo>
                  <a:cubicBezTo>
                    <a:pt x="3297" y="9108"/>
                    <a:pt x="3308" y="9108"/>
                    <a:pt x="3318" y="9108"/>
                  </a:cubicBezTo>
                  <a:cubicBezTo>
                    <a:pt x="5130" y="9108"/>
                    <a:pt x="6620" y="7085"/>
                    <a:pt x="6665" y="4588"/>
                  </a:cubicBezTo>
                  <a:cubicBezTo>
                    <a:pt x="6688" y="2078"/>
                    <a:pt x="5250" y="23"/>
                    <a:pt x="3401" y="1"/>
                  </a:cubicBezTo>
                  <a:cubicBezTo>
                    <a:pt x="3391" y="0"/>
                    <a:pt x="3381"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1"/>
            <p:cNvSpPr/>
            <p:nvPr/>
          </p:nvSpPr>
          <p:spPr>
            <a:xfrm>
              <a:off x="4458500" y="1824350"/>
              <a:ext cx="40550" cy="85050"/>
            </a:xfrm>
            <a:custGeom>
              <a:avLst/>
              <a:gdLst/>
              <a:ahLst/>
              <a:cxnLst/>
              <a:rect l="l" t="t" r="r" b="b"/>
              <a:pathLst>
                <a:path w="1622" h="3402" extrusionOk="0">
                  <a:moveTo>
                    <a:pt x="823" y="1"/>
                  </a:moveTo>
                  <a:cubicBezTo>
                    <a:pt x="389" y="1"/>
                    <a:pt x="24" y="754"/>
                    <a:pt x="1" y="1690"/>
                  </a:cubicBezTo>
                  <a:cubicBezTo>
                    <a:pt x="1" y="2626"/>
                    <a:pt x="343" y="3402"/>
                    <a:pt x="777" y="3402"/>
                  </a:cubicBezTo>
                  <a:cubicBezTo>
                    <a:pt x="1211" y="3402"/>
                    <a:pt x="1599" y="2649"/>
                    <a:pt x="1599" y="1713"/>
                  </a:cubicBezTo>
                  <a:cubicBezTo>
                    <a:pt x="1622" y="777"/>
                    <a:pt x="1279" y="1"/>
                    <a:pt x="82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1"/>
            <p:cNvSpPr/>
            <p:nvPr/>
          </p:nvSpPr>
          <p:spPr>
            <a:xfrm>
              <a:off x="4403150" y="1844325"/>
              <a:ext cx="1115050" cy="77075"/>
            </a:xfrm>
            <a:custGeom>
              <a:avLst/>
              <a:gdLst/>
              <a:ahLst/>
              <a:cxnLst/>
              <a:rect l="l" t="t" r="r" b="b"/>
              <a:pathLst>
                <a:path w="44602" h="3083" extrusionOk="0">
                  <a:moveTo>
                    <a:pt x="1" y="1"/>
                  </a:moveTo>
                  <a:lnTo>
                    <a:pt x="1" y="1553"/>
                  </a:lnTo>
                  <a:lnTo>
                    <a:pt x="44556" y="3082"/>
                  </a:lnTo>
                  <a:lnTo>
                    <a:pt x="44602" y="1576"/>
                  </a:lnTo>
                  <a:lnTo>
                    <a:pt x="1" y="1"/>
                  </a:lnTo>
                  <a:close/>
                </a:path>
              </a:pathLst>
            </a:custGeom>
            <a:solidFill>
              <a:srgbClr val="C7C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1"/>
            <p:cNvSpPr/>
            <p:nvPr/>
          </p:nvSpPr>
          <p:spPr>
            <a:xfrm>
              <a:off x="4408300" y="1850050"/>
              <a:ext cx="1104775" cy="49075"/>
            </a:xfrm>
            <a:custGeom>
              <a:avLst/>
              <a:gdLst/>
              <a:ahLst/>
              <a:cxnLst/>
              <a:rect l="l" t="t" r="r" b="b"/>
              <a:pathLst>
                <a:path w="44191" h="1963" extrusionOk="0">
                  <a:moveTo>
                    <a:pt x="0" y="0"/>
                  </a:moveTo>
                  <a:lnTo>
                    <a:pt x="0" y="434"/>
                  </a:lnTo>
                  <a:lnTo>
                    <a:pt x="44190" y="1963"/>
                  </a:lnTo>
                  <a:lnTo>
                    <a:pt x="44190" y="1552"/>
                  </a:lnTo>
                  <a:lnTo>
                    <a:pt x="0" y="0"/>
                  </a:lnTo>
                  <a:close/>
                </a:path>
              </a:pathLst>
            </a:custGeom>
            <a:solidFill>
              <a:srgbClr val="EEE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1"/>
            <p:cNvSpPr/>
            <p:nvPr/>
          </p:nvSpPr>
          <p:spPr>
            <a:xfrm>
              <a:off x="4458500" y="1824350"/>
              <a:ext cx="30275" cy="85050"/>
            </a:xfrm>
            <a:custGeom>
              <a:avLst/>
              <a:gdLst/>
              <a:ahLst/>
              <a:cxnLst/>
              <a:rect l="l" t="t" r="r" b="b"/>
              <a:pathLst>
                <a:path w="1211" h="3402" extrusionOk="0">
                  <a:moveTo>
                    <a:pt x="823" y="1"/>
                  </a:moveTo>
                  <a:cubicBezTo>
                    <a:pt x="389" y="1"/>
                    <a:pt x="24" y="754"/>
                    <a:pt x="1" y="1690"/>
                  </a:cubicBezTo>
                  <a:cubicBezTo>
                    <a:pt x="1" y="2626"/>
                    <a:pt x="343" y="3402"/>
                    <a:pt x="777" y="3402"/>
                  </a:cubicBezTo>
                  <a:cubicBezTo>
                    <a:pt x="937" y="3402"/>
                    <a:pt x="1074" y="3311"/>
                    <a:pt x="1211" y="3128"/>
                  </a:cubicBezTo>
                  <a:cubicBezTo>
                    <a:pt x="937" y="2717"/>
                    <a:pt x="777" y="2192"/>
                    <a:pt x="800" y="1599"/>
                  </a:cubicBezTo>
                  <a:cubicBezTo>
                    <a:pt x="800" y="1051"/>
                    <a:pt x="937" y="572"/>
                    <a:pt x="1188" y="183"/>
                  </a:cubicBezTo>
                  <a:cubicBezTo>
                    <a:pt x="1074" y="69"/>
                    <a:pt x="960" y="1"/>
                    <a:pt x="82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1"/>
            <p:cNvSpPr/>
            <p:nvPr/>
          </p:nvSpPr>
          <p:spPr>
            <a:xfrm>
              <a:off x="4378625" y="1750175"/>
              <a:ext cx="159225" cy="227700"/>
            </a:xfrm>
            <a:custGeom>
              <a:avLst/>
              <a:gdLst/>
              <a:ahLst/>
              <a:cxnLst/>
              <a:rect l="l" t="t" r="r" b="b"/>
              <a:pathLst>
                <a:path w="6369" h="9108" extrusionOk="0">
                  <a:moveTo>
                    <a:pt x="3393" y="0"/>
                  </a:moveTo>
                  <a:cubicBezTo>
                    <a:pt x="1558" y="0"/>
                    <a:pt x="69" y="2001"/>
                    <a:pt x="46" y="4497"/>
                  </a:cubicBezTo>
                  <a:cubicBezTo>
                    <a:pt x="0" y="7008"/>
                    <a:pt x="1461" y="9062"/>
                    <a:pt x="3287" y="9108"/>
                  </a:cubicBezTo>
                  <a:cubicBezTo>
                    <a:pt x="4611" y="9108"/>
                    <a:pt x="5775" y="8058"/>
                    <a:pt x="6323" y="6506"/>
                  </a:cubicBezTo>
                  <a:lnTo>
                    <a:pt x="6323" y="6506"/>
                  </a:lnTo>
                  <a:cubicBezTo>
                    <a:pt x="6049" y="6734"/>
                    <a:pt x="5752" y="6871"/>
                    <a:pt x="5410" y="6871"/>
                  </a:cubicBezTo>
                  <a:cubicBezTo>
                    <a:pt x="4497" y="6848"/>
                    <a:pt x="3767" y="5821"/>
                    <a:pt x="3767" y="4566"/>
                  </a:cubicBezTo>
                  <a:cubicBezTo>
                    <a:pt x="3789" y="3302"/>
                    <a:pt x="4526" y="2306"/>
                    <a:pt x="5447" y="2306"/>
                  </a:cubicBezTo>
                  <a:cubicBezTo>
                    <a:pt x="5458" y="2306"/>
                    <a:pt x="5468" y="2306"/>
                    <a:pt x="5478" y="2306"/>
                  </a:cubicBezTo>
                  <a:cubicBezTo>
                    <a:pt x="5798" y="2306"/>
                    <a:pt x="6118" y="2443"/>
                    <a:pt x="6369" y="2694"/>
                  </a:cubicBezTo>
                  <a:cubicBezTo>
                    <a:pt x="5867" y="1119"/>
                    <a:pt x="4748" y="23"/>
                    <a:pt x="3424" y="1"/>
                  </a:cubicBezTo>
                  <a:cubicBezTo>
                    <a:pt x="3414" y="0"/>
                    <a:pt x="3403" y="0"/>
                    <a:pt x="3393" y="0"/>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1"/>
            <p:cNvSpPr/>
            <p:nvPr/>
          </p:nvSpPr>
          <p:spPr>
            <a:xfrm>
              <a:off x="4378625" y="1750175"/>
              <a:ext cx="93025" cy="227700"/>
            </a:xfrm>
            <a:custGeom>
              <a:avLst/>
              <a:gdLst/>
              <a:ahLst/>
              <a:cxnLst/>
              <a:rect l="l" t="t" r="r" b="b"/>
              <a:pathLst>
                <a:path w="3721" h="9108" extrusionOk="0">
                  <a:moveTo>
                    <a:pt x="3371" y="0"/>
                  </a:moveTo>
                  <a:cubicBezTo>
                    <a:pt x="1558" y="0"/>
                    <a:pt x="69" y="2001"/>
                    <a:pt x="46" y="4497"/>
                  </a:cubicBezTo>
                  <a:cubicBezTo>
                    <a:pt x="0" y="7008"/>
                    <a:pt x="1461" y="9062"/>
                    <a:pt x="3287" y="9108"/>
                  </a:cubicBezTo>
                  <a:cubicBezTo>
                    <a:pt x="3379" y="9108"/>
                    <a:pt x="3493" y="9085"/>
                    <a:pt x="3584" y="9085"/>
                  </a:cubicBezTo>
                  <a:cubicBezTo>
                    <a:pt x="1918" y="8834"/>
                    <a:pt x="640" y="6871"/>
                    <a:pt x="685" y="4520"/>
                  </a:cubicBezTo>
                  <a:cubicBezTo>
                    <a:pt x="708" y="2146"/>
                    <a:pt x="2055" y="229"/>
                    <a:pt x="3721" y="23"/>
                  </a:cubicBezTo>
                  <a:cubicBezTo>
                    <a:pt x="3630" y="23"/>
                    <a:pt x="3516" y="1"/>
                    <a:pt x="3401" y="1"/>
                  </a:cubicBezTo>
                  <a:cubicBezTo>
                    <a:pt x="3391" y="0"/>
                    <a:pt x="3381" y="0"/>
                    <a:pt x="3371"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1"/>
            <p:cNvSpPr/>
            <p:nvPr/>
          </p:nvSpPr>
          <p:spPr>
            <a:xfrm>
              <a:off x="4407725" y="1788400"/>
              <a:ext cx="44525" cy="140750"/>
            </a:xfrm>
            <a:custGeom>
              <a:avLst/>
              <a:gdLst/>
              <a:ahLst/>
              <a:cxnLst/>
              <a:rect l="l" t="t" r="r" b="b"/>
              <a:pathLst>
                <a:path w="1781" h="5630" extrusionOk="0">
                  <a:moveTo>
                    <a:pt x="1461" y="1"/>
                  </a:moveTo>
                  <a:cubicBezTo>
                    <a:pt x="708" y="115"/>
                    <a:pt x="389" y="1005"/>
                    <a:pt x="206" y="1667"/>
                  </a:cubicBezTo>
                  <a:cubicBezTo>
                    <a:pt x="160" y="1873"/>
                    <a:pt x="115" y="2101"/>
                    <a:pt x="92" y="2329"/>
                  </a:cubicBezTo>
                  <a:cubicBezTo>
                    <a:pt x="1" y="3014"/>
                    <a:pt x="92" y="3721"/>
                    <a:pt x="343" y="4361"/>
                  </a:cubicBezTo>
                  <a:cubicBezTo>
                    <a:pt x="418" y="4548"/>
                    <a:pt x="1171" y="5629"/>
                    <a:pt x="1538" y="5629"/>
                  </a:cubicBezTo>
                  <a:cubicBezTo>
                    <a:pt x="1618" y="5629"/>
                    <a:pt x="1680" y="5578"/>
                    <a:pt x="1712" y="5456"/>
                  </a:cubicBezTo>
                  <a:cubicBezTo>
                    <a:pt x="1781" y="5182"/>
                    <a:pt x="1598" y="4885"/>
                    <a:pt x="1507" y="4657"/>
                  </a:cubicBezTo>
                  <a:cubicBezTo>
                    <a:pt x="1393" y="4361"/>
                    <a:pt x="1324" y="4064"/>
                    <a:pt x="1279" y="3767"/>
                  </a:cubicBezTo>
                  <a:cubicBezTo>
                    <a:pt x="1187" y="3128"/>
                    <a:pt x="1096" y="2489"/>
                    <a:pt x="1142" y="1850"/>
                  </a:cubicBezTo>
                  <a:cubicBezTo>
                    <a:pt x="1165" y="1370"/>
                    <a:pt x="1279" y="868"/>
                    <a:pt x="1507" y="457"/>
                  </a:cubicBezTo>
                  <a:cubicBezTo>
                    <a:pt x="1553" y="366"/>
                    <a:pt x="1758" y="115"/>
                    <a:pt x="1644" y="24"/>
                  </a:cubicBezTo>
                  <a:cubicBezTo>
                    <a:pt x="1598" y="1"/>
                    <a:pt x="1530" y="1"/>
                    <a:pt x="1461" y="1"/>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1"/>
            <p:cNvSpPr/>
            <p:nvPr/>
          </p:nvSpPr>
          <p:spPr>
            <a:xfrm>
              <a:off x="4539550" y="1822650"/>
              <a:ext cx="30250" cy="85050"/>
            </a:xfrm>
            <a:custGeom>
              <a:avLst/>
              <a:gdLst/>
              <a:ahLst/>
              <a:cxnLst/>
              <a:rect l="l" t="t" r="r" b="b"/>
              <a:pathLst>
                <a:path w="1210" h="3402" extrusionOk="0">
                  <a:moveTo>
                    <a:pt x="822" y="0"/>
                  </a:moveTo>
                  <a:cubicBezTo>
                    <a:pt x="388" y="0"/>
                    <a:pt x="23" y="754"/>
                    <a:pt x="0" y="1689"/>
                  </a:cubicBezTo>
                  <a:cubicBezTo>
                    <a:pt x="0" y="2625"/>
                    <a:pt x="343" y="3401"/>
                    <a:pt x="776" y="3401"/>
                  </a:cubicBezTo>
                  <a:cubicBezTo>
                    <a:pt x="936" y="3401"/>
                    <a:pt x="1073" y="3310"/>
                    <a:pt x="1210" y="3150"/>
                  </a:cubicBezTo>
                  <a:cubicBezTo>
                    <a:pt x="936" y="2739"/>
                    <a:pt x="776" y="2192"/>
                    <a:pt x="799" y="1598"/>
                  </a:cubicBezTo>
                  <a:cubicBezTo>
                    <a:pt x="799" y="1073"/>
                    <a:pt x="936" y="571"/>
                    <a:pt x="1187" y="183"/>
                  </a:cubicBezTo>
                  <a:cubicBezTo>
                    <a:pt x="1073" y="69"/>
                    <a:pt x="959" y="0"/>
                    <a:pt x="822" y="0"/>
                  </a:cubicBezTo>
                  <a:close/>
                </a:path>
              </a:pathLst>
            </a:custGeom>
            <a:solidFill>
              <a:srgbClr val="275F69">
                <a:alpha val="504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1"/>
            <p:cNvSpPr/>
            <p:nvPr/>
          </p:nvSpPr>
          <p:spPr>
            <a:xfrm>
              <a:off x="4459650" y="1748450"/>
              <a:ext cx="159225" cy="227725"/>
            </a:xfrm>
            <a:custGeom>
              <a:avLst/>
              <a:gdLst/>
              <a:ahLst/>
              <a:cxnLst/>
              <a:rect l="l" t="t" r="r" b="b"/>
              <a:pathLst>
                <a:path w="6369" h="9109" extrusionOk="0">
                  <a:moveTo>
                    <a:pt x="3371" y="1"/>
                  </a:moveTo>
                  <a:cubicBezTo>
                    <a:pt x="1559" y="1"/>
                    <a:pt x="69" y="2024"/>
                    <a:pt x="46" y="4521"/>
                  </a:cubicBezTo>
                  <a:cubicBezTo>
                    <a:pt x="1" y="7031"/>
                    <a:pt x="1461" y="9086"/>
                    <a:pt x="3287" y="9108"/>
                  </a:cubicBezTo>
                  <a:cubicBezTo>
                    <a:pt x="3301" y="9109"/>
                    <a:pt x="3315" y="9109"/>
                    <a:pt x="3329" y="9109"/>
                  </a:cubicBezTo>
                  <a:cubicBezTo>
                    <a:pt x="4636" y="9109"/>
                    <a:pt x="5781" y="8042"/>
                    <a:pt x="6323" y="6506"/>
                  </a:cubicBezTo>
                  <a:lnTo>
                    <a:pt x="6323" y="6506"/>
                  </a:lnTo>
                  <a:cubicBezTo>
                    <a:pt x="6049" y="6735"/>
                    <a:pt x="5730" y="6872"/>
                    <a:pt x="5410" y="6872"/>
                  </a:cubicBezTo>
                  <a:cubicBezTo>
                    <a:pt x="4474" y="6849"/>
                    <a:pt x="3767" y="5822"/>
                    <a:pt x="3767" y="4566"/>
                  </a:cubicBezTo>
                  <a:cubicBezTo>
                    <a:pt x="3789" y="3324"/>
                    <a:pt x="4526" y="2306"/>
                    <a:pt x="5448" y="2306"/>
                  </a:cubicBezTo>
                  <a:cubicBezTo>
                    <a:pt x="5458" y="2306"/>
                    <a:pt x="5468" y="2306"/>
                    <a:pt x="5479" y="2306"/>
                  </a:cubicBezTo>
                  <a:cubicBezTo>
                    <a:pt x="5798" y="2306"/>
                    <a:pt x="6118" y="2466"/>
                    <a:pt x="6369" y="2694"/>
                  </a:cubicBezTo>
                  <a:cubicBezTo>
                    <a:pt x="5867" y="1120"/>
                    <a:pt x="4748" y="24"/>
                    <a:pt x="3402" y="1"/>
                  </a:cubicBezTo>
                  <a:cubicBezTo>
                    <a:pt x="3391" y="1"/>
                    <a:pt x="3381" y="1"/>
                    <a:pt x="3371"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1"/>
            <p:cNvSpPr/>
            <p:nvPr/>
          </p:nvSpPr>
          <p:spPr>
            <a:xfrm>
              <a:off x="4459650" y="1748450"/>
              <a:ext cx="93050" cy="227725"/>
            </a:xfrm>
            <a:custGeom>
              <a:avLst/>
              <a:gdLst/>
              <a:ahLst/>
              <a:cxnLst/>
              <a:rect l="l" t="t" r="r" b="b"/>
              <a:pathLst>
                <a:path w="3722" h="9109" extrusionOk="0">
                  <a:moveTo>
                    <a:pt x="3371" y="1"/>
                  </a:moveTo>
                  <a:cubicBezTo>
                    <a:pt x="1559" y="1"/>
                    <a:pt x="69" y="2024"/>
                    <a:pt x="46" y="4521"/>
                  </a:cubicBezTo>
                  <a:cubicBezTo>
                    <a:pt x="1" y="7031"/>
                    <a:pt x="1461" y="9086"/>
                    <a:pt x="3287" y="9108"/>
                  </a:cubicBezTo>
                  <a:cubicBezTo>
                    <a:pt x="3379" y="9108"/>
                    <a:pt x="3493" y="9108"/>
                    <a:pt x="3584" y="9086"/>
                  </a:cubicBezTo>
                  <a:cubicBezTo>
                    <a:pt x="1918" y="8834"/>
                    <a:pt x="640" y="6872"/>
                    <a:pt x="685" y="4521"/>
                  </a:cubicBezTo>
                  <a:cubicBezTo>
                    <a:pt x="708" y="2170"/>
                    <a:pt x="2055" y="229"/>
                    <a:pt x="3721" y="47"/>
                  </a:cubicBezTo>
                  <a:cubicBezTo>
                    <a:pt x="3630" y="24"/>
                    <a:pt x="3516" y="1"/>
                    <a:pt x="3402" y="1"/>
                  </a:cubicBezTo>
                  <a:cubicBezTo>
                    <a:pt x="3391" y="1"/>
                    <a:pt x="3381" y="1"/>
                    <a:pt x="3371" y="1"/>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1"/>
            <p:cNvSpPr/>
            <p:nvPr/>
          </p:nvSpPr>
          <p:spPr>
            <a:xfrm>
              <a:off x="4488750" y="1786900"/>
              <a:ext cx="44550" cy="140775"/>
            </a:xfrm>
            <a:custGeom>
              <a:avLst/>
              <a:gdLst/>
              <a:ahLst/>
              <a:cxnLst/>
              <a:rect l="l" t="t" r="r" b="b"/>
              <a:pathLst>
                <a:path w="1782" h="5631" extrusionOk="0">
                  <a:moveTo>
                    <a:pt x="1545" y="0"/>
                  </a:moveTo>
                  <a:cubicBezTo>
                    <a:pt x="1518" y="0"/>
                    <a:pt x="1490" y="6"/>
                    <a:pt x="1462" y="15"/>
                  </a:cubicBezTo>
                  <a:cubicBezTo>
                    <a:pt x="708" y="129"/>
                    <a:pt x="389" y="1020"/>
                    <a:pt x="206" y="1659"/>
                  </a:cubicBezTo>
                  <a:cubicBezTo>
                    <a:pt x="160" y="1887"/>
                    <a:pt x="115" y="2092"/>
                    <a:pt x="92" y="2321"/>
                  </a:cubicBezTo>
                  <a:cubicBezTo>
                    <a:pt x="1" y="3005"/>
                    <a:pt x="92" y="3736"/>
                    <a:pt x="343" y="4352"/>
                  </a:cubicBezTo>
                  <a:cubicBezTo>
                    <a:pt x="418" y="4557"/>
                    <a:pt x="1148" y="5631"/>
                    <a:pt x="1524" y="5631"/>
                  </a:cubicBezTo>
                  <a:cubicBezTo>
                    <a:pt x="1608" y="5631"/>
                    <a:pt x="1675" y="5577"/>
                    <a:pt x="1713" y="5448"/>
                  </a:cubicBezTo>
                  <a:cubicBezTo>
                    <a:pt x="1781" y="5197"/>
                    <a:pt x="1598" y="4877"/>
                    <a:pt x="1507" y="4649"/>
                  </a:cubicBezTo>
                  <a:cubicBezTo>
                    <a:pt x="1370" y="4375"/>
                    <a:pt x="1325" y="4055"/>
                    <a:pt x="1279" y="3759"/>
                  </a:cubicBezTo>
                  <a:cubicBezTo>
                    <a:pt x="1188" y="3119"/>
                    <a:pt x="1096" y="2480"/>
                    <a:pt x="1142" y="1841"/>
                  </a:cubicBezTo>
                  <a:cubicBezTo>
                    <a:pt x="1165" y="1362"/>
                    <a:pt x="1279" y="883"/>
                    <a:pt x="1507" y="449"/>
                  </a:cubicBezTo>
                  <a:cubicBezTo>
                    <a:pt x="1553" y="380"/>
                    <a:pt x="1758" y="129"/>
                    <a:pt x="1644" y="38"/>
                  </a:cubicBezTo>
                  <a:cubicBezTo>
                    <a:pt x="1617" y="11"/>
                    <a:pt x="1583" y="0"/>
                    <a:pt x="1545" y="0"/>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1"/>
            <p:cNvSpPr/>
            <p:nvPr/>
          </p:nvSpPr>
          <p:spPr>
            <a:xfrm>
              <a:off x="4889900" y="1747325"/>
              <a:ext cx="167225" cy="227700"/>
            </a:xfrm>
            <a:custGeom>
              <a:avLst/>
              <a:gdLst/>
              <a:ahLst/>
              <a:cxnLst/>
              <a:rect l="l" t="t" r="r" b="b"/>
              <a:pathLst>
                <a:path w="6689" h="9108" extrusionOk="0">
                  <a:moveTo>
                    <a:pt x="3371" y="0"/>
                  </a:moveTo>
                  <a:cubicBezTo>
                    <a:pt x="1559" y="0"/>
                    <a:pt x="69" y="2000"/>
                    <a:pt x="24" y="4497"/>
                  </a:cubicBezTo>
                  <a:cubicBezTo>
                    <a:pt x="1" y="7008"/>
                    <a:pt x="1439" y="9062"/>
                    <a:pt x="3265" y="9108"/>
                  </a:cubicBezTo>
                  <a:cubicBezTo>
                    <a:pt x="3275" y="9108"/>
                    <a:pt x="3286" y="9108"/>
                    <a:pt x="3296" y="9108"/>
                  </a:cubicBezTo>
                  <a:cubicBezTo>
                    <a:pt x="5131" y="9108"/>
                    <a:pt x="6620" y="7108"/>
                    <a:pt x="6643" y="4588"/>
                  </a:cubicBezTo>
                  <a:cubicBezTo>
                    <a:pt x="6689" y="2078"/>
                    <a:pt x="5228" y="23"/>
                    <a:pt x="3402" y="0"/>
                  </a:cubicBezTo>
                  <a:cubicBezTo>
                    <a:pt x="3392" y="0"/>
                    <a:pt x="3381"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1"/>
            <p:cNvSpPr/>
            <p:nvPr/>
          </p:nvSpPr>
          <p:spPr>
            <a:xfrm>
              <a:off x="4969225" y="1821500"/>
              <a:ext cx="40550" cy="85050"/>
            </a:xfrm>
            <a:custGeom>
              <a:avLst/>
              <a:gdLst/>
              <a:ahLst/>
              <a:cxnLst/>
              <a:rect l="l" t="t" r="r" b="b"/>
              <a:pathLst>
                <a:path w="1622" h="3402" extrusionOk="0">
                  <a:moveTo>
                    <a:pt x="845" y="1"/>
                  </a:moveTo>
                  <a:cubicBezTo>
                    <a:pt x="411" y="1"/>
                    <a:pt x="46" y="754"/>
                    <a:pt x="23" y="1690"/>
                  </a:cubicBezTo>
                  <a:cubicBezTo>
                    <a:pt x="1" y="2626"/>
                    <a:pt x="366" y="3402"/>
                    <a:pt x="800" y="3402"/>
                  </a:cubicBezTo>
                  <a:cubicBezTo>
                    <a:pt x="1233" y="3402"/>
                    <a:pt x="1598" y="2648"/>
                    <a:pt x="1621" y="1713"/>
                  </a:cubicBezTo>
                  <a:cubicBezTo>
                    <a:pt x="1621" y="777"/>
                    <a:pt x="1279" y="1"/>
                    <a:pt x="845"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1"/>
            <p:cNvSpPr/>
            <p:nvPr/>
          </p:nvSpPr>
          <p:spPr>
            <a:xfrm>
              <a:off x="4808875" y="1749025"/>
              <a:ext cx="167225" cy="227150"/>
            </a:xfrm>
            <a:custGeom>
              <a:avLst/>
              <a:gdLst/>
              <a:ahLst/>
              <a:cxnLst/>
              <a:rect l="l" t="t" r="r" b="b"/>
              <a:pathLst>
                <a:path w="6689" h="9086" extrusionOk="0">
                  <a:moveTo>
                    <a:pt x="3371" y="1"/>
                  </a:moveTo>
                  <a:cubicBezTo>
                    <a:pt x="1559" y="1"/>
                    <a:pt x="69" y="2001"/>
                    <a:pt x="24" y="4498"/>
                  </a:cubicBezTo>
                  <a:cubicBezTo>
                    <a:pt x="1" y="7008"/>
                    <a:pt x="1439" y="9063"/>
                    <a:pt x="3288" y="9085"/>
                  </a:cubicBezTo>
                  <a:cubicBezTo>
                    <a:pt x="3298" y="9086"/>
                    <a:pt x="3308" y="9086"/>
                    <a:pt x="3318" y="9086"/>
                  </a:cubicBezTo>
                  <a:cubicBezTo>
                    <a:pt x="5130" y="9086"/>
                    <a:pt x="6620" y="7085"/>
                    <a:pt x="6643" y="4589"/>
                  </a:cubicBezTo>
                  <a:cubicBezTo>
                    <a:pt x="6689" y="2078"/>
                    <a:pt x="5228" y="24"/>
                    <a:pt x="3402" y="1"/>
                  </a:cubicBezTo>
                  <a:cubicBezTo>
                    <a:pt x="3391" y="1"/>
                    <a:pt x="3381" y="1"/>
                    <a:pt x="3371" y="1"/>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1"/>
            <p:cNvSpPr/>
            <p:nvPr/>
          </p:nvSpPr>
          <p:spPr>
            <a:xfrm>
              <a:off x="4888775" y="1823200"/>
              <a:ext cx="39975" cy="84500"/>
            </a:xfrm>
            <a:custGeom>
              <a:avLst/>
              <a:gdLst/>
              <a:ahLst/>
              <a:cxnLst/>
              <a:rect l="l" t="t" r="r" b="b"/>
              <a:pathLst>
                <a:path w="1599" h="3380" extrusionOk="0">
                  <a:moveTo>
                    <a:pt x="803" y="1"/>
                  </a:moveTo>
                  <a:cubicBezTo>
                    <a:pt x="378" y="1"/>
                    <a:pt x="23" y="746"/>
                    <a:pt x="0" y="1690"/>
                  </a:cubicBezTo>
                  <a:cubicBezTo>
                    <a:pt x="0" y="2626"/>
                    <a:pt x="343" y="3379"/>
                    <a:pt x="776" y="3379"/>
                  </a:cubicBezTo>
                  <a:cubicBezTo>
                    <a:pt x="783" y="3380"/>
                    <a:pt x="789" y="3380"/>
                    <a:pt x="796" y="3380"/>
                  </a:cubicBezTo>
                  <a:cubicBezTo>
                    <a:pt x="1221" y="3380"/>
                    <a:pt x="1576" y="2635"/>
                    <a:pt x="1598" y="1713"/>
                  </a:cubicBezTo>
                  <a:cubicBezTo>
                    <a:pt x="1598" y="754"/>
                    <a:pt x="1256" y="1"/>
                    <a:pt x="822" y="1"/>
                  </a:cubicBezTo>
                  <a:cubicBezTo>
                    <a:pt x="816" y="1"/>
                    <a:pt x="809" y="1"/>
                    <a:pt x="80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1"/>
            <p:cNvSpPr/>
            <p:nvPr/>
          </p:nvSpPr>
          <p:spPr>
            <a:xfrm>
              <a:off x="4888775" y="1823200"/>
              <a:ext cx="30250" cy="84575"/>
            </a:xfrm>
            <a:custGeom>
              <a:avLst/>
              <a:gdLst/>
              <a:ahLst/>
              <a:cxnLst/>
              <a:rect l="l" t="t" r="r" b="b"/>
              <a:pathLst>
                <a:path w="1210" h="3383" extrusionOk="0">
                  <a:moveTo>
                    <a:pt x="803" y="1"/>
                  </a:moveTo>
                  <a:cubicBezTo>
                    <a:pt x="378" y="1"/>
                    <a:pt x="23" y="746"/>
                    <a:pt x="0" y="1690"/>
                  </a:cubicBezTo>
                  <a:cubicBezTo>
                    <a:pt x="0" y="2626"/>
                    <a:pt x="343" y="3379"/>
                    <a:pt x="776" y="3379"/>
                  </a:cubicBezTo>
                  <a:cubicBezTo>
                    <a:pt x="790" y="3381"/>
                    <a:pt x="804" y="3382"/>
                    <a:pt x="817" y="3382"/>
                  </a:cubicBezTo>
                  <a:cubicBezTo>
                    <a:pt x="960" y="3382"/>
                    <a:pt x="1085" y="3274"/>
                    <a:pt x="1210" y="3128"/>
                  </a:cubicBezTo>
                  <a:cubicBezTo>
                    <a:pt x="936" y="2717"/>
                    <a:pt x="776" y="2170"/>
                    <a:pt x="776" y="1576"/>
                  </a:cubicBezTo>
                  <a:cubicBezTo>
                    <a:pt x="799" y="1051"/>
                    <a:pt x="936" y="572"/>
                    <a:pt x="1164" y="184"/>
                  </a:cubicBezTo>
                  <a:cubicBezTo>
                    <a:pt x="1073" y="70"/>
                    <a:pt x="959" y="1"/>
                    <a:pt x="822" y="1"/>
                  </a:cubicBezTo>
                  <a:cubicBezTo>
                    <a:pt x="816" y="1"/>
                    <a:pt x="809" y="1"/>
                    <a:pt x="803"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1"/>
            <p:cNvSpPr/>
            <p:nvPr/>
          </p:nvSpPr>
          <p:spPr>
            <a:xfrm>
              <a:off x="4808875" y="1749025"/>
              <a:ext cx="159225" cy="227150"/>
            </a:xfrm>
            <a:custGeom>
              <a:avLst/>
              <a:gdLst/>
              <a:ahLst/>
              <a:cxnLst/>
              <a:rect l="l" t="t" r="r" b="b"/>
              <a:pathLst>
                <a:path w="6369" h="9086" extrusionOk="0">
                  <a:moveTo>
                    <a:pt x="3371" y="1"/>
                  </a:moveTo>
                  <a:cubicBezTo>
                    <a:pt x="1559" y="1"/>
                    <a:pt x="69" y="2001"/>
                    <a:pt x="24" y="4498"/>
                  </a:cubicBezTo>
                  <a:cubicBezTo>
                    <a:pt x="1" y="7008"/>
                    <a:pt x="1439" y="9063"/>
                    <a:pt x="3288" y="9085"/>
                  </a:cubicBezTo>
                  <a:cubicBezTo>
                    <a:pt x="3301" y="9086"/>
                    <a:pt x="3315" y="9086"/>
                    <a:pt x="3329" y="9086"/>
                  </a:cubicBezTo>
                  <a:cubicBezTo>
                    <a:pt x="4636" y="9086"/>
                    <a:pt x="5781" y="8019"/>
                    <a:pt x="6323" y="6483"/>
                  </a:cubicBezTo>
                  <a:lnTo>
                    <a:pt x="6323" y="6483"/>
                  </a:lnTo>
                  <a:cubicBezTo>
                    <a:pt x="6069" y="6716"/>
                    <a:pt x="5776" y="6851"/>
                    <a:pt x="5461" y="6851"/>
                  </a:cubicBezTo>
                  <a:cubicBezTo>
                    <a:pt x="5437" y="6851"/>
                    <a:pt x="5412" y="6850"/>
                    <a:pt x="5387" y="6849"/>
                  </a:cubicBezTo>
                  <a:cubicBezTo>
                    <a:pt x="4474" y="6849"/>
                    <a:pt x="3744" y="5799"/>
                    <a:pt x="3767" y="4543"/>
                  </a:cubicBezTo>
                  <a:cubicBezTo>
                    <a:pt x="3790" y="3288"/>
                    <a:pt x="4543" y="2283"/>
                    <a:pt x="5456" y="2283"/>
                  </a:cubicBezTo>
                  <a:cubicBezTo>
                    <a:pt x="5798" y="2283"/>
                    <a:pt x="6118" y="2443"/>
                    <a:pt x="6369" y="2671"/>
                  </a:cubicBezTo>
                  <a:cubicBezTo>
                    <a:pt x="5867" y="1119"/>
                    <a:pt x="4748" y="24"/>
                    <a:pt x="3402" y="1"/>
                  </a:cubicBezTo>
                  <a:cubicBezTo>
                    <a:pt x="3391" y="1"/>
                    <a:pt x="3381" y="1"/>
                    <a:pt x="3371"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1"/>
            <p:cNvSpPr/>
            <p:nvPr/>
          </p:nvSpPr>
          <p:spPr>
            <a:xfrm>
              <a:off x="4808875" y="1749025"/>
              <a:ext cx="93050" cy="227150"/>
            </a:xfrm>
            <a:custGeom>
              <a:avLst/>
              <a:gdLst/>
              <a:ahLst/>
              <a:cxnLst/>
              <a:rect l="l" t="t" r="r" b="b"/>
              <a:pathLst>
                <a:path w="3722" h="9086" extrusionOk="0">
                  <a:moveTo>
                    <a:pt x="3371" y="1"/>
                  </a:moveTo>
                  <a:cubicBezTo>
                    <a:pt x="1559" y="1"/>
                    <a:pt x="69" y="2001"/>
                    <a:pt x="24" y="4498"/>
                  </a:cubicBezTo>
                  <a:cubicBezTo>
                    <a:pt x="1" y="7008"/>
                    <a:pt x="1439" y="9063"/>
                    <a:pt x="3288" y="9085"/>
                  </a:cubicBezTo>
                  <a:cubicBezTo>
                    <a:pt x="3379" y="9085"/>
                    <a:pt x="3493" y="9085"/>
                    <a:pt x="3584" y="9063"/>
                  </a:cubicBezTo>
                  <a:cubicBezTo>
                    <a:pt x="1918" y="8834"/>
                    <a:pt x="640" y="6871"/>
                    <a:pt x="663" y="4498"/>
                  </a:cubicBezTo>
                  <a:cubicBezTo>
                    <a:pt x="708" y="2147"/>
                    <a:pt x="2032" y="229"/>
                    <a:pt x="3721" y="24"/>
                  </a:cubicBezTo>
                  <a:cubicBezTo>
                    <a:pt x="3607" y="1"/>
                    <a:pt x="3516" y="1"/>
                    <a:pt x="3402" y="1"/>
                  </a:cubicBezTo>
                  <a:cubicBezTo>
                    <a:pt x="3391" y="1"/>
                    <a:pt x="3381" y="1"/>
                    <a:pt x="3371" y="1"/>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1"/>
            <p:cNvSpPr/>
            <p:nvPr/>
          </p:nvSpPr>
          <p:spPr>
            <a:xfrm>
              <a:off x="4837975" y="1786900"/>
              <a:ext cx="44550" cy="141100"/>
            </a:xfrm>
            <a:custGeom>
              <a:avLst/>
              <a:gdLst/>
              <a:ahLst/>
              <a:cxnLst/>
              <a:rect l="l" t="t" r="r" b="b"/>
              <a:pathLst>
                <a:path w="1782" h="5644" extrusionOk="0">
                  <a:moveTo>
                    <a:pt x="1545" y="0"/>
                  </a:moveTo>
                  <a:cubicBezTo>
                    <a:pt x="1518" y="0"/>
                    <a:pt x="1490" y="6"/>
                    <a:pt x="1462" y="15"/>
                  </a:cubicBezTo>
                  <a:cubicBezTo>
                    <a:pt x="708" y="129"/>
                    <a:pt x="389" y="1020"/>
                    <a:pt x="206" y="1659"/>
                  </a:cubicBezTo>
                  <a:cubicBezTo>
                    <a:pt x="138" y="1887"/>
                    <a:pt x="115" y="2115"/>
                    <a:pt x="69" y="2343"/>
                  </a:cubicBezTo>
                  <a:cubicBezTo>
                    <a:pt x="1" y="3005"/>
                    <a:pt x="69" y="3736"/>
                    <a:pt x="343" y="4375"/>
                  </a:cubicBezTo>
                  <a:cubicBezTo>
                    <a:pt x="418" y="4562"/>
                    <a:pt x="1156" y="5644"/>
                    <a:pt x="1518" y="5644"/>
                  </a:cubicBezTo>
                  <a:cubicBezTo>
                    <a:pt x="1596" y="5644"/>
                    <a:pt x="1657" y="5593"/>
                    <a:pt x="1690" y="5470"/>
                  </a:cubicBezTo>
                  <a:cubicBezTo>
                    <a:pt x="1781" y="5197"/>
                    <a:pt x="1576" y="4900"/>
                    <a:pt x="1484" y="4649"/>
                  </a:cubicBezTo>
                  <a:cubicBezTo>
                    <a:pt x="1370" y="4375"/>
                    <a:pt x="1325" y="4078"/>
                    <a:pt x="1279" y="3759"/>
                  </a:cubicBezTo>
                  <a:cubicBezTo>
                    <a:pt x="1188" y="3142"/>
                    <a:pt x="1096" y="2480"/>
                    <a:pt x="1119" y="1841"/>
                  </a:cubicBezTo>
                  <a:cubicBezTo>
                    <a:pt x="1165" y="1362"/>
                    <a:pt x="1279" y="883"/>
                    <a:pt x="1507" y="449"/>
                  </a:cubicBezTo>
                  <a:cubicBezTo>
                    <a:pt x="1553" y="380"/>
                    <a:pt x="1758" y="129"/>
                    <a:pt x="1644" y="38"/>
                  </a:cubicBezTo>
                  <a:cubicBezTo>
                    <a:pt x="1617" y="11"/>
                    <a:pt x="1583" y="0"/>
                    <a:pt x="1545" y="0"/>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1"/>
            <p:cNvSpPr/>
            <p:nvPr/>
          </p:nvSpPr>
          <p:spPr>
            <a:xfrm>
              <a:off x="4969800" y="1821500"/>
              <a:ext cx="30275" cy="85050"/>
            </a:xfrm>
            <a:custGeom>
              <a:avLst/>
              <a:gdLst/>
              <a:ahLst/>
              <a:cxnLst/>
              <a:rect l="l" t="t" r="r" b="b"/>
              <a:pathLst>
                <a:path w="1211" h="3402" extrusionOk="0">
                  <a:moveTo>
                    <a:pt x="822" y="1"/>
                  </a:moveTo>
                  <a:cubicBezTo>
                    <a:pt x="388" y="1"/>
                    <a:pt x="23" y="754"/>
                    <a:pt x="0" y="1690"/>
                  </a:cubicBezTo>
                  <a:cubicBezTo>
                    <a:pt x="0" y="2626"/>
                    <a:pt x="343" y="3402"/>
                    <a:pt x="777" y="3402"/>
                  </a:cubicBezTo>
                  <a:cubicBezTo>
                    <a:pt x="936" y="3402"/>
                    <a:pt x="1073" y="3310"/>
                    <a:pt x="1210" y="3128"/>
                  </a:cubicBezTo>
                  <a:cubicBezTo>
                    <a:pt x="936" y="2717"/>
                    <a:pt x="777" y="2192"/>
                    <a:pt x="777" y="1599"/>
                  </a:cubicBezTo>
                  <a:cubicBezTo>
                    <a:pt x="799" y="1051"/>
                    <a:pt x="936" y="571"/>
                    <a:pt x="1165" y="183"/>
                  </a:cubicBezTo>
                  <a:cubicBezTo>
                    <a:pt x="1073" y="69"/>
                    <a:pt x="959" y="1"/>
                    <a:pt x="822"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1"/>
            <p:cNvSpPr/>
            <p:nvPr/>
          </p:nvSpPr>
          <p:spPr>
            <a:xfrm>
              <a:off x="4889900" y="1747325"/>
              <a:ext cx="159250" cy="227700"/>
            </a:xfrm>
            <a:custGeom>
              <a:avLst/>
              <a:gdLst/>
              <a:ahLst/>
              <a:cxnLst/>
              <a:rect l="l" t="t" r="r" b="b"/>
              <a:pathLst>
                <a:path w="6370" h="9108" extrusionOk="0">
                  <a:moveTo>
                    <a:pt x="3371" y="0"/>
                  </a:moveTo>
                  <a:cubicBezTo>
                    <a:pt x="1559" y="0"/>
                    <a:pt x="69" y="2000"/>
                    <a:pt x="24" y="4497"/>
                  </a:cubicBezTo>
                  <a:cubicBezTo>
                    <a:pt x="1" y="7008"/>
                    <a:pt x="1439" y="9062"/>
                    <a:pt x="3265" y="9108"/>
                  </a:cubicBezTo>
                  <a:cubicBezTo>
                    <a:pt x="4612" y="9108"/>
                    <a:pt x="5776" y="8058"/>
                    <a:pt x="6324" y="6506"/>
                  </a:cubicBezTo>
                  <a:lnTo>
                    <a:pt x="6324" y="6506"/>
                  </a:lnTo>
                  <a:cubicBezTo>
                    <a:pt x="6050" y="6734"/>
                    <a:pt x="5730" y="6871"/>
                    <a:pt x="5388" y="6871"/>
                  </a:cubicBezTo>
                  <a:cubicBezTo>
                    <a:pt x="4475" y="6848"/>
                    <a:pt x="3744" y="5821"/>
                    <a:pt x="3767" y="4566"/>
                  </a:cubicBezTo>
                  <a:cubicBezTo>
                    <a:pt x="3790" y="3302"/>
                    <a:pt x="4526" y="2305"/>
                    <a:pt x="5426" y="2305"/>
                  </a:cubicBezTo>
                  <a:cubicBezTo>
                    <a:pt x="5436" y="2305"/>
                    <a:pt x="5446" y="2306"/>
                    <a:pt x="5456" y="2306"/>
                  </a:cubicBezTo>
                  <a:cubicBezTo>
                    <a:pt x="5799" y="2306"/>
                    <a:pt x="6118" y="2443"/>
                    <a:pt x="6369" y="2694"/>
                  </a:cubicBezTo>
                  <a:cubicBezTo>
                    <a:pt x="5867" y="1119"/>
                    <a:pt x="4749" y="23"/>
                    <a:pt x="3402" y="0"/>
                  </a:cubicBezTo>
                  <a:cubicBezTo>
                    <a:pt x="3392" y="0"/>
                    <a:pt x="3381" y="0"/>
                    <a:pt x="3371" y="0"/>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1"/>
            <p:cNvSpPr/>
            <p:nvPr/>
          </p:nvSpPr>
          <p:spPr>
            <a:xfrm>
              <a:off x="4889900" y="1747325"/>
              <a:ext cx="93050" cy="227700"/>
            </a:xfrm>
            <a:custGeom>
              <a:avLst/>
              <a:gdLst/>
              <a:ahLst/>
              <a:cxnLst/>
              <a:rect l="l" t="t" r="r" b="b"/>
              <a:pathLst>
                <a:path w="3722" h="9108" extrusionOk="0">
                  <a:moveTo>
                    <a:pt x="3371" y="0"/>
                  </a:moveTo>
                  <a:cubicBezTo>
                    <a:pt x="1559" y="0"/>
                    <a:pt x="69" y="2000"/>
                    <a:pt x="24" y="4497"/>
                  </a:cubicBezTo>
                  <a:cubicBezTo>
                    <a:pt x="1" y="7008"/>
                    <a:pt x="1439" y="9062"/>
                    <a:pt x="3265" y="9108"/>
                  </a:cubicBezTo>
                  <a:cubicBezTo>
                    <a:pt x="3379" y="9108"/>
                    <a:pt x="3493" y="9085"/>
                    <a:pt x="3584" y="9085"/>
                  </a:cubicBezTo>
                  <a:cubicBezTo>
                    <a:pt x="1918" y="8834"/>
                    <a:pt x="640" y="6871"/>
                    <a:pt x="663" y="4520"/>
                  </a:cubicBezTo>
                  <a:cubicBezTo>
                    <a:pt x="708" y="2146"/>
                    <a:pt x="2032" y="229"/>
                    <a:pt x="3721" y="23"/>
                  </a:cubicBezTo>
                  <a:cubicBezTo>
                    <a:pt x="3607" y="23"/>
                    <a:pt x="3516" y="0"/>
                    <a:pt x="3402" y="0"/>
                  </a:cubicBezTo>
                  <a:cubicBezTo>
                    <a:pt x="3392" y="0"/>
                    <a:pt x="3381" y="0"/>
                    <a:pt x="3371"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1"/>
            <p:cNvSpPr/>
            <p:nvPr/>
          </p:nvSpPr>
          <p:spPr>
            <a:xfrm>
              <a:off x="4919000" y="1785550"/>
              <a:ext cx="44550" cy="140950"/>
            </a:xfrm>
            <a:custGeom>
              <a:avLst/>
              <a:gdLst/>
              <a:ahLst/>
              <a:cxnLst/>
              <a:rect l="l" t="t" r="r" b="b"/>
              <a:pathLst>
                <a:path w="1782" h="5638" extrusionOk="0">
                  <a:moveTo>
                    <a:pt x="1462" y="1"/>
                  </a:moveTo>
                  <a:cubicBezTo>
                    <a:pt x="709" y="138"/>
                    <a:pt x="389" y="1005"/>
                    <a:pt x="206" y="1667"/>
                  </a:cubicBezTo>
                  <a:cubicBezTo>
                    <a:pt x="138" y="1872"/>
                    <a:pt x="115" y="2101"/>
                    <a:pt x="69" y="2329"/>
                  </a:cubicBezTo>
                  <a:cubicBezTo>
                    <a:pt x="1" y="3014"/>
                    <a:pt x="69" y="3721"/>
                    <a:pt x="343" y="4360"/>
                  </a:cubicBezTo>
                  <a:cubicBezTo>
                    <a:pt x="418" y="4547"/>
                    <a:pt x="1151" y="5637"/>
                    <a:pt x="1514" y="5637"/>
                  </a:cubicBezTo>
                  <a:cubicBezTo>
                    <a:pt x="1595" y="5637"/>
                    <a:pt x="1657" y="5584"/>
                    <a:pt x="1690" y="5456"/>
                  </a:cubicBezTo>
                  <a:cubicBezTo>
                    <a:pt x="1781" y="5182"/>
                    <a:pt x="1576" y="4885"/>
                    <a:pt x="1485" y="4657"/>
                  </a:cubicBezTo>
                  <a:cubicBezTo>
                    <a:pt x="1371" y="4360"/>
                    <a:pt x="1325" y="4064"/>
                    <a:pt x="1279" y="3767"/>
                  </a:cubicBezTo>
                  <a:cubicBezTo>
                    <a:pt x="1188" y="3128"/>
                    <a:pt x="1097" y="2489"/>
                    <a:pt x="1119" y="1850"/>
                  </a:cubicBezTo>
                  <a:cubicBezTo>
                    <a:pt x="1165" y="1370"/>
                    <a:pt x="1279" y="891"/>
                    <a:pt x="1507" y="457"/>
                  </a:cubicBezTo>
                  <a:cubicBezTo>
                    <a:pt x="1553" y="366"/>
                    <a:pt x="1759" y="115"/>
                    <a:pt x="1644" y="24"/>
                  </a:cubicBezTo>
                  <a:cubicBezTo>
                    <a:pt x="1599" y="1"/>
                    <a:pt x="1530" y="1"/>
                    <a:pt x="1462" y="1"/>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1"/>
            <p:cNvSpPr/>
            <p:nvPr/>
          </p:nvSpPr>
          <p:spPr>
            <a:xfrm>
              <a:off x="4969225" y="1754175"/>
              <a:ext cx="167225" cy="227700"/>
            </a:xfrm>
            <a:custGeom>
              <a:avLst/>
              <a:gdLst/>
              <a:ahLst/>
              <a:cxnLst/>
              <a:rect l="l" t="t" r="r" b="b"/>
              <a:pathLst>
                <a:path w="6689" h="9108" extrusionOk="0">
                  <a:moveTo>
                    <a:pt x="3394" y="0"/>
                  </a:moveTo>
                  <a:cubicBezTo>
                    <a:pt x="1581" y="0"/>
                    <a:pt x="69" y="2000"/>
                    <a:pt x="46" y="4497"/>
                  </a:cubicBezTo>
                  <a:cubicBezTo>
                    <a:pt x="1" y="7008"/>
                    <a:pt x="1461" y="9062"/>
                    <a:pt x="3287" y="9108"/>
                  </a:cubicBezTo>
                  <a:cubicBezTo>
                    <a:pt x="3298" y="9108"/>
                    <a:pt x="3308" y="9108"/>
                    <a:pt x="3318" y="9108"/>
                  </a:cubicBezTo>
                  <a:cubicBezTo>
                    <a:pt x="5130" y="9108"/>
                    <a:pt x="6620" y="7085"/>
                    <a:pt x="6666" y="4588"/>
                  </a:cubicBezTo>
                  <a:cubicBezTo>
                    <a:pt x="6688" y="2077"/>
                    <a:pt x="5250" y="23"/>
                    <a:pt x="3424" y="0"/>
                  </a:cubicBezTo>
                  <a:cubicBezTo>
                    <a:pt x="3414" y="0"/>
                    <a:pt x="3404" y="0"/>
                    <a:pt x="3394"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1"/>
            <p:cNvSpPr/>
            <p:nvPr/>
          </p:nvSpPr>
          <p:spPr>
            <a:xfrm>
              <a:off x="5049125" y="1828350"/>
              <a:ext cx="40525" cy="85050"/>
            </a:xfrm>
            <a:custGeom>
              <a:avLst/>
              <a:gdLst/>
              <a:ahLst/>
              <a:cxnLst/>
              <a:rect l="l" t="t" r="r" b="b"/>
              <a:pathLst>
                <a:path w="1621" h="3402" extrusionOk="0">
                  <a:moveTo>
                    <a:pt x="845" y="1"/>
                  </a:moveTo>
                  <a:cubicBezTo>
                    <a:pt x="388" y="1"/>
                    <a:pt x="23" y="754"/>
                    <a:pt x="23" y="1690"/>
                  </a:cubicBezTo>
                  <a:cubicBezTo>
                    <a:pt x="0" y="2626"/>
                    <a:pt x="343" y="3402"/>
                    <a:pt x="776" y="3402"/>
                  </a:cubicBezTo>
                  <a:cubicBezTo>
                    <a:pt x="1233" y="3402"/>
                    <a:pt x="1598" y="2648"/>
                    <a:pt x="1598" y="1713"/>
                  </a:cubicBezTo>
                  <a:cubicBezTo>
                    <a:pt x="1621" y="777"/>
                    <a:pt x="1278" y="1"/>
                    <a:pt x="845"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1"/>
            <p:cNvSpPr/>
            <p:nvPr/>
          </p:nvSpPr>
          <p:spPr>
            <a:xfrm>
              <a:off x="5049125" y="1828350"/>
              <a:ext cx="30250" cy="85050"/>
            </a:xfrm>
            <a:custGeom>
              <a:avLst/>
              <a:gdLst/>
              <a:ahLst/>
              <a:cxnLst/>
              <a:rect l="l" t="t" r="r" b="b"/>
              <a:pathLst>
                <a:path w="1210" h="3402" extrusionOk="0">
                  <a:moveTo>
                    <a:pt x="845" y="1"/>
                  </a:moveTo>
                  <a:cubicBezTo>
                    <a:pt x="388" y="1"/>
                    <a:pt x="23" y="754"/>
                    <a:pt x="23" y="1690"/>
                  </a:cubicBezTo>
                  <a:cubicBezTo>
                    <a:pt x="0" y="2626"/>
                    <a:pt x="343" y="3402"/>
                    <a:pt x="776" y="3402"/>
                  </a:cubicBezTo>
                  <a:cubicBezTo>
                    <a:pt x="936" y="3402"/>
                    <a:pt x="1096" y="3310"/>
                    <a:pt x="1210" y="3128"/>
                  </a:cubicBezTo>
                  <a:cubicBezTo>
                    <a:pt x="959" y="2717"/>
                    <a:pt x="799" y="2192"/>
                    <a:pt x="799" y="1598"/>
                  </a:cubicBezTo>
                  <a:cubicBezTo>
                    <a:pt x="799" y="1051"/>
                    <a:pt x="959" y="571"/>
                    <a:pt x="1187" y="183"/>
                  </a:cubicBezTo>
                  <a:cubicBezTo>
                    <a:pt x="1073" y="69"/>
                    <a:pt x="959" y="1"/>
                    <a:pt x="845"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1"/>
            <p:cNvSpPr/>
            <p:nvPr/>
          </p:nvSpPr>
          <p:spPr>
            <a:xfrm>
              <a:off x="4969225" y="1754175"/>
              <a:ext cx="159800" cy="227700"/>
            </a:xfrm>
            <a:custGeom>
              <a:avLst/>
              <a:gdLst/>
              <a:ahLst/>
              <a:cxnLst/>
              <a:rect l="l" t="t" r="r" b="b"/>
              <a:pathLst>
                <a:path w="6392" h="9108" extrusionOk="0">
                  <a:moveTo>
                    <a:pt x="3394" y="0"/>
                  </a:moveTo>
                  <a:cubicBezTo>
                    <a:pt x="1581" y="0"/>
                    <a:pt x="69" y="2000"/>
                    <a:pt x="46" y="4497"/>
                  </a:cubicBezTo>
                  <a:cubicBezTo>
                    <a:pt x="1" y="7008"/>
                    <a:pt x="1461" y="9062"/>
                    <a:pt x="3287" y="9108"/>
                  </a:cubicBezTo>
                  <a:cubicBezTo>
                    <a:pt x="4611" y="9108"/>
                    <a:pt x="5775" y="8058"/>
                    <a:pt x="6323" y="6506"/>
                  </a:cubicBezTo>
                  <a:lnTo>
                    <a:pt x="6323" y="6506"/>
                  </a:lnTo>
                  <a:cubicBezTo>
                    <a:pt x="6072" y="6734"/>
                    <a:pt x="5753" y="6871"/>
                    <a:pt x="5410" y="6871"/>
                  </a:cubicBezTo>
                  <a:cubicBezTo>
                    <a:pt x="4497" y="6848"/>
                    <a:pt x="3767" y="5821"/>
                    <a:pt x="3790" y="4565"/>
                  </a:cubicBezTo>
                  <a:cubicBezTo>
                    <a:pt x="3790" y="3301"/>
                    <a:pt x="4548" y="2305"/>
                    <a:pt x="5448" y="2305"/>
                  </a:cubicBezTo>
                  <a:cubicBezTo>
                    <a:pt x="5458" y="2305"/>
                    <a:pt x="5469" y="2305"/>
                    <a:pt x="5479" y="2306"/>
                  </a:cubicBezTo>
                  <a:cubicBezTo>
                    <a:pt x="5821" y="2306"/>
                    <a:pt x="6118" y="2443"/>
                    <a:pt x="6392" y="2694"/>
                  </a:cubicBezTo>
                  <a:cubicBezTo>
                    <a:pt x="5890" y="1119"/>
                    <a:pt x="4748" y="23"/>
                    <a:pt x="3424" y="0"/>
                  </a:cubicBezTo>
                  <a:cubicBezTo>
                    <a:pt x="3414" y="0"/>
                    <a:pt x="3404" y="0"/>
                    <a:pt x="3394" y="0"/>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1"/>
            <p:cNvSpPr/>
            <p:nvPr/>
          </p:nvSpPr>
          <p:spPr>
            <a:xfrm>
              <a:off x="4969225" y="1754175"/>
              <a:ext cx="93050" cy="227700"/>
            </a:xfrm>
            <a:custGeom>
              <a:avLst/>
              <a:gdLst/>
              <a:ahLst/>
              <a:cxnLst/>
              <a:rect l="l" t="t" r="r" b="b"/>
              <a:pathLst>
                <a:path w="3722" h="9108" extrusionOk="0">
                  <a:moveTo>
                    <a:pt x="3394" y="0"/>
                  </a:moveTo>
                  <a:cubicBezTo>
                    <a:pt x="1581" y="0"/>
                    <a:pt x="69" y="2000"/>
                    <a:pt x="46" y="4497"/>
                  </a:cubicBezTo>
                  <a:cubicBezTo>
                    <a:pt x="1" y="7008"/>
                    <a:pt x="1461" y="9062"/>
                    <a:pt x="3287" y="9108"/>
                  </a:cubicBezTo>
                  <a:cubicBezTo>
                    <a:pt x="3402" y="9108"/>
                    <a:pt x="3493" y="9085"/>
                    <a:pt x="3607" y="9085"/>
                  </a:cubicBezTo>
                  <a:cubicBezTo>
                    <a:pt x="1918" y="8834"/>
                    <a:pt x="640" y="6871"/>
                    <a:pt x="685" y="4520"/>
                  </a:cubicBezTo>
                  <a:cubicBezTo>
                    <a:pt x="708" y="2146"/>
                    <a:pt x="2055" y="229"/>
                    <a:pt x="3721" y="23"/>
                  </a:cubicBezTo>
                  <a:cubicBezTo>
                    <a:pt x="3630" y="23"/>
                    <a:pt x="3516" y="0"/>
                    <a:pt x="3424" y="0"/>
                  </a:cubicBezTo>
                  <a:cubicBezTo>
                    <a:pt x="3414" y="0"/>
                    <a:pt x="3404" y="0"/>
                    <a:pt x="3394"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1"/>
            <p:cNvSpPr/>
            <p:nvPr/>
          </p:nvSpPr>
          <p:spPr>
            <a:xfrm>
              <a:off x="4998900" y="1792400"/>
              <a:ext cx="43975" cy="140750"/>
            </a:xfrm>
            <a:custGeom>
              <a:avLst/>
              <a:gdLst/>
              <a:ahLst/>
              <a:cxnLst/>
              <a:rect l="l" t="t" r="r" b="b"/>
              <a:pathLst>
                <a:path w="1759" h="5630" extrusionOk="0">
                  <a:moveTo>
                    <a:pt x="1461" y="1"/>
                  </a:moveTo>
                  <a:cubicBezTo>
                    <a:pt x="708" y="115"/>
                    <a:pt x="366" y="1005"/>
                    <a:pt x="206" y="1667"/>
                  </a:cubicBezTo>
                  <a:cubicBezTo>
                    <a:pt x="137" y="1872"/>
                    <a:pt x="92" y="2101"/>
                    <a:pt x="69" y="2329"/>
                  </a:cubicBezTo>
                  <a:cubicBezTo>
                    <a:pt x="1" y="3014"/>
                    <a:pt x="69" y="3721"/>
                    <a:pt x="320" y="4360"/>
                  </a:cubicBezTo>
                  <a:cubicBezTo>
                    <a:pt x="395" y="4548"/>
                    <a:pt x="1148" y="5629"/>
                    <a:pt x="1516" y="5629"/>
                  </a:cubicBezTo>
                  <a:cubicBezTo>
                    <a:pt x="1595" y="5629"/>
                    <a:pt x="1657" y="5578"/>
                    <a:pt x="1690" y="5456"/>
                  </a:cubicBezTo>
                  <a:cubicBezTo>
                    <a:pt x="1758" y="5182"/>
                    <a:pt x="1575" y="4885"/>
                    <a:pt x="1484" y="4657"/>
                  </a:cubicBezTo>
                  <a:cubicBezTo>
                    <a:pt x="1370" y="4360"/>
                    <a:pt x="1324" y="4064"/>
                    <a:pt x="1279" y="3767"/>
                  </a:cubicBezTo>
                  <a:cubicBezTo>
                    <a:pt x="1165" y="3128"/>
                    <a:pt x="1073" y="2489"/>
                    <a:pt x="1119" y="1850"/>
                  </a:cubicBezTo>
                  <a:cubicBezTo>
                    <a:pt x="1142" y="1370"/>
                    <a:pt x="1256" y="868"/>
                    <a:pt x="1484" y="457"/>
                  </a:cubicBezTo>
                  <a:cubicBezTo>
                    <a:pt x="1530" y="366"/>
                    <a:pt x="1735" y="115"/>
                    <a:pt x="1621" y="23"/>
                  </a:cubicBezTo>
                  <a:cubicBezTo>
                    <a:pt x="1575" y="1"/>
                    <a:pt x="1507" y="1"/>
                    <a:pt x="1461" y="1"/>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1"/>
            <p:cNvSpPr/>
            <p:nvPr/>
          </p:nvSpPr>
          <p:spPr>
            <a:xfrm>
              <a:off x="5130150" y="1826650"/>
              <a:ext cx="30275" cy="85050"/>
            </a:xfrm>
            <a:custGeom>
              <a:avLst/>
              <a:gdLst/>
              <a:ahLst/>
              <a:cxnLst/>
              <a:rect l="l" t="t" r="r" b="b"/>
              <a:pathLst>
                <a:path w="1211" h="3402" extrusionOk="0">
                  <a:moveTo>
                    <a:pt x="845" y="0"/>
                  </a:moveTo>
                  <a:cubicBezTo>
                    <a:pt x="388" y="0"/>
                    <a:pt x="23" y="753"/>
                    <a:pt x="23" y="1689"/>
                  </a:cubicBezTo>
                  <a:cubicBezTo>
                    <a:pt x="0" y="2625"/>
                    <a:pt x="343" y="3401"/>
                    <a:pt x="776" y="3401"/>
                  </a:cubicBezTo>
                  <a:cubicBezTo>
                    <a:pt x="936" y="3401"/>
                    <a:pt x="1096" y="3310"/>
                    <a:pt x="1210" y="3150"/>
                  </a:cubicBezTo>
                  <a:cubicBezTo>
                    <a:pt x="959" y="2739"/>
                    <a:pt x="776" y="2191"/>
                    <a:pt x="799" y="1598"/>
                  </a:cubicBezTo>
                  <a:cubicBezTo>
                    <a:pt x="799" y="1073"/>
                    <a:pt x="959" y="571"/>
                    <a:pt x="1187" y="183"/>
                  </a:cubicBezTo>
                  <a:cubicBezTo>
                    <a:pt x="1073" y="69"/>
                    <a:pt x="959" y="0"/>
                    <a:pt x="845" y="0"/>
                  </a:cubicBezTo>
                  <a:close/>
                </a:path>
              </a:pathLst>
            </a:custGeom>
            <a:solidFill>
              <a:srgbClr val="275F69">
                <a:alpha val="504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1"/>
            <p:cNvSpPr/>
            <p:nvPr/>
          </p:nvSpPr>
          <p:spPr>
            <a:xfrm>
              <a:off x="5050250" y="1752450"/>
              <a:ext cx="159800" cy="227725"/>
            </a:xfrm>
            <a:custGeom>
              <a:avLst/>
              <a:gdLst/>
              <a:ahLst/>
              <a:cxnLst/>
              <a:rect l="l" t="t" r="r" b="b"/>
              <a:pathLst>
                <a:path w="6392" h="9109" extrusionOk="0">
                  <a:moveTo>
                    <a:pt x="3394" y="1"/>
                  </a:moveTo>
                  <a:cubicBezTo>
                    <a:pt x="1582" y="1"/>
                    <a:pt x="69" y="2023"/>
                    <a:pt x="46" y="4520"/>
                  </a:cubicBezTo>
                  <a:cubicBezTo>
                    <a:pt x="1" y="7031"/>
                    <a:pt x="1462" y="9085"/>
                    <a:pt x="3288" y="9108"/>
                  </a:cubicBezTo>
                  <a:cubicBezTo>
                    <a:pt x="3301" y="9108"/>
                    <a:pt x="3315" y="9109"/>
                    <a:pt x="3329" y="9109"/>
                  </a:cubicBezTo>
                  <a:cubicBezTo>
                    <a:pt x="4636" y="9109"/>
                    <a:pt x="5781" y="8042"/>
                    <a:pt x="6323" y="6506"/>
                  </a:cubicBezTo>
                  <a:lnTo>
                    <a:pt x="6323" y="6506"/>
                  </a:lnTo>
                  <a:cubicBezTo>
                    <a:pt x="6072" y="6734"/>
                    <a:pt x="5753" y="6871"/>
                    <a:pt x="5410" y="6871"/>
                  </a:cubicBezTo>
                  <a:cubicBezTo>
                    <a:pt x="4497" y="6848"/>
                    <a:pt x="3767" y="5821"/>
                    <a:pt x="3790" y="4566"/>
                  </a:cubicBezTo>
                  <a:cubicBezTo>
                    <a:pt x="3790" y="3324"/>
                    <a:pt x="4549" y="2306"/>
                    <a:pt x="5449" y="2306"/>
                  </a:cubicBezTo>
                  <a:cubicBezTo>
                    <a:pt x="5459" y="2306"/>
                    <a:pt x="5469" y="2306"/>
                    <a:pt x="5479" y="2306"/>
                  </a:cubicBezTo>
                  <a:cubicBezTo>
                    <a:pt x="5821" y="2306"/>
                    <a:pt x="6118" y="2466"/>
                    <a:pt x="6392" y="2694"/>
                  </a:cubicBezTo>
                  <a:cubicBezTo>
                    <a:pt x="5890" y="1119"/>
                    <a:pt x="4748" y="24"/>
                    <a:pt x="3425" y="1"/>
                  </a:cubicBezTo>
                  <a:cubicBezTo>
                    <a:pt x="3414" y="1"/>
                    <a:pt x="3404" y="1"/>
                    <a:pt x="3394"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1"/>
            <p:cNvSpPr/>
            <p:nvPr/>
          </p:nvSpPr>
          <p:spPr>
            <a:xfrm>
              <a:off x="5050250" y="1752450"/>
              <a:ext cx="93050" cy="227725"/>
            </a:xfrm>
            <a:custGeom>
              <a:avLst/>
              <a:gdLst/>
              <a:ahLst/>
              <a:cxnLst/>
              <a:rect l="l" t="t" r="r" b="b"/>
              <a:pathLst>
                <a:path w="3722" h="9109" extrusionOk="0">
                  <a:moveTo>
                    <a:pt x="3394" y="1"/>
                  </a:moveTo>
                  <a:cubicBezTo>
                    <a:pt x="1582" y="1"/>
                    <a:pt x="69" y="2023"/>
                    <a:pt x="46" y="4520"/>
                  </a:cubicBezTo>
                  <a:cubicBezTo>
                    <a:pt x="1" y="7031"/>
                    <a:pt x="1462" y="9085"/>
                    <a:pt x="3288" y="9108"/>
                  </a:cubicBezTo>
                  <a:cubicBezTo>
                    <a:pt x="3402" y="9108"/>
                    <a:pt x="3493" y="9108"/>
                    <a:pt x="3607" y="9085"/>
                  </a:cubicBezTo>
                  <a:cubicBezTo>
                    <a:pt x="1918" y="8834"/>
                    <a:pt x="640" y="6871"/>
                    <a:pt x="686" y="4520"/>
                  </a:cubicBezTo>
                  <a:cubicBezTo>
                    <a:pt x="708" y="2169"/>
                    <a:pt x="2055" y="229"/>
                    <a:pt x="3721" y="47"/>
                  </a:cubicBezTo>
                  <a:cubicBezTo>
                    <a:pt x="3630" y="24"/>
                    <a:pt x="3516" y="1"/>
                    <a:pt x="3425" y="1"/>
                  </a:cubicBezTo>
                  <a:cubicBezTo>
                    <a:pt x="3414" y="1"/>
                    <a:pt x="3404" y="1"/>
                    <a:pt x="3394" y="1"/>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1"/>
            <p:cNvSpPr/>
            <p:nvPr/>
          </p:nvSpPr>
          <p:spPr>
            <a:xfrm>
              <a:off x="5079925" y="1790900"/>
              <a:ext cx="43975" cy="140775"/>
            </a:xfrm>
            <a:custGeom>
              <a:avLst/>
              <a:gdLst/>
              <a:ahLst/>
              <a:cxnLst/>
              <a:rect l="l" t="t" r="r" b="b"/>
              <a:pathLst>
                <a:path w="1759" h="5631" extrusionOk="0">
                  <a:moveTo>
                    <a:pt x="1527" y="0"/>
                  </a:moveTo>
                  <a:cubicBezTo>
                    <a:pt x="1503" y="0"/>
                    <a:pt x="1480" y="6"/>
                    <a:pt x="1462" y="15"/>
                  </a:cubicBezTo>
                  <a:cubicBezTo>
                    <a:pt x="708" y="129"/>
                    <a:pt x="366" y="1019"/>
                    <a:pt x="183" y="1658"/>
                  </a:cubicBezTo>
                  <a:cubicBezTo>
                    <a:pt x="138" y="1887"/>
                    <a:pt x="92" y="2092"/>
                    <a:pt x="69" y="2320"/>
                  </a:cubicBezTo>
                  <a:cubicBezTo>
                    <a:pt x="1" y="3005"/>
                    <a:pt x="69" y="3736"/>
                    <a:pt x="320" y="4352"/>
                  </a:cubicBezTo>
                  <a:cubicBezTo>
                    <a:pt x="395" y="4557"/>
                    <a:pt x="1140" y="5631"/>
                    <a:pt x="1510" y="5631"/>
                  </a:cubicBezTo>
                  <a:cubicBezTo>
                    <a:pt x="1592" y="5631"/>
                    <a:pt x="1656" y="5577"/>
                    <a:pt x="1690" y="5447"/>
                  </a:cubicBezTo>
                  <a:cubicBezTo>
                    <a:pt x="1758" y="5196"/>
                    <a:pt x="1576" y="4877"/>
                    <a:pt x="1484" y="4649"/>
                  </a:cubicBezTo>
                  <a:cubicBezTo>
                    <a:pt x="1370" y="4375"/>
                    <a:pt x="1325" y="4055"/>
                    <a:pt x="1256" y="3758"/>
                  </a:cubicBezTo>
                  <a:cubicBezTo>
                    <a:pt x="1165" y="3119"/>
                    <a:pt x="1074" y="2480"/>
                    <a:pt x="1119" y="1841"/>
                  </a:cubicBezTo>
                  <a:cubicBezTo>
                    <a:pt x="1142" y="1362"/>
                    <a:pt x="1256" y="882"/>
                    <a:pt x="1484" y="449"/>
                  </a:cubicBezTo>
                  <a:cubicBezTo>
                    <a:pt x="1530" y="380"/>
                    <a:pt x="1735" y="129"/>
                    <a:pt x="1621" y="38"/>
                  </a:cubicBezTo>
                  <a:cubicBezTo>
                    <a:pt x="1595" y="11"/>
                    <a:pt x="1560" y="0"/>
                    <a:pt x="1527" y="0"/>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1"/>
            <p:cNvSpPr/>
            <p:nvPr/>
          </p:nvSpPr>
          <p:spPr>
            <a:xfrm>
              <a:off x="5333850" y="1848325"/>
              <a:ext cx="30275" cy="84475"/>
            </a:xfrm>
            <a:custGeom>
              <a:avLst/>
              <a:gdLst/>
              <a:ahLst/>
              <a:cxnLst/>
              <a:rect l="l" t="t" r="r" b="b"/>
              <a:pathLst>
                <a:path w="1211" h="3379" extrusionOk="0">
                  <a:moveTo>
                    <a:pt x="804" y="0"/>
                  </a:moveTo>
                  <a:cubicBezTo>
                    <a:pt x="378" y="0"/>
                    <a:pt x="23" y="745"/>
                    <a:pt x="1" y="1667"/>
                  </a:cubicBezTo>
                  <a:cubicBezTo>
                    <a:pt x="1" y="2625"/>
                    <a:pt x="343" y="3379"/>
                    <a:pt x="777" y="3379"/>
                  </a:cubicBezTo>
                  <a:cubicBezTo>
                    <a:pt x="937" y="3379"/>
                    <a:pt x="1074" y="3287"/>
                    <a:pt x="1211" y="3128"/>
                  </a:cubicBezTo>
                  <a:cubicBezTo>
                    <a:pt x="937" y="2717"/>
                    <a:pt x="777" y="2169"/>
                    <a:pt x="800" y="1575"/>
                  </a:cubicBezTo>
                  <a:cubicBezTo>
                    <a:pt x="800" y="1050"/>
                    <a:pt x="937" y="571"/>
                    <a:pt x="1165" y="183"/>
                  </a:cubicBezTo>
                  <a:cubicBezTo>
                    <a:pt x="1074" y="69"/>
                    <a:pt x="960" y="1"/>
                    <a:pt x="823" y="1"/>
                  </a:cubicBezTo>
                  <a:cubicBezTo>
                    <a:pt x="816" y="0"/>
                    <a:pt x="810" y="0"/>
                    <a:pt x="804" y="0"/>
                  </a:cubicBezTo>
                  <a:close/>
                </a:path>
              </a:pathLst>
            </a:custGeom>
            <a:solidFill>
              <a:srgbClr val="275F69">
                <a:alpha val="504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1"/>
            <p:cNvSpPr/>
            <p:nvPr/>
          </p:nvSpPr>
          <p:spPr>
            <a:xfrm>
              <a:off x="5253975" y="1774125"/>
              <a:ext cx="159225" cy="227175"/>
            </a:xfrm>
            <a:custGeom>
              <a:avLst/>
              <a:gdLst/>
              <a:ahLst/>
              <a:cxnLst/>
              <a:rect l="l" t="t" r="r" b="b"/>
              <a:pathLst>
                <a:path w="6369" h="9087" extrusionOk="0">
                  <a:moveTo>
                    <a:pt x="3341" y="0"/>
                  </a:moveTo>
                  <a:cubicBezTo>
                    <a:pt x="1542" y="0"/>
                    <a:pt x="69" y="2015"/>
                    <a:pt x="46" y="4498"/>
                  </a:cubicBezTo>
                  <a:cubicBezTo>
                    <a:pt x="0" y="7009"/>
                    <a:pt x="1461" y="9063"/>
                    <a:pt x="3287" y="9086"/>
                  </a:cubicBezTo>
                  <a:cubicBezTo>
                    <a:pt x="3301" y="9086"/>
                    <a:pt x="3315" y="9086"/>
                    <a:pt x="3329" y="9086"/>
                  </a:cubicBezTo>
                  <a:cubicBezTo>
                    <a:pt x="4635" y="9086"/>
                    <a:pt x="5781" y="8020"/>
                    <a:pt x="6323" y="6484"/>
                  </a:cubicBezTo>
                  <a:lnTo>
                    <a:pt x="6323" y="6484"/>
                  </a:lnTo>
                  <a:cubicBezTo>
                    <a:pt x="6049" y="6712"/>
                    <a:pt x="5730" y="6849"/>
                    <a:pt x="5410" y="6849"/>
                  </a:cubicBezTo>
                  <a:cubicBezTo>
                    <a:pt x="4474" y="6849"/>
                    <a:pt x="3744" y="5799"/>
                    <a:pt x="3767" y="4543"/>
                  </a:cubicBezTo>
                  <a:cubicBezTo>
                    <a:pt x="3789" y="3288"/>
                    <a:pt x="4543" y="2284"/>
                    <a:pt x="5456" y="2284"/>
                  </a:cubicBezTo>
                  <a:cubicBezTo>
                    <a:pt x="5798" y="2284"/>
                    <a:pt x="6118" y="2444"/>
                    <a:pt x="6369" y="2672"/>
                  </a:cubicBezTo>
                  <a:cubicBezTo>
                    <a:pt x="5867" y="1120"/>
                    <a:pt x="4748" y="1"/>
                    <a:pt x="3401" y="1"/>
                  </a:cubicBezTo>
                  <a:cubicBezTo>
                    <a:pt x="3381" y="1"/>
                    <a:pt x="3361" y="0"/>
                    <a:pt x="3341" y="0"/>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1"/>
            <p:cNvSpPr/>
            <p:nvPr/>
          </p:nvSpPr>
          <p:spPr>
            <a:xfrm>
              <a:off x="5253975" y="1774125"/>
              <a:ext cx="93025" cy="227150"/>
            </a:xfrm>
            <a:custGeom>
              <a:avLst/>
              <a:gdLst/>
              <a:ahLst/>
              <a:cxnLst/>
              <a:rect l="l" t="t" r="r" b="b"/>
              <a:pathLst>
                <a:path w="3721" h="9086" extrusionOk="0">
                  <a:moveTo>
                    <a:pt x="3341" y="0"/>
                  </a:moveTo>
                  <a:cubicBezTo>
                    <a:pt x="1542" y="0"/>
                    <a:pt x="69" y="2015"/>
                    <a:pt x="46" y="4498"/>
                  </a:cubicBezTo>
                  <a:cubicBezTo>
                    <a:pt x="0" y="7009"/>
                    <a:pt x="1461" y="9063"/>
                    <a:pt x="3287" y="9086"/>
                  </a:cubicBezTo>
                  <a:cubicBezTo>
                    <a:pt x="3379" y="9086"/>
                    <a:pt x="3493" y="9086"/>
                    <a:pt x="3584" y="9063"/>
                  </a:cubicBezTo>
                  <a:cubicBezTo>
                    <a:pt x="1918" y="8812"/>
                    <a:pt x="640" y="6872"/>
                    <a:pt x="662" y="4498"/>
                  </a:cubicBezTo>
                  <a:cubicBezTo>
                    <a:pt x="708" y="2147"/>
                    <a:pt x="2055" y="230"/>
                    <a:pt x="3721" y="24"/>
                  </a:cubicBezTo>
                  <a:cubicBezTo>
                    <a:pt x="3630" y="1"/>
                    <a:pt x="3516" y="1"/>
                    <a:pt x="3401" y="1"/>
                  </a:cubicBezTo>
                  <a:cubicBezTo>
                    <a:pt x="3381" y="1"/>
                    <a:pt x="3361" y="0"/>
                    <a:pt x="3341" y="0"/>
                  </a:cubicBezTo>
                  <a:close/>
                </a:path>
              </a:pathLst>
            </a:custGeom>
            <a:solidFill>
              <a:srgbClr val="275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1"/>
            <p:cNvSpPr/>
            <p:nvPr/>
          </p:nvSpPr>
          <p:spPr>
            <a:xfrm>
              <a:off x="5283075" y="1812000"/>
              <a:ext cx="44525" cy="141100"/>
            </a:xfrm>
            <a:custGeom>
              <a:avLst/>
              <a:gdLst/>
              <a:ahLst/>
              <a:cxnLst/>
              <a:rect l="l" t="t" r="r" b="b"/>
              <a:pathLst>
                <a:path w="1781" h="5644" extrusionOk="0">
                  <a:moveTo>
                    <a:pt x="1545" y="1"/>
                  </a:moveTo>
                  <a:cubicBezTo>
                    <a:pt x="1518" y="1"/>
                    <a:pt x="1490" y="6"/>
                    <a:pt x="1461" y="16"/>
                  </a:cubicBezTo>
                  <a:cubicBezTo>
                    <a:pt x="708" y="130"/>
                    <a:pt x="389" y="1020"/>
                    <a:pt x="206" y="1659"/>
                  </a:cubicBezTo>
                  <a:cubicBezTo>
                    <a:pt x="160" y="1887"/>
                    <a:pt x="115" y="2115"/>
                    <a:pt x="92" y="2344"/>
                  </a:cubicBezTo>
                  <a:cubicBezTo>
                    <a:pt x="1" y="3006"/>
                    <a:pt x="69" y="3736"/>
                    <a:pt x="343" y="4375"/>
                  </a:cubicBezTo>
                  <a:cubicBezTo>
                    <a:pt x="418" y="4563"/>
                    <a:pt x="1155" y="5644"/>
                    <a:pt x="1530" y="5644"/>
                  </a:cubicBezTo>
                  <a:cubicBezTo>
                    <a:pt x="1612" y="5644"/>
                    <a:pt x="1676" y="5593"/>
                    <a:pt x="1712" y="5471"/>
                  </a:cubicBezTo>
                  <a:cubicBezTo>
                    <a:pt x="1781" y="5197"/>
                    <a:pt x="1598" y="4900"/>
                    <a:pt x="1507" y="4649"/>
                  </a:cubicBezTo>
                  <a:cubicBezTo>
                    <a:pt x="1370" y="4375"/>
                    <a:pt x="1324" y="4056"/>
                    <a:pt x="1279" y="3759"/>
                  </a:cubicBezTo>
                  <a:cubicBezTo>
                    <a:pt x="1187" y="3120"/>
                    <a:pt x="1096" y="2481"/>
                    <a:pt x="1142" y="1842"/>
                  </a:cubicBezTo>
                  <a:cubicBezTo>
                    <a:pt x="1165" y="1362"/>
                    <a:pt x="1279" y="883"/>
                    <a:pt x="1507" y="449"/>
                  </a:cubicBezTo>
                  <a:cubicBezTo>
                    <a:pt x="1553" y="381"/>
                    <a:pt x="1758" y="130"/>
                    <a:pt x="1644" y="38"/>
                  </a:cubicBezTo>
                  <a:cubicBezTo>
                    <a:pt x="1617" y="12"/>
                    <a:pt x="1583" y="1"/>
                    <a:pt x="1545" y="1"/>
                  </a:cubicBezTo>
                  <a:close/>
                </a:path>
              </a:pathLst>
            </a:custGeom>
            <a:solidFill>
              <a:srgbClr val="92B7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1"/>
            <p:cNvSpPr/>
            <p:nvPr/>
          </p:nvSpPr>
          <p:spPr>
            <a:xfrm>
              <a:off x="4705600" y="1442600"/>
              <a:ext cx="167225" cy="227725"/>
            </a:xfrm>
            <a:custGeom>
              <a:avLst/>
              <a:gdLst/>
              <a:ahLst/>
              <a:cxnLst/>
              <a:rect l="l" t="t" r="r" b="b"/>
              <a:pathLst>
                <a:path w="6689" h="9109" extrusionOk="0">
                  <a:moveTo>
                    <a:pt x="3393" y="1"/>
                  </a:moveTo>
                  <a:cubicBezTo>
                    <a:pt x="1558" y="1"/>
                    <a:pt x="69" y="2001"/>
                    <a:pt x="46" y="4497"/>
                  </a:cubicBezTo>
                  <a:cubicBezTo>
                    <a:pt x="0" y="7008"/>
                    <a:pt x="1461" y="9062"/>
                    <a:pt x="3287" y="9108"/>
                  </a:cubicBezTo>
                  <a:cubicBezTo>
                    <a:pt x="3297" y="9108"/>
                    <a:pt x="3308" y="9108"/>
                    <a:pt x="3318" y="9108"/>
                  </a:cubicBezTo>
                  <a:cubicBezTo>
                    <a:pt x="5130" y="9108"/>
                    <a:pt x="6620" y="7108"/>
                    <a:pt x="6665" y="4589"/>
                  </a:cubicBezTo>
                  <a:cubicBezTo>
                    <a:pt x="6688" y="2078"/>
                    <a:pt x="5250" y="24"/>
                    <a:pt x="3424" y="1"/>
                  </a:cubicBezTo>
                  <a:cubicBezTo>
                    <a:pt x="3414" y="1"/>
                    <a:pt x="3403" y="1"/>
                    <a:pt x="3393"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1"/>
            <p:cNvSpPr/>
            <p:nvPr/>
          </p:nvSpPr>
          <p:spPr>
            <a:xfrm>
              <a:off x="4785475" y="1516800"/>
              <a:ext cx="40550" cy="85050"/>
            </a:xfrm>
            <a:custGeom>
              <a:avLst/>
              <a:gdLst/>
              <a:ahLst/>
              <a:cxnLst/>
              <a:rect l="l" t="t" r="r" b="b"/>
              <a:pathLst>
                <a:path w="1622" h="3402" extrusionOk="0">
                  <a:moveTo>
                    <a:pt x="823" y="0"/>
                  </a:moveTo>
                  <a:cubicBezTo>
                    <a:pt x="389" y="0"/>
                    <a:pt x="24" y="753"/>
                    <a:pt x="1" y="1689"/>
                  </a:cubicBezTo>
                  <a:cubicBezTo>
                    <a:pt x="1" y="2625"/>
                    <a:pt x="343" y="3401"/>
                    <a:pt x="777" y="3401"/>
                  </a:cubicBezTo>
                  <a:cubicBezTo>
                    <a:pt x="1233" y="3401"/>
                    <a:pt x="1599" y="2648"/>
                    <a:pt x="1599" y="1712"/>
                  </a:cubicBezTo>
                  <a:cubicBezTo>
                    <a:pt x="1621" y="776"/>
                    <a:pt x="1279" y="0"/>
                    <a:pt x="823" y="0"/>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1"/>
            <p:cNvSpPr/>
            <p:nvPr/>
          </p:nvSpPr>
          <p:spPr>
            <a:xfrm>
              <a:off x="5261950" y="1460850"/>
              <a:ext cx="167225" cy="227150"/>
            </a:xfrm>
            <a:custGeom>
              <a:avLst/>
              <a:gdLst/>
              <a:ahLst/>
              <a:cxnLst/>
              <a:rect l="l" t="t" r="r" b="b"/>
              <a:pathLst>
                <a:path w="6689" h="9086" extrusionOk="0">
                  <a:moveTo>
                    <a:pt x="3342" y="0"/>
                  </a:moveTo>
                  <a:cubicBezTo>
                    <a:pt x="1543" y="0"/>
                    <a:pt x="69" y="2015"/>
                    <a:pt x="47" y="4498"/>
                  </a:cubicBezTo>
                  <a:cubicBezTo>
                    <a:pt x="1" y="7009"/>
                    <a:pt x="1462" y="9063"/>
                    <a:pt x="3288" y="9086"/>
                  </a:cubicBezTo>
                  <a:cubicBezTo>
                    <a:pt x="3298" y="9086"/>
                    <a:pt x="3308" y="9086"/>
                    <a:pt x="3319" y="9086"/>
                  </a:cubicBezTo>
                  <a:cubicBezTo>
                    <a:pt x="5131" y="9086"/>
                    <a:pt x="6621" y="7086"/>
                    <a:pt x="6666" y="4589"/>
                  </a:cubicBezTo>
                  <a:cubicBezTo>
                    <a:pt x="6689" y="2078"/>
                    <a:pt x="5228" y="24"/>
                    <a:pt x="3402" y="1"/>
                  </a:cubicBezTo>
                  <a:cubicBezTo>
                    <a:pt x="3382" y="1"/>
                    <a:pt x="3362" y="0"/>
                    <a:pt x="3342" y="0"/>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1"/>
            <p:cNvSpPr/>
            <p:nvPr/>
          </p:nvSpPr>
          <p:spPr>
            <a:xfrm>
              <a:off x="5341850" y="1534475"/>
              <a:ext cx="40550" cy="85075"/>
            </a:xfrm>
            <a:custGeom>
              <a:avLst/>
              <a:gdLst/>
              <a:ahLst/>
              <a:cxnLst/>
              <a:rect l="l" t="t" r="r" b="b"/>
              <a:pathLst>
                <a:path w="1622" h="3403" extrusionOk="0">
                  <a:moveTo>
                    <a:pt x="822" y="1"/>
                  </a:moveTo>
                  <a:cubicBezTo>
                    <a:pt x="389" y="1"/>
                    <a:pt x="23" y="754"/>
                    <a:pt x="1" y="1690"/>
                  </a:cubicBezTo>
                  <a:cubicBezTo>
                    <a:pt x="1" y="2648"/>
                    <a:pt x="343" y="3402"/>
                    <a:pt x="777" y="3402"/>
                  </a:cubicBezTo>
                  <a:cubicBezTo>
                    <a:pt x="783" y="3402"/>
                    <a:pt x="789" y="3402"/>
                    <a:pt x="796" y="3402"/>
                  </a:cubicBezTo>
                  <a:cubicBezTo>
                    <a:pt x="1221" y="3402"/>
                    <a:pt x="1576" y="2657"/>
                    <a:pt x="1598" y="1713"/>
                  </a:cubicBezTo>
                  <a:cubicBezTo>
                    <a:pt x="1621" y="777"/>
                    <a:pt x="1256" y="23"/>
                    <a:pt x="822" y="1"/>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1"/>
            <p:cNvSpPr/>
            <p:nvPr/>
          </p:nvSpPr>
          <p:spPr>
            <a:xfrm>
              <a:off x="5058250" y="1439175"/>
              <a:ext cx="167225" cy="227725"/>
            </a:xfrm>
            <a:custGeom>
              <a:avLst/>
              <a:gdLst/>
              <a:ahLst/>
              <a:cxnLst/>
              <a:rect l="l" t="t" r="r" b="b"/>
              <a:pathLst>
                <a:path w="6689" h="9109" extrusionOk="0">
                  <a:moveTo>
                    <a:pt x="3394" y="1"/>
                  </a:moveTo>
                  <a:cubicBezTo>
                    <a:pt x="1581" y="1"/>
                    <a:pt x="69" y="2023"/>
                    <a:pt x="46" y="4520"/>
                  </a:cubicBezTo>
                  <a:cubicBezTo>
                    <a:pt x="0" y="7031"/>
                    <a:pt x="1461" y="9085"/>
                    <a:pt x="3287" y="9108"/>
                  </a:cubicBezTo>
                  <a:cubicBezTo>
                    <a:pt x="3297" y="9108"/>
                    <a:pt x="3308" y="9108"/>
                    <a:pt x="3318" y="9108"/>
                  </a:cubicBezTo>
                  <a:cubicBezTo>
                    <a:pt x="5130" y="9108"/>
                    <a:pt x="6620" y="7108"/>
                    <a:pt x="6665" y="4612"/>
                  </a:cubicBezTo>
                  <a:cubicBezTo>
                    <a:pt x="6688" y="2101"/>
                    <a:pt x="5250" y="46"/>
                    <a:pt x="3424" y="1"/>
                  </a:cubicBezTo>
                  <a:cubicBezTo>
                    <a:pt x="3414" y="1"/>
                    <a:pt x="3404" y="1"/>
                    <a:pt x="3394"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1"/>
            <p:cNvSpPr/>
            <p:nvPr/>
          </p:nvSpPr>
          <p:spPr>
            <a:xfrm>
              <a:off x="5138125" y="1513375"/>
              <a:ext cx="40550" cy="85050"/>
            </a:xfrm>
            <a:custGeom>
              <a:avLst/>
              <a:gdLst/>
              <a:ahLst/>
              <a:cxnLst/>
              <a:rect l="l" t="t" r="r" b="b"/>
              <a:pathLst>
                <a:path w="1622" h="3402" extrusionOk="0">
                  <a:moveTo>
                    <a:pt x="845" y="0"/>
                  </a:moveTo>
                  <a:cubicBezTo>
                    <a:pt x="389" y="0"/>
                    <a:pt x="24" y="753"/>
                    <a:pt x="24" y="1689"/>
                  </a:cubicBezTo>
                  <a:cubicBezTo>
                    <a:pt x="1" y="2625"/>
                    <a:pt x="343" y="3401"/>
                    <a:pt x="777" y="3401"/>
                  </a:cubicBezTo>
                  <a:cubicBezTo>
                    <a:pt x="1233" y="3401"/>
                    <a:pt x="1599" y="2648"/>
                    <a:pt x="1599" y="1712"/>
                  </a:cubicBezTo>
                  <a:cubicBezTo>
                    <a:pt x="1622" y="776"/>
                    <a:pt x="1279" y="23"/>
                    <a:pt x="845" y="0"/>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1"/>
            <p:cNvSpPr/>
            <p:nvPr/>
          </p:nvSpPr>
          <p:spPr>
            <a:xfrm>
              <a:off x="4467650" y="1435175"/>
              <a:ext cx="167200" cy="227725"/>
            </a:xfrm>
            <a:custGeom>
              <a:avLst/>
              <a:gdLst/>
              <a:ahLst/>
              <a:cxnLst/>
              <a:rect l="l" t="t" r="r" b="b"/>
              <a:pathLst>
                <a:path w="6688" h="9109" extrusionOk="0">
                  <a:moveTo>
                    <a:pt x="3371" y="1"/>
                  </a:moveTo>
                  <a:cubicBezTo>
                    <a:pt x="1558" y="1"/>
                    <a:pt x="69" y="2024"/>
                    <a:pt x="46" y="4520"/>
                  </a:cubicBezTo>
                  <a:cubicBezTo>
                    <a:pt x="0" y="7031"/>
                    <a:pt x="1461" y="9085"/>
                    <a:pt x="3287" y="9108"/>
                  </a:cubicBezTo>
                  <a:cubicBezTo>
                    <a:pt x="3297" y="9108"/>
                    <a:pt x="3308" y="9109"/>
                    <a:pt x="3318" y="9109"/>
                  </a:cubicBezTo>
                  <a:cubicBezTo>
                    <a:pt x="5130" y="9109"/>
                    <a:pt x="6620" y="7108"/>
                    <a:pt x="6665" y="4612"/>
                  </a:cubicBezTo>
                  <a:cubicBezTo>
                    <a:pt x="6688" y="2101"/>
                    <a:pt x="5227" y="47"/>
                    <a:pt x="3401" y="1"/>
                  </a:cubicBezTo>
                  <a:cubicBezTo>
                    <a:pt x="3391" y="1"/>
                    <a:pt x="3381" y="1"/>
                    <a:pt x="3371" y="1"/>
                  </a:cubicBezTo>
                  <a:close/>
                </a:path>
              </a:pathLst>
            </a:custGeom>
            <a:solidFill>
              <a:srgbClr val="41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1"/>
            <p:cNvSpPr/>
            <p:nvPr/>
          </p:nvSpPr>
          <p:spPr>
            <a:xfrm>
              <a:off x="4547525" y="1509375"/>
              <a:ext cx="40550" cy="85050"/>
            </a:xfrm>
            <a:custGeom>
              <a:avLst/>
              <a:gdLst/>
              <a:ahLst/>
              <a:cxnLst/>
              <a:rect l="l" t="t" r="r" b="b"/>
              <a:pathLst>
                <a:path w="1622" h="3402" extrusionOk="0">
                  <a:moveTo>
                    <a:pt x="822" y="0"/>
                  </a:moveTo>
                  <a:cubicBezTo>
                    <a:pt x="389" y="0"/>
                    <a:pt x="24" y="754"/>
                    <a:pt x="1" y="1689"/>
                  </a:cubicBezTo>
                  <a:cubicBezTo>
                    <a:pt x="1" y="2625"/>
                    <a:pt x="343" y="3401"/>
                    <a:pt x="777" y="3401"/>
                  </a:cubicBezTo>
                  <a:cubicBezTo>
                    <a:pt x="1210" y="3401"/>
                    <a:pt x="1576" y="2648"/>
                    <a:pt x="1598" y="1712"/>
                  </a:cubicBezTo>
                  <a:cubicBezTo>
                    <a:pt x="1621" y="776"/>
                    <a:pt x="1279" y="23"/>
                    <a:pt x="822"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1"/>
            <p:cNvSpPr/>
            <p:nvPr/>
          </p:nvSpPr>
          <p:spPr>
            <a:xfrm>
              <a:off x="4386600" y="1436900"/>
              <a:ext cx="167225" cy="227700"/>
            </a:xfrm>
            <a:custGeom>
              <a:avLst/>
              <a:gdLst/>
              <a:ahLst/>
              <a:cxnLst/>
              <a:rect l="l" t="t" r="r" b="b"/>
              <a:pathLst>
                <a:path w="6689" h="9108" extrusionOk="0">
                  <a:moveTo>
                    <a:pt x="3371" y="0"/>
                  </a:moveTo>
                  <a:cubicBezTo>
                    <a:pt x="1559" y="0"/>
                    <a:pt x="69" y="2000"/>
                    <a:pt x="47" y="4497"/>
                  </a:cubicBezTo>
                  <a:cubicBezTo>
                    <a:pt x="1" y="7008"/>
                    <a:pt x="1462" y="9062"/>
                    <a:pt x="3288" y="9108"/>
                  </a:cubicBezTo>
                  <a:cubicBezTo>
                    <a:pt x="3298" y="9108"/>
                    <a:pt x="3308" y="9108"/>
                    <a:pt x="3318" y="9108"/>
                  </a:cubicBezTo>
                  <a:cubicBezTo>
                    <a:pt x="5131" y="9108"/>
                    <a:pt x="6621" y="7085"/>
                    <a:pt x="6666" y="4588"/>
                  </a:cubicBezTo>
                  <a:cubicBezTo>
                    <a:pt x="6689" y="2078"/>
                    <a:pt x="5251" y="23"/>
                    <a:pt x="3402" y="1"/>
                  </a:cubicBezTo>
                  <a:cubicBezTo>
                    <a:pt x="3392" y="0"/>
                    <a:pt x="3381"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1"/>
            <p:cNvSpPr/>
            <p:nvPr/>
          </p:nvSpPr>
          <p:spPr>
            <a:xfrm>
              <a:off x="4466500" y="1511075"/>
              <a:ext cx="40550" cy="85050"/>
            </a:xfrm>
            <a:custGeom>
              <a:avLst/>
              <a:gdLst/>
              <a:ahLst/>
              <a:cxnLst/>
              <a:rect l="l" t="t" r="r" b="b"/>
              <a:pathLst>
                <a:path w="1622" h="3402" extrusionOk="0">
                  <a:moveTo>
                    <a:pt x="822" y="1"/>
                  </a:moveTo>
                  <a:cubicBezTo>
                    <a:pt x="389" y="1"/>
                    <a:pt x="23" y="754"/>
                    <a:pt x="1" y="1690"/>
                  </a:cubicBezTo>
                  <a:cubicBezTo>
                    <a:pt x="1" y="2626"/>
                    <a:pt x="343" y="3402"/>
                    <a:pt x="777" y="3402"/>
                  </a:cubicBezTo>
                  <a:cubicBezTo>
                    <a:pt x="1210" y="3402"/>
                    <a:pt x="1598" y="2649"/>
                    <a:pt x="1598" y="1713"/>
                  </a:cubicBezTo>
                  <a:cubicBezTo>
                    <a:pt x="1621" y="777"/>
                    <a:pt x="1279" y="1"/>
                    <a:pt x="822"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1"/>
            <p:cNvSpPr/>
            <p:nvPr/>
          </p:nvSpPr>
          <p:spPr>
            <a:xfrm>
              <a:off x="4411150" y="1531050"/>
              <a:ext cx="1115050" cy="77075"/>
            </a:xfrm>
            <a:custGeom>
              <a:avLst/>
              <a:gdLst/>
              <a:ahLst/>
              <a:cxnLst/>
              <a:rect l="l" t="t" r="r" b="b"/>
              <a:pathLst>
                <a:path w="44602" h="3083" extrusionOk="0">
                  <a:moveTo>
                    <a:pt x="0" y="1"/>
                  </a:moveTo>
                  <a:lnTo>
                    <a:pt x="0" y="1553"/>
                  </a:lnTo>
                  <a:lnTo>
                    <a:pt x="44533" y="3082"/>
                  </a:lnTo>
                  <a:lnTo>
                    <a:pt x="44601" y="1576"/>
                  </a:lnTo>
                  <a:lnTo>
                    <a:pt x="0" y="1"/>
                  </a:lnTo>
                  <a:close/>
                </a:path>
              </a:pathLst>
            </a:custGeom>
            <a:solidFill>
              <a:srgbClr val="C7C2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1"/>
            <p:cNvSpPr/>
            <p:nvPr/>
          </p:nvSpPr>
          <p:spPr>
            <a:xfrm>
              <a:off x="4416275" y="1536750"/>
              <a:ext cx="1104775" cy="49100"/>
            </a:xfrm>
            <a:custGeom>
              <a:avLst/>
              <a:gdLst/>
              <a:ahLst/>
              <a:cxnLst/>
              <a:rect l="l" t="t" r="r" b="b"/>
              <a:pathLst>
                <a:path w="44191" h="1964" extrusionOk="0">
                  <a:moveTo>
                    <a:pt x="1" y="1"/>
                  </a:moveTo>
                  <a:lnTo>
                    <a:pt x="1" y="435"/>
                  </a:lnTo>
                  <a:lnTo>
                    <a:pt x="44191" y="1964"/>
                  </a:lnTo>
                  <a:lnTo>
                    <a:pt x="44191" y="1553"/>
                  </a:lnTo>
                  <a:lnTo>
                    <a:pt x="1" y="1"/>
                  </a:lnTo>
                  <a:close/>
                </a:path>
              </a:pathLst>
            </a:custGeom>
            <a:solidFill>
              <a:srgbClr val="EEED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1"/>
            <p:cNvSpPr/>
            <p:nvPr/>
          </p:nvSpPr>
          <p:spPr>
            <a:xfrm>
              <a:off x="4466500" y="1511075"/>
              <a:ext cx="30275" cy="85050"/>
            </a:xfrm>
            <a:custGeom>
              <a:avLst/>
              <a:gdLst/>
              <a:ahLst/>
              <a:cxnLst/>
              <a:rect l="l" t="t" r="r" b="b"/>
              <a:pathLst>
                <a:path w="1211" h="3402" extrusionOk="0">
                  <a:moveTo>
                    <a:pt x="822" y="1"/>
                  </a:moveTo>
                  <a:cubicBezTo>
                    <a:pt x="389" y="1"/>
                    <a:pt x="23" y="754"/>
                    <a:pt x="1" y="1690"/>
                  </a:cubicBezTo>
                  <a:cubicBezTo>
                    <a:pt x="1" y="2626"/>
                    <a:pt x="343" y="3402"/>
                    <a:pt x="777" y="3402"/>
                  </a:cubicBezTo>
                  <a:cubicBezTo>
                    <a:pt x="936" y="3402"/>
                    <a:pt x="1073" y="3310"/>
                    <a:pt x="1210" y="3128"/>
                  </a:cubicBezTo>
                  <a:cubicBezTo>
                    <a:pt x="936" y="2717"/>
                    <a:pt x="777" y="2192"/>
                    <a:pt x="799" y="1599"/>
                  </a:cubicBezTo>
                  <a:cubicBezTo>
                    <a:pt x="799" y="1051"/>
                    <a:pt x="936" y="571"/>
                    <a:pt x="1187" y="183"/>
                  </a:cubicBezTo>
                  <a:cubicBezTo>
                    <a:pt x="1073" y="69"/>
                    <a:pt x="959" y="1"/>
                    <a:pt x="822" y="1"/>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1"/>
            <p:cNvSpPr/>
            <p:nvPr/>
          </p:nvSpPr>
          <p:spPr>
            <a:xfrm>
              <a:off x="4386600" y="1436900"/>
              <a:ext cx="159250" cy="227700"/>
            </a:xfrm>
            <a:custGeom>
              <a:avLst/>
              <a:gdLst/>
              <a:ahLst/>
              <a:cxnLst/>
              <a:rect l="l" t="t" r="r" b="b"/>
              <a:pathLst>
                <a:path w="6370" h="9108" extrusionOk="0">
                  <a:moveTo>
                    <a:pt x="3371" y="0"/>
                  </a:moveTo>
                  <a:cubicBezTo>
                    <a:pt x="1559" y="0"/>
                    <a:pt x="69" y="2000"/>
                    <a:pt x="47" y="4497"/>
                  </a:cubicBezTo>
                  <a:cubicBezTo>
                    <a:pt x="1" y="7008"/>
                    <a:pt x="1462" y="9062"/>
                    <a:pt x="3288" y="9108"/>
                  </a:cubicBezTo>
                  <a:cubicBezTo>
                    <a:pt x="4612" y="9108"/>
                    <a:pt x="5776" y="8058"/>
                    <a:pt x="6324" y="6506"/>
                  </a:cubicBezTo>
                  <a:lnTo>
                    <a:pt x="6324" y="6506"/>
                  </a:lnTo>
                  <a:cubicBezTo>
                    <a:pt x="6050" y="6734"/>
                    <a:pt x="5730" y="6871"/>
                    <a:pt x="5411" y="6871"/>
                  </a:cubicBezTo>
                  <a:cubicBezTo>
                    <a:pt x="4475" y="6848"/>
                    <a:pt x="3767" y="5821"/>
                    <a:pt x="3767" y="4566"/>
                  </a:cubicBezTo>
                  <a:cubicBezTo>
                    <a:pt x="3790" y="3302"/>
                    <a:pt x="4526" y="2305"/>
                    <a:pt x="5448" y="2305"/>
                  </a:cubicBezTo>
                  <a:cubicBezTo>
                    <a:pt x="5458" y="2305"/>
                    <a:pt x="5469" y="2306"/>
                    <a:pt x="5479" y="2306"/>
                  </a:cubicBezTo>
                  <a:cubicBezTo>
                    <a:pt x="5799" y="2306"/>
                    <a:pt x="6118" y="2443"/>
                    <a:pt x="6369" y="2694"/>
                  </a:cubicBezTo>
                  <a:cubicBezTo>
                    <a:pt x="5867" y="1119"/>
                    <a:pt x="4749" y="23"/>
                    <a:pt x="3402" y="1"/>
                  </a:cubicBezTo>
                  <a:cubicBezTo>
                    <a:pt x="3392" y="0"/>
                    <a:pt x="3381" y="0"/>
                    <a:pt x="3371" y="0"/>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1"/>
            <p:cNvSpPr/>
            <p:nvPr/>
          </p:nvSpPr>
          <p:spPr>
            <a:xfrm>
              <a:off x="4386600" y="1436900"/>
              <a:ext cx="93050" cy="227700"/>
            </a:xfrm>
            <a:custGeom>
              <a:avLst/>
              <a:gdLst/>
              <a:ahLst/>
              <a:cxnLst/>
              <a:rect l="l" t="t" r="r" b="b"/>
              <a:pathLst>
                <a:path w="3722" h="9108" extrusionOk="0">
                  <a:moveTo>
                    <a:pt x="3371" y="0"/>
                  </a:moveTo>
                  <a:cubicBezTo>
                    <a:pt x="1559" y="0"/>
                    <a:pt x="69" y="2000"/>
                    <a:pt x="47" y="4497"/>
                  </a:cubicBezTo>
                  <a:cubicBezTo>
                    <a:pt x="1" y="7008"/>
                    <a:pt x="1462" y="9062"/>
                    <a:pt x="3288" y="9108"/>
                  </a:cubicBezTo>
                  <a:cubicBezTo>
                    <a:pt x="3379" y="9108"/>
                    <a:pt x="3493" y="9085"/>
                    <a:pt x="3585" y="9085"/>
                  </a:cubicBezTo>
                  <a:cubicBezTo>
                    <a:pt x="1918" y="8834"/>
                    <a:pt x="640" y="6871"/>
                    <a:pt x="686" y="4520"/>
                  </a:cubicBezTo>
                  <a:cubicBezTo>
                    <a:pt x="709" y="2146"/>
                    <a:pt x="2055" y="229"/>
                    <a:pt x="3722" y="23"/>
                  </a:cubicBezTo>
                  <a:cubicBezTo>
                    <a:pt x="3630" y="23"/>
                    <a:pt x="3516" y="1"/>
                    <a:pt x="3402" y="1"/>
                  </a:cubicBezTo>
                  <a:cubicBezTo>
                    <a:pt x="3392" y="0"/>
                    <a:pt x="3381" y="0"/>
                    <a:pt x="3371" y="0"/>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1"/>
            <p:cNvSpPr/>
            <p:nvPr/>
          </p:nvSpPr>
          <p:spPr>
            <a:xfrm>
              <a:off x="4415725" y="1475125"/>
              <a:ext cx="44525" cy="140750"/>
            </a:xfrm>
            <a:custGeom>
              <a:avLst/>
              <a:gdLst/>
              <a:ahLst/>
              <a:cxnLst/>
              <a:rect l="l" t="t" r="r" b="b"/>
              <a:pathLst>
                <a:path w="1781" h="5630" extrusionOk="0">
                  <a:moveTo>
                    <a:pt x="1461" y="1"/>
                  </a:moveTo>
                  <a:cubicBezTo>
                    <a:pt x="708" y="115"/>
                    <a:pt x="388" y="1005"/>
                    <a:pt x="205" y="1667"/>
                  </a:cubicBezTo>
                  <a:cubicBezTo>
                    <a:pt x="160" y="1872"/>
                    <a:pt x="114" y="2101"/>
                    <a:pt x="91" y="2329"/>
                  </a:cubicBezTo>
                  <a:cubicBezTo>
                    <a:pt x="0" y="3014"/>
                    <a:pt x="91" y="3721"/>
                    <a:pt x="342" y="4360"/>
                  </a:cubicBezTo>
                  <a:cubicBezTo>
                    <a:pt x="417" y="4548"/>
                    <a:pt x="1155" y="5629"/>
                    <a:pt x="1530" y="5629"/>
                  </a:cubicBezTo>
                  <a:cubicBezTo>
                    <a:pt x="1611" y="5629"/>
                    <a:pt x="1675" y="5578"/>
                    <a:pt x="1712" y="5456"/>
                  </a:cubicBezTo>
                  <a:cubicBezTo>
                    <a:pt x="1780" y="5182"/>
                    <a:pt x="1598" y="4885"/>
                    <a:pt x="1507" y="4657"/>
                  </a:cubicBezTo>
                  <a:cubicBezTo>
                    <a:pt x="1392" y="4360"/>
                    <a:pt x="1324" y="4064"/>
                    <a:pt x="1278" y="3767"/>
                  </a:cubicBezTo>
                  <a:cubicBezTo>
                    <a:pt x="1187" y="3128"/>
                    <a:pt x="1096" y="2489"/>
                    <a:pt x="1141" y="1850"/>
                  </a:cubicBezTo>
                  <a:cubicBezTo>
                    <a:pt x="1164" y="1370"/>
                    <a:pt x="1278" y="868"/>
                    <a:pt x="1507" y="457"/>
                  </a:cubicBezTo>
                  <a:cubicBezTo>
                    <a:pt x="1552" y="366"/>
                    <a:pt x="1758" y="115"/>
                    <a:pt x="1643" y="24"/>
                  </a:cubicBezTo>
                  <a:cubicBezTo>
                    <a:pt x="1598" y="1"/>
                    <a:pt x="1529" y="1"/>
                    <a:pt x="1461" y="1"/>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1"/>
            <p:cNvSpPr/>
            <p:nvPr/>
          </p:nvSpPr>
          <p:spPr>
            <a:xfrm>
              <a:off x="4547525" y="1509375"/>
              <a:ext cx="30275" cy="85050"/>
            </a:xfrm>
            <a:custGeom>
              <a:avLst/>
              <a:gdLst/>
              <a:ahLst/>
              <a:cxnLst/>
              <a:rect l="l" t="t" r="r" b="b"/>
              <a:pathLst>
                <a:path w="1211" h="3402" extrusionOk="0">
                  <a:moveTo>
                    <a:pt x="822" y="0"/>
                  </a:moveTo>
                  <a:cubicBezTo>
                    <a:pt x="389" y="0"/>
                    <a:pt x="24" y="754"/>
                    <a:pt x="1" y="1689"/>
                  </a:cubicBezTo>
                  <a:cubicBezTo>
                    <a:pt x="1" y="2625"/>
                    <a:pt x="343" y="3401"/>
                    <a:pt x="777" y="3401"/>
                  </a:cubicBezTo>
                  <a:cubicBezTo>
                    <a:pt x="937" y="3401"/>
                    <a:pt x="1074" y="3310"/>
                    <a:pt x="1210" y="3150"/>
                  </a:cubicBezTo>
                  <a:cubicBezTo>
                    <a:pt x="937" y="2739"/>
                    <a:pt x="777" y="2192"/>
                    <a:pt x="800" y="1598"/>
                  </a:cubicBezTo>
                  <a:cubicBezTo>
                    <a:pt x="800" y="1073"/>
                    <a:pt x="937" y="571"/>
                    <a:pt x="1165" y="183"/>
                  </a:cubicBezTo>
                  <a:cubicBezTo>
                    <a:pt x="1074" y="69"/>
                    <a:pt x="959" y="0"/>
                    <a:pt x="822"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1"/>
            <p:cNvSpPr/>
            <p:nvPr/>
          </p:nvSpPr>
          <p:spPr>
            <a:xfrm>
              <a:off x="4467650" y="1435175"/>
              <a:ext cx="159225" cy="227725"/>
            </a:xfrm>
            <a:custGeom>
              <a:avLst/>
              <a:gdLst/>
              <a:ahLst/>
              <a:cxnLst/>
              <a:rect l="l" t="t" r="r" b="b"/>
              <a:pathLst>
                <a:path w="6369" h="9109" extrusionOk="0">
                  <a:moveTo>
                    <a:pt x="3371" y="1"/>
                  </a:moveTo>
                  <a:cubicBezTo>
                    <a:pt x="1558" y="1"/>
                    <a:pt x="69" y="2024"/>
                    <a:pt x="46" y="4520"/>
                  </a:cubicBezTo>
                  <a:cubicBezTo>
                    <a:pt x="0" y="7031"/>
                    <a:pt x="1461" y="9085"/>
                    <a:pt x="3287" y="9108"/>
                  </a:cubicBezTo>
                  <a:cubicBezTo>
                    <a:pt x="3301" y="9109"/>
                    <a:pt x="3315" y="9109"/>
                    <a:pt x="3328" y="9109"/>
                  </a:cubicBezTo>
                  <a:cubicBezTo>
                    <a:pt x="4635" y="9109"/>
                    <a:pt x="5781" y="8042"/>
                    <a:pt x="6323" y="6506"/>
                  </a:cubicBezTo>
                  <a:lnTo>
                    <a:pt x="6323" y="6506"/>
                  </a:lnTo>
                  <a:cubicBezTo>
                    <a:pt x="6049" y="6734"/>
                    <a:pt x="5729" y="6871"/>
                    <a:pt x="5410" y="6871"/>
                  </a:cubicBezTo>
                  <a:cubicBezTo>
                    <a:pt x="4474" y="6849"/>
                    <a:pt x="3744" y="5821"/>
                    <a:pt x="3766" y="4566"/>
                  </a:cubicBezTo>
                  <a:cubicBezTo>
                    <a:pt x="3789" y="3324"/>
                    <a:pt x="4526" y="2306"/>
                    <a:pt x="5426" y="2306"/>
                  </a:cubicBezTo>
                  <a:cubicBezTo>
                    <a:pt x="5436" y="2306"/>
                    <a:pt x="5445" y="2306"/>
                    <a:pt x="5455" y="2306"/>
                  </a:cubicBezTo>
                  <a:cubicBezTo>
                    <a:pt x="5798" y="2306"/>
                    <a:pt x="6117" y="2466"/>
                    <a:pt x="6368" y="2694"/>
                  </a:cubicBezTo>
                  <a:cubicBezTo>
                    <a:pt x="5866" y="1119"/>
                    <a:pt x="4748" y="24"/>
                    <a:pt x="3401" y="1"/>
                  </a:cubicBezTo>
                  <a:cubicBezTo>
                    <a:pt x="3391" y="1"/>
                    <a:pt x="3381" y="1"/>
                    <a:pt x="3371"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1"/>
            <p:cNvSpPr/>
            <p:nvPr/>
          </p:nvSpPr>
          <p:spPr>
            <a:xfrm>
              <a:off x="4467650" y="1435175"/>
              <a:ext cx="93025" cy="227725"/>
            </a:xfrm>
            <a:custGeom>
              <a:avLst/>
              <a:gdLst/>
              <a:ahLst/>
              <a:cxnLst/>
              <a:rect l="l" t="t" r="r" b="b"/>
              <a:pathLst>
                <a:path w="3721" h="9109" extrusionOk="0">
                  <a:moveTo>
                    <a:pt x="3371" y="1"/>
                  </a:moveTo>
                  <a:cubicBezTo>
                    <a:pt x="1558" y="1"/>
                    <a:pt x="69" y="2024"/>
                    <a:pt x="46" y="4520"/>
                  </a:cubicBezTo>
                  <a:cubicBezTo>
                    <a:pt x="0" y="7031"/>
                    <a:pt x="1461" y="9085"/>
                    <a:pt x="3287" y="9108"/>
                  </a:cubicBezTo>
                  <a:cubicBezTo>
                    <a:pt x="3378" y="9108"/>
                    <a:pt x="3492" y="9108"/>
                    <a:pt x="3584" y="9085"/>
                  </a:cubicBezTo>
                  <a:cubicBezTo>
                    <a:pt x="1917" y="8834"/>
                    <a:pt x="639" y="6871"/>
                    <a:pt x="662" y="4520"/>
                  </a:cubicBezTo>
                  <a:cubicBezTo>
                    <a:pt x="708" y="2169"/>
                    <a:pt x="2054" y="229"/>
                    <a:pt x="3721" y="47"/>
                  </a:cubicBezTo>
                  <a:cubicBezTo>
                    <a:pt x="3629" y="24"/>
                    <a:pt x="3515" y="1"/>
                    <a:pt x="3401" y="1"/>
                  </a:cubicBezTo>
                  <a:cubicBezTo>
                    <a:pt x="3391" y="1"/>
                    <a:pt x="3381" y="1"/>
                    <a:pt x="3371" y="1"/>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1"/>
            <p:cNvSpPr/>
            <p:nvPr/>
          </p:nvSpPr>
          <p:spPr>
            <a:xfrm>
              <a:off x="4496750" y="1473625"/>
              <a:ext cx="44525" cy="140775"/>
            </a:xfrm>
            <a:custGeom>
              <a:avLst/>
              <a:gdLst/>
              <a:ahLst/>
              <a:cxnLst/>
              <a:rect l="l" t="t" r="r" b="b"/>
              <a:pathLst>
                <a:path w="1781" h="5631" extrusionOk="0">
                  <a:moveTo>
                    <a:pt x="1545" y="0"/>
                  </a:moveTo>
                  <a:cubicBezTo>
                    <a:pt x="1518" y="0"/>
                    <a:pt x="1489" y="6"/>
                    <a:pt x="1461" y="15"/>
                  </a:cubicBezTo>
                  <a:cubicBezTo>
                    <a:pt x="708" y="129"/>
                    <a:pt x="388" y="1019"/>
                    <a:pt x="206" y="1659"/>
                  </a:cubicBezTo>
                  <a:cubicBezTo>
                    <a:pt x="160" y="1887"/>
                    <a:pt x="114" y="2092"/>
                    <a:pt x="92" y="2321"/>
                  </a:cubicBezTo>
                  <a:cubicBezTo>
                    <a:pt x="0" y="3005"/>
                    <a:pt x="69" y="3736"/>
                    <a:pt x="343" y="4352"/>
                  </a:cubicBezTo>
                  <a:cubicBezTo>
                    <a:pt x="417" y="4557"/>
                    <a:pt x="1147" y="5631"/>
                    <a:pt x="1524" y="5631"/>
                  </a:cubicBezTo>
                  <a:cubicBezTo>
                    <a:pt x="1608" y="5631"/>
                    <a:pt x="1675" y="5577"/>
                    <a:pt x="1712" y="5448"/>
                  </a:cubicBezTo>
                  <a:cubicBezTo>
                    <a:pt x="1781" y="5196"/>
                    <a:pt x="1598" y="4877"/>
                    <a:pt x="1507" y="4649"/>
                  </a:cubicBezTo>
                  <a:cubicBezTo>
                    <a:pt x="1370" y="4375"/>
                    <a:pt x="1324" y="4055"/>
                    <a:pt x="1278" y="3759"/>
                  </a:cubicBezTo>
                  <a:cubicBezTo>
                    <a:pt x="1187" y="3119"/>
                    <a:pt x="1096" y="2480"/>
                    <a:pt x="1142" y="1841"/>
                  </a:cubicBezTo>
                  <a:cubicBezTo>
                    <a:pt x="1164" y="1362"/>
                    <a:pt x="1278" y="883"/>
                    <a:pt x="1507" y="449"/>
                  </a:cubicBezTo>
                  <a:cubicBezTo>
                    <a:pt x="1552" y="380"/>
                    <a:pt x="1758" y="129"/>
                    <a:pt x="1644" y="38"/>
                  </a:cubicBezTo>
                  <a:cubicBezTo>
                    <a:pt x="1617" y="11"/>
                    <a:pt x="1582" y="0"/>
                    <a:pt x="1545" y="0"/>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1"/>
            <p:cNvSpPr/>
            <p:nvPr/>
          </p:nvSpPr>
          <p:spPr>
            <a:xfrm>
              <a:off x="4626275" y="1435750"/>
              <a:ext cx="167225" cy="227725"/>
            </a:xfrm>
            <a:custGeom>
              <a:avLst/>
              <a:gdLst/>
              <a:ahLst/>
              <a:cxnLst/>
              <a:rect l="l" t="t" r="r" b="b"/>
              <a:pathLst>
                <a:path w="6689" h="9109" extrusionOk="0">
                  <a:moveTo>
                    <a:pt x="3371" y="1"/>
                  </a:moveTo>
                  <a:cubicBezTo>
                    <a:pt x="1559" y="1"/>
                    <a:pt x="69" y="2001"/>
                    <a:pt x="23" y="4497"/>
                  </a:cubicBezTo>
                  <a:cubicBezTo>
                    <a:pt x="1" y="7008"/>
                    <a:pt x="1439" y="9085"/>
                    <a:pt x="3265" y="9108"/>
                  </a:cubicBezTo>
                  <a:cubicBezTo>
                    <a:pt x="3275" y="9108"/>
                    <a:pt x="3285" y="9108"/>
                    <a:pt x="3295" y="9108"/>
                  </a:cubicBezTo>
                  <a:cubicBezTo>
                    <a:pt x="5108" y="9108"/>
                    <a:pt x="6620" y="7108"/>
                    <a:pt x="6643" y="4612"/>
                  </a:cubicBezTo>
                  <a:cubicBezTo>
                    <a:pt x="6688" y="2078"/>
                    <a:pt x="5228" y="24"/>
                    <a:pt x="3402" y="1"/>
                  </a:cubicBezTo>
                  <a:cubicBezTo>
                    <a:pt x="3391" y="1"/>
                    <a:pt x="3381" y="1"/>
                    <a:pt x="3371" y="1"/>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1"/>
            <p:cNvSpPr/>
            <p:nvPr/>
          </p:nvSpPr>
          <p:spPr>
            <a:xfrm>
              <a:off x="4705600" y="1509950"/>
              <a:ext cx="40525" cy="85050"/>
            </a:xfrm>
            <a:custGeom>
              <a:avLst/>
              <a:gdLst/>
              <a:ahLst/>
              <a:cxnLst/>
              <a:rect l="l" t="t" r="r" b="b"/>
              <a:pathLst>
                <a:path w="1621" h="3402" extrusionOk="0">
                  <a:moveTo>
                    <a:pt x="845" y="0"/>
                  </a:moveTo>
                  <a:cubicBezTo>
                    <a:pt x="411" y="0"/>
                    <a:pt x="23" y="753"/>
                    <a:pt x="23" y="1689"/>
                  </a:cubicBezTo>
                  <a:cubicBezTo>
                    <a:pt x="0" y="2625"/>
                    <a:pt x="343" y="3401"/>
                    <a:pt x="799" y="3401"/>
                  </a:cubicBezTo>
                  <a:cubicBezTo>
                    <a:pt x="1233" y="3401"/>
                    <a:pt x="1598" y="2648"/>
                    <a:pt x="1621" y="1712"/>
                  </a:cubicBezTo>
                  <a:cubicBezTo>
                    <a:pt x="1621" y="776"/>
                    <a:pt x="1279" y="0"/>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1"/>
            <p:cNvSpPr/>
            <p:nvPr/>
          </p:nvSpPr>
          <p:spPr>
            <a:xfrm>
              <a:off x="4545250" y="1437475"/>
              <a:ext cx="167225" cy="227125"/>
            </a:xfrm>
            <a:custGeom>
              <a:avLst/>
              <a:gdLst/>
              <a:ahLst/>
              <a:cxnLst/>
              <a:rect l="l" t="t" r="r" b="b"/>
              <a:pathLst>
                <a:path w="6689" h="9085" extrusionOk="0">
                  <a:moveTo>
                    <a:pt x="3371" y="0"/>
                  </a:moveTo>
                  <a:cubicBezTo>
                    <a:pt x="1558" y="0"/>
                    <a:pt x="69" y="2000"/>
                    <a:pt x="23" y="4497"/>
                  </a:cubicBezTo>
                  <a:cubicBezTo>
                    <a:pt x="0" y="7008"/>
                    <a:pt x="1438" y="9062"/>
                    <a:pt x="3264" y="9085"/>
                  </a:cubicBezTo>
                  <a:cubicBezTo>
                    <a:pt x="3275" y="9085"/>
                    <a:pt x="3285" y="9085"/>
                    <a:pt x="3295" y="9085"/>
                  </a:cubicBezTo>
                  <a:cubicBezTo>
                    <a:pt x="5108" y="9085"/>
                    <a:pt x="6620" y="7085"/>
                    <a:pt x="6643" y="4588"/>
                  </a:cubicBezTo>
                  <a:cubicBezTo>
                    <a:pt x="6688" y="2077"/>
                    <a:pt x="5227" y="23"/>
                    <a:pt x="3401" y="0"/>
                  </a:cubicBezTo>
                  <a:cubicBezTo>
                    <a:pt x="3391" y="0"/>
                    <a:pt x="3381" y="0"/>
                    <a:pt x="3371" y="0"/>
                  </a:cubicBezTo>
                  <a:close/>
                </a:path>
              </a:pathLst>
            </a:custGeom>
            <a:solidFill>
              <a:srgbClr val="F030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1"/>
            <p:cNvSpPr/>
            <p:nvPr/>
          </p:nvSpPr>
          <p:spPr>
            <a:xfrm>
              <a:off x="4624575" y="1511650"/>
              <a:ext cx="40525" cy="85050"/>
            </a:xfrm>
            <a:custGeom>
              <a:avLst/>
              <a:gdLst/>
              <a:ahLst/>
              <a:cxnLst/>
              <a:rect l="l" t="t" r="r" b="b"/>
              <a:pathLst>
                <a:path w="1621" h="3402" extrusionOk="0">
                  <a:moveTo>
                    <a:pt x="826" y="0"/>
                  </a:moveTo>
                  <a:cubicBezTo>
                    <a:pt x="401" y="0"/>
                    <a:pt x="45" y="767"/>
                    <a:pt x="23" y="1690"/>
                  </a:cubicBezTo>
                  <a:cubicBezTo>
                    <a:pt x="0" y="2626"/>
                    <a:pt x="365" y="3379"/>
                    <a:pt x="799" y="3402"/>
                  </a:cubicBezTo>
                  <a:cubicBezTo>
                    <a:pt x="1233" y="3402"/>
                    <a:pt x="1598" y="2648"/>
                    <a:pt x="1621" y="1713"/>
                  </a:cubicBezTo>
                  <a:cubicBezTo>
                    <a:pt x="1621" y="777"/>
                    <a:pt x="1278" y="1"/>
                    <a:pt x="845" y="1"/>
                  </a:cubicBezTo>
                  <a:cubicBezTo>
                    <a:pt x="838" y="0"/>
                    <a:pt x="832" y="0"/>
                    <a:pt x="826"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1"/>
            <p:cNvSpPr/>
            <p:nvPr/>
          </p:nvSpPr>
          <p:spPr>
            <a:xfrm>
              <a:off x="4624575" y="1511650"/>
              <a:ext cx="30825" cy="85050"/>
            </a:xfrm>
            <a:custGeom>
              <a:avLst/>
              <a:gdLst/>
              <a:ahLst/>
              <a:cxnLst/>
              <a:rect l="l" t="t" r="r" b="b"/>
              <a:pathLst>
                <a:path w="1233" h="3402" extrusionOk="0">
                  <a:moveTo>
                    <a:pt x="826" y="0"/>
                  </a:moveTo>
                  <a:cubicBezTo>
                    <a:pt x="401" y="0"/>
                    <a:pt x="45" y="767"/>
                    <a:pt x="23" y="1690"/>
                  </a:cubicBezTo>
                  <a:cubicBezTo>
                    <a:pt x="0" y="2626"/>
                    <a:pt x="365" y="3379"/>
                    <a:pt x="799" y="3402"/>
                  </a:cubicBezTo>
                  <a:cubicBezTo>
                    <a:pt x="959" y="3402"/>
                    <a:pt x="1096" y="3287"/>
                    <a:pt x="1233" y="3128"/>
                  </a:cubicBezTo>
                  <a:cubicBezTo>
                    <a:pt x="959" y="2717"/>
                    <a:pt x="799" y="2192"/>
                    <a:pt x="799" y="1576"/>
                  </a:cubicBezTo>
                  <a:cubicBezTo>
                    <a:pt x="822" y="1051"/>
                    <a:pt x="959" y="571"/>
                    <a:pt x="1187" y="183"/>
                  </a:cubicBezTo>
                  <a:cubicBezTo>
                    <a:pt x="1096" y="69"/>
                    <a:pt x="959" y="1"/>
                    <a:pt x="845" y="1"/>
                  </a:cubicBezTo>
                  <a:cubicBezTo>
                    <a:pt x="838" y="0"/>
                    <a:pt x="832" y="0"/>
                    <a:pt x="826"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1"/>
            <p:cNvSpPr/>
            <p:nvPr/>
          </p:nvSpPr>
          <p:spPr>
            <a:xfrm>
              <a:off x="4545250" y="1437475"/>
              <a:ext cx="159225" cy="227150"/>
            </a:xfrm>
            <a:custGeom>
              <a:avLst/>
              <a:gdLst/>
              <a:ahLst/>
              <a:cxnLst/>
              <a:rect l="l" t="t" r="r" b="b"/>
              <a:pathLst>
                <a:path w="6369" h="9086" extrusionOk="0">
                  <a:moveTo>
                    <a:pt x="3371" y="0"/>
                  </a:moveTo>
                  <a:cubicBezTo>
                    <a:pt x="1558" y="0"/>
                    <a:pt x="69" y="2000"/>
                    <a:pt x="23" y="4497"/>
                  </a:cubicBezTo>
                  <a:cubicBezTo>
                    <a:pt x="0" y="7008"/>
                    <a:pt x="1438" y="9062"/>
                    <a:pt x="3264" y="9085"/>
                  </a:cubicBezTo>
                  <a:cubicBezTo>
                    <a:pt x="3279" y="9085"/>
                    <a:pt x="3293" y="9085"/>
                    <a:pt x="3307" y="9085"/>
                  </a:cubicBezTo>
                  <a:cubicBezTo>
                    <a:pt x="4635" y="9085"/>
                    <a:pt x="5781" y="8019"/>
                    <a:pt x="6323" y="6483"/>
                  </a:cubicBezTo>
                  <a:lnTo>
                    <a:pt x="6323" y="6483"/>
                  </a:lnTo>
                  <a:cubicBezTo>
                    <a:pt x="6069" y="6716"/>
                    <a:pt x="5775" y="6850"/>
                    <a:pt x="5461" y="6850"/>
                  </a:cubicBezTo>
                  <a:cubicBezTo>
                    <a:pt x="5436" y="6850"/>
                    <a:pt x="5412" y="6850"/>
                    <a:pt x="5387" y="6848"/>
                  </a:cubicBezTo>
                  <a:cubicBezTo>
                    <a:pt x="4474" y="6848"/>
                    <a:pt x="3744" y="5821"/>
                    <a:pt x="3767" y="4543"/>
                  </a:cubicBezTo>
                  <a:cubicBezTo>
                    <a:pt x="3789" y="3287"/>
                    <a:pt x="4543" y="2283"/>
                    <a:pt x="5456" y="2283"/>
                  </a:cubicBezTo>
                  <a:cubicBezTo>
                    <a:pt x="5798" y="2306"/>
                    <a:pt x="6118" y="2443"/>
                    <a:pt x="6369" y="2694"/>
                  </a:cubicBezTo>
                  <a:cubicBezTo>
                    <a:pt x="5867" y="1119"/>
                    <a:pt x="4725" y="23"/>
                    <a:pt x="3401" y="0"/>
                  </a:cubicBezTo>
                  <a:cubicBezTo>
                    <a:pt x="3391" y="0"/>
                    <a:pt x="3381" y="0"/>
                    <a:pt x="3371" y="0"/>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1"/>
            <p:cNvSpPr/>
            <p:nvPr/>
          </p:nvSpPr>
          <p:spPr>
            <a:xfrm>
              <a:off x="4545250" y="1437475"/>
              <a:ext cx="93025" cy="227125"/>
            </a:xfrm>
            <a:custGeom>
              <a:avLst/>
              <a:gdLst/>
              <a:ahLst/>
              <a:cxnLst/>
              <a:rect l="l" t="t" r="r" b="b"/>
              <a:pathLst>
                <a:path w="3721" h="9085" extrusionOk="0">
                  <a:moveTo>
                    <a:pt x="3371" y="0"/>
                  </a:moveTo>
                  <a:cubicBezTo>
                    <a:pt x="1558" y="0"/>
                    <a:pt x="69" y="2000"/>
                    <a:pt x="23" y="4497"/>
                  </a:cubicBezTo>
                  <a:cubicBezTo>
                    <a:pt x="0" y="7008"/>
                    <a:pt x="1438" y="9062"/>
                    <a:pt x="3264" y="9085"/>
                  </a:cubicBezTo>
                  <a:lnTo>
                    <a:pt x="3584" y="9085"/>
                  </a:lnTo>
                  <a:cubicBezTo>
                    <a:pt x="1918" y="8834"/>
                    <a:pt x="640" y="6871"/>
                    <a:pt x="662" y="4497"/>
                  </a:cubicBezTo>
                  <a:cubicBezTo>
                    <a:pt x="708" y="2146"/>
                    <a:pt x="2032" y="229"/>
                    <a:pt x="3721" y="23"/>
                  </a:cubicBezTo>
                  <a:cubicBezTo>
                    <a:pt x="3607" y="0"/>
                    <a:pt x="3516" y="0"/>
                    <a:pt x="3401" y="0"/>
                  </a:cubicBezTo>
                  <a:cubicBezTo>
                    <a:pt x="3391" y="0"/>
                    <a:pt x="3381" y="0"/>
                    <a:pt x="3371" y="0"/>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1"/>
            <p:cNvSpPr/>
            <p:nvPr/>
          </p:nvSpPr>
          <p:spPr>
            <a:xfrm>
              <a:off x="4574350" y="1475325"/>
              <a:ext cx="43975" cy="141100"/>
            </a:xfrm>
            <a:custGeom>
              <a:avLst/>
              <a:gdLst/>
              <a:ahLst/>
              <a:cxnLst/>
              <a:rect l="l" t="t" r="r" b="b"/>
              <a:pathLst>
                <a:path w="1759" h="5644" extrusionOk="0">
                  <a:moveTo>
                    <a:pt x="1545" y="1"/>
                  </a:moveTo>
                  <a:cubicBezTo>
                    <a:pt x="1518" y="1"/>
                    <a:pt x="1490" y="6"/>
                    <a:pt x="1461" y="16"/>
                  </a:cubicBezTo>
                  <a:cubicBezTo>
                    <a:pt x="708" y="130"/>
                    <a:pt x="389" y="1020"/>
                    <a:pt x="206" y="1659"/>
                  </a:cubicBezTo>
                  <a:cubicBezTo>
                    <a:pt x="137" y="1887"/>
                    <a:pt x="92" y="2116"/>
                    <a:pt x="69" y="2344"/>
                  </a:cubicBezTo>
                  <a:cubicBezTo>
                    <a:pt x="1" y="3006"/>
                    <a:pt x="69" y="3736"/>
                    <a:pt x="320" y="4375"/>
                  </a:cubicBezTo>
                  <a:cubicBezTo>
                    <a:pt x="414" y="4563"/>
                    <a:pt x="1155" y="5644"/>
                    <a:pt x="1517" y="5644"/>
                  </a:cubicBezTo>
                  <a:cubicBezTo>
                    <a:pt x="1596" y="5644"/>
                    <a:pt x="1657" y="5593"/>
                    <a:pt x="1690" y="5471"/>
                  </a:cubicBezTo>
                  <a:cubicBezTo>
                    <a:pt x="1758" y="5197"/>
                    <a:pt x="1575" y="4900"/>
                    <a:pt x="1484" y="4649"/>
                  </a:cubicBezTo>
                  <a:cubicBezTo>
                    <a:pt x="1370" y="4375"/>
                    <a:pt x="1324" y="4079"/>
                    <a:pt x="1279" y="3759"/>
                  </a:cubicBezTo>
                  <a:cubicBezTo>
                    <a:pt x="1165" y="3143"/>
                    <a:pt x="1073" y="2504"/>
                    <a:pt x="1119" y="1842"/>
                  </a:cubicBezTo>
                  <a:cubicBezTo>
                    <a:pt x="1165" y="1362"/>
                    <a:pt x="1256" y="883"/>
                    <a:pt x="1507" y="472"/>
                  </a:cubicBezTo>
                  <a:cubicBezTo>
                    <a:pt x="1530" y="381"/>
                    <a:pt x="1758" y="130"/>
                    <a:pt x="1644" y="38"/>
                  </a:cubicBezTo>
                  <a:cubicBezTo>
                    <a:pt x="1617" y="12"/>
                    <a:pt x="1583" y="1"/>
                    <a:pt x="1545" y="1"/>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1"/>
            <p:cNvSpPr/>
            <p:nvPr/>
          </p:nvSpPr>
          <p:spPr>
            <a:xfrm>
              <a:off x="4705600" y="1509950"/>
              <a:ext cx="30825" cy="85050"/>
            </a:xfrm>
            <a:custGeom>
              <a:avLst/>
              <a:gdLst/>
              <a:ahLst/>
              <a:cxnLst/>
              <a:rect l="l" t="t" r="r" b="b"/>
              <a:pathLst>
                <a:path w="1233" h="3402" extrusionOk="0">
                  <a:moveTo>
                    <a:pt x="845" y="0"/>
                  </a:moveTo>
                  <a:cubicBezTo>
                    <a:pt x="411" y="0"/>
                    <a:pt x="23" y="753"/>
                    <a:pt x="23" y="1689"/>
                  </a:cubicBezTo>
                  <a:cubicBezTo>
                    <a:pt x="0" y="2625"/>
                    <a:pt x="343" y="3401"/>
                    <a:pt x="799" y="3401"/>
                  </a:cubicBezTo>
                  <a:cubicBezTo>
                    <a:pt x="959" y="3401"/>
                    <a:pt x="1096" y="3310"/>
                    <a:pt x="1233" y="3150"/>
                  </a:cubicBezTo>
                  <a:cubicBezTo>
                    <a:pt x="959" y="2739"/>
                    <a:pt x="799" y="2191"/>
                    <a:pt x="799" y="1598"/>
                  </a:cubicBezTo>
                  <a:cubicBezTo>
                    <a:pt x="822" y="1050"/>
                    <a:pt x="959" y="571"/>
                    <a:pt x="1187" y="183"/>
                  </a:cubicBezTo>
                  <a:cubicBezTo>
                    <a:pt x="1096" y="69"/>
                    <a:pt x="959" y="0"/>
                    <a:pt x="845" y="0"/>
                  </a:cubicBezTo>
                  <a:close/>
                </a:path>
              </a:pathLst>
            </a:custGeom>
            <a:solidFill>
              <a:srgbClr val="E3D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1"/>
            <p:cNvSpPr/>
            <p:nvPr/>
          </p:nvSpPr>
          <p:spPr>
            <a:xfrm>
              <a:off x="4626275" y="1435750"/>
              <a:ext cx="159225" cy="227725"/>
            </a:xfrm>
            <a:custGeom>
              <a:avLst/>
              <a:gdLst/>
              <a:ahLst/>
              <a:cxnLst/>
              <a:rect l="l" t="t" r="r" b="b"/>
              <a:pathLst>
                <a:path w="6369" h="9109" extrusionOk="0">
                  <a:moveTo>
                    <a:pt x="3371" y="1"/>
                  </a:moveTo>
                  <a:cubicBezTo>
                    <a:pt x="1559" y="1"/>
                    <a:pt x="69" y="2001"/>
                    <a:pt x="23" y="4497"/>
                  </a:cubicBezTo>
                  <a:cubicBezTo>
                    <a:pt x="1" y="7008"/>
                    <a:pt x="1439" y="9085"/>
                    <a:pt x="3265" y="9108"/>
                  </a:cubicBezTo>
                  <a:cubicBezTo>
                    <a:pt x="3279" y="9108"/>
                    <a:pt x="3293" y="9109"/>
                    <a:pt x="3307" y="9109"/>
                  </a:cubicBezTo>
                  <a:cubicBezTo>
                    <a:pt x="4636" y="9109"/>
                    <a:pt x="5781" y="8042"/>
                    <a:pt x="6323" y="6506"/>
                  </a:cubicBezTo>
                  <a:lnTo>
                    <a:pt x="6323" y="6506"/>
                  </a:lnTo>
                  <a:cubicBezTo>
                    <a:pt x="6049" y="6734"/>
                    <a:pt x="5730" y="6871"/>
                    <a:pt x="5387" y="6871"/>
                  </a:cubicBezTo>
                  <a:cubicBezTo>
                    <a:pt x="4474" y="6848"/>
                    <a:pt x="3744" y="5821"/>
                    <a:pt x="3767" y="4566"/>
                  </a:cubicBezTo>
                  <a:cubicBezTo>
                    <a:pt x="3789" y="3302"/>
                    <a:pt x="4526" y="2306"/>
                    <a:pt x="5425" y="2306"/>
                  </a:cubicBezTo>
                  <a:cubicBezTo>
                    <a:pt x="5436" y="2306"/>
                    <a:pt x="5446" y="2306"/>
                    <a:pt x="5456" y="2306"/>
                  </a:cubicBezTo>
                  <a:cubicBezTo>
                    <a:pt x="5798" y="2306"/>
                    <a:pt x="6118" y="2443"/>
                    <a:pt x="6369" y="2694"/>
                  </a:cubicBezTo>
                  <a:cubicBezTo>
                    <a:pt x="5867" y="1119"/>
                    <a:pt x="4725" y="24"/>
                    <a:pt x="3402" y="1"/>
                  </a:cubicBezTo>
                  <a:cubicBezTo>
                    <a:pt x="3391" y="1"/>
                    <a:pt x="3381" y="1"/>
                    <a:pt x="3371"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1"/>
            <p:cNvSpPr/>
            <p:nvPr/>
          </p:nvSpPr>
          <p:spPr>
            <a:xfrm>
              <a:off x="4626275" y="1435750"/>
              <a:ext cx="93050" cy="227725"/>
            </a:xfrm>
            <a:custGeom>
              <a:avLst/>
              <a:gdLst/>
              <a:ahLst/>
              <a:cxnLst/>
              <a:rect l="l" t="t" r="r" b="b"/>
              <a:pathLst>
                <a:path w="3722" h="9109" extrusionOk="0">
                  <a:moveTo>
                    <a:pt x="3371" y="1"/>
                  </a:moveTo>
                  <a:cubicBezTo>
                    <a:pt x="1559" y="1"/>
                    <a:pt x="69" y="2001"/>
                    <a:pt x="23" y="4497"/>
                  </a:cubicBezTo>
                  <a:cubicBezTo>
                    <a:pt x="1" y="7008"/>
                    <a:pt x="1439" y="9085"/>
                    <a:pt x="3265" y="9108"/>
                  </a:cubicBezTo>
                  <a:cubicBezTo>
                    <a:pt x="3379" y="9108"/>
                    <a:pt x="3493" y="9085"/>
                    <a:pt x="3584" y="9085"/>
                  </a:cubicBezTo>
                  <a:cubicBezTo>
                    <a:pt x="1918" y="8834"/>
                    <a:pt x="640" y="6871"/>
                    <a:pt x="663" y="4520"/>
                  </a:cubicBezTo>
                  <a:cubicBezTo>
                    <a:pt x="708" y="2146"/>
                    <a:pt x="2032" y="229"/>
                    <a:pt x="3721" y="24"/>
                  </a:cubicBezTo>
                  <a:cubicBezTo>
                    <a:pt x="3607" y="24"/>
                    <a:pt x="3516" y="1"/>
                    <a:pt x="3402" y="1"/>
                  </a:cubicBezTo>
                  <a:cubicBezTo>
                    <a:pt x="3391" y="1"/>
                    <a:pt x="3381" y="1"/>
                    <a:pt x="3371" y="1"/>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1"/>
            <p:cNvSpPr/>
            <p:nvPr/>
          </p:nvSpPr>
          <p:spPr>
            <a:xfrm>
              <a:off x="4655375" y="1474000"/>
              <a:ext cx="43975" cy="140925"/>
            </a:xfrm>
            <a:custGeom>
              <a:avLst/>
              <a:gdLst/>
              <a:ahLst/>
              <a:cxnLst/>
              <a:rect l="l" t="t" r="r" b="b"/>
              <a:pathLst>
                <a:path w="1759" h="5637" extrusionOk="0">
                  <a:moveTo>
                    <a:pt x="1462" y="0"/>
                  </a:moveTo>
                  <a:cubicBezTo>
                    <a:pt x="708" y="137"/>
                    <a:pt x="366" y="1027"/>
                    <a:pt x="206" y="1666"/>
                  </a:cubicBezTo>
                  <a:cubicBezTo>
                    <a:pt x="138" y="1872"/>
                    <a:pt x="92" y="2100"/>
                    <a:pt x="69" y="2328"/>
                  </a:cubicBezTo>
                  <a:cubicBezTo>
                    <a:pt x="1" y="3013"/>
                    <a:pt x="69" y="3721"/>
                    <a:pt x="320" y="4360"/>
                  </a:cubicBezTo>
                  <a:cubicBezTo>
                    <a:pt x="414" y="4547"/>
                    <a:pt x="1150" y="5637"/>
                    <a:pt x="1514" y="5637"/>
                  </a:cubicBezTo>
                  <a:cubicBezTo>
                    <a:pt x="1594" y="5637"/>
                    <a:pt x="1657" y="5584"/>
                    <a:pt x="1690" y="5455"/>
                  </a:cubicBezTo>
                  <a:cubicBezTo>
                    <a:pt x="1758" y="5181"/>
                    <a:pt x="1576" y="4885"/>
                    <a:pt x="1484" y="4657"/>
                  </a:cubicBezTo>
                  <a:cubicBezTo>
                    <a:pt x="1370" y="4360"/>
                    <a:pt x="1325" y="4063"/>
                    <a:pt x="1279" y="3766"/>
                  </a:cubicBezTo>
                  <a:cubicBezTo>
                    <a:pt x="1165" y="3127"/>
                    <a:pt x="1073" y="2488"/>
                    <a:pt x="1119" y="1849"/>
                  </a:cubicBezTo>
                  <a:cubicBezTo>
                    <a:pt x="1165" y="1370"/>
                    <a:pt x="1256" y="890"/>
                    <a:pt x="1484" y="457"/>
                  </a:cubicBezTo>
                  <a:cubicBezTo>
                    <a:pt x="1530" y="365"/>
                    <a:pt x="1758" y="114"/>
                    <a:pt x="1644" y="23"/>
                  </a:cubicBezTo>
                  <a:cubicBezTo>
                    <a:pt x="1576" y="0"/>
                    <a:pt x="1507" y="0"/>
                    <a:pt x="1462" y="0"/>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1"/>
            <p:cNvSpPr/>
            <p:nvPr/>
          </p:nvSpPr>
          <p:spPr>
            <a:xfrm>
              <a:off x="4785475" y="1516800"/>
              <a:ext cx="30275" cy="85050"/>
            </a:xfrm>
            <a:custGeom>
              <a:avLst/>
              <a:gdLst/>
              <a:ahLst/>
              <a:cxnLst/>
              <a:rect l="l" t="t" r="r" b="b"/>
              <a:pathLst>
                <a:path w="1211" h="3402" extrusionOk="0">
                  <a:moveTo>
                    <a:pt x="823" y="0"/>
                  </a:moveTo>
                  <a:cubicBezTo>
                    <a:pt x="389" y="0"/>
                    <a:pt x="24" y="753"/>
                    <a:pt x="1" y="1689"/>
                  </a:cubicBezTo>
                  <a:cubicBezTo>
                    <a:pt x="1" y="2625"/>
                    <a:pt x="343" y="3401"/>
                    <a:pt x="777" y="3401"/>
                  </a:cubicBezTo>
                  <a:cubicBezTo>
                    <a:pt x="937" y="3401"/>
                    <a:pt x="1096" y="3310"/>
                    <a:pt x="1211" y="3127"/>
                  </a:cubicBezTo>
                  <a:cubicBezTo>
                    <a:pt x="937" y="2716"/>
                    <a:pt x="777" y="2191"/>
                    <a:pt x="800" y="1598"/>
                  </a:cubicBezTo>
                  <a:cubicBezTo>
                    <a:pt x="800" y="1050"/>
                    <a:pt x="960" y="571"/>
                    <a:pt x="1188" y="183"/>
                  </a:cubicBezTo>
                  <a:cubicBezTo>
                    <a:pt x="1074" y="69"/>
                    <a:pt x="960" y="0"/>
                    <a:pt x="823" y="0"/>
                  </a:cubicBezTo>
                  <a:close/>
                </a:path>
              </a:pathLst>
            </a:custGeom>
            <a:solidFill>
              <a:srgbClr val="388E9C">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1"/>
            <p:cNvSpPr/>
            <p:nvPr/>
          </p:nvSpPr>
          <p:spPr>
            <a:xfrm>
              <a:off x="4705600" y="1442600"/>
              <a:ext cx="159225" cy="227725"/>
            </a:xfrm>
            <a:custGeom>
              <a:avLst/>
              <a:gdLst/>
              <a:ahLst/>
              <a:cxnLst/>
              <a:rect l="l" t="t" r="r" b="b"/>
              <a:pathLst>
                <a:path w="6369" h="9109" extrusionOk="0">
                  <a:moveTo>
                    <a:pt x="3393" y="1"/>
                  </a:moveTo>
                  <a:cubicBezTo>
                    <a:pt x="1558" y="1"/>
                    <a:pt x="69" y="2001"/>
                    <a:pt x="46" y="4497"/>
                  </a:cubicBezTo>
                  <a:cubicBezTo>
                    <a:pt x="0" y="7008"/>
                    <a:pt x="1461" y="9062"/>
                    <a:pt x="3287" y="9108"/>
                  </a:cubicBezTo>
                  <a:cubicBezTo>
                    <a:pt x="4611" y="9108"/>
                    <a:pt x="5775" y="8058"/>
                    <a:pt x="6323" y="6506"/>
                  </a:cubicBezTo>
                  <a:lnTo>
                    <a:pt x="6323" y="6506"/>
                  </a:lnTo>
                  <a:cubicBezTo>
                    <a:pt x="6049" y="6734"/>
                    <a:pt x="5752" y="6871"/>
                    <a:pt x="5410" y="6871"/>
                  </a:cubicBezTo>
                  <a:cubicBezTo>
                    <a:pt x="4497" y="6848"/>
                    <a:pt x="3767" y="5821"/>
                    <a:pt x="3767" y="4566"/>
                  </a:cubicBezTo>
                  <a:cubicBezTo>
                    <a:pt x="3789" y="3302"/>
                    <a:pt x="4526" y="2306"/>
                    <a:pt x="5447" y="2306"/>
                  </a:cubicBezTo>
                  <a:cubicBezTo>
                    <a:pt x="5458" y="2306"/>
                    <a:pt x="5468" y="2306"/>
                    <a:pt x="5478" y="2306"/>
                  </a:cubicBezTo>
                  <a:cubicBezTo>
                    <a:pt x="5798" y="2306"/>
                    <a:pt x="6118" y="2443"/>
                    <a:pt x="6369" y="2694"/>
                  </a:cubicBezTo>
                  <a:cubicBezTo>
                    <a:pt x="5866" y="1119"/>
                    <a:pt x="4748" y="24"/>
                    <a:pt x="3424" y="1"/>
                  </a:cubicBezTo>
                  <a:cubicBezTo>
                    <a:pt x="3414" y="1"/>
                    <a:pt x="3403" y="1"/>
                    <a:pt x="3393"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1"/>
            <p:cNvSpPr/>
            <p:nvPr/>
          </p:nvSpPr>
          <p:spPr>
            <a:xfrm>
              <a:off x="4705600" y="1442600"/>
              <a:ext cx="93025" cy="227725"/>
            </a:xfrm>
            <a:custGeom>
              <a:avLst/>
              <a:gdLst/>
              <a:ahLst/>
              <a:cxnLst/>
              <a:rect l="l" t="t" r="r" b="b"/>
              <a:pathLst>
                <a:path w="3721" h="9109" extrusionOk="0">
                  <a:moveTo>
                    <a:pt x="3393" y="1"/>
                  </a:moveTo>
                  <a:cubicBezTo>
                    <a:pt x="1558" y="1"/>
                    <a:pt x="69" y="2001"/>
                    <a:pt x="46" y="4497"/>
                  </a:cubicBezTo>
                  <a:cubicBezTo>
                    <a:pt x="0" y="7008"/>
                    <a:pt x="1461" y="9062"/>
                    <a:pt x="3287" y="9108"/>
                  </a:cubicBezTo>
                  <a:cubicBezTo>
                    <a:pt x="3378" y="9108"/>
                    <a:pt x="3493" y="9085"/>
                    <a:pt x="3607" y="9085"/>
                  </a:cubicBezTo>
                  <a:cubicBezTo>
                    <a:pt x="1918" y="8834"/>
                    <a:pt x="639" y="6871"/>
                    <a:pt x="685" y="4520"/>
                  </a:cubicBezTo>
                  <a:cubicBezTo>
                    <a:pt x="708" y="2146"/>
                    <a:pt x="2055" y="229"/>
                    <a:pt x="3721" y="24"/>
                  </a:cubicBezTo>
                  <a:cubicBezTo>
                    <a:pt x="3630" y="24"/>
                    <a:pt x="3515" y="1"/>
                    <a:pt x="3424" y="1"/>
                  </a:cubicBezTo>
                  <a:cubicBezTo>
                    <a:pt x="3414" y="1"/>
                    <a:pt x="3403" y="1"/>
                    <a:pt x="3393" y="1"/>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1"/>
            <p:cNvSpPr/>
            <p:nvPr/>
          </p:nvSpPr>
          <p:spPr>
            <a:xfrm>
              <a:off x="4734700" y="1480850"/>
              <a:ext cx="44525" cy="140925"/>
            </a:xfrm>
            <a:custGeom>
              <a:avLst/>
              <a:gdLst/>
              <a:ahLst/>
              <a:cxnLst/>
              <a:rect l="l" t="t" r="r" b="b"/>
              <a:pathLst>
                <a:path w="1781" h="5637" extrusionOk="0">
                  <a:moveTo>
                    <a:pt x="1461" y="0"/>
                  </a:moveTo>
                  <a:cubicBezTo>
                    <a:pt x="708" y="137"/>
                    <a:pt x="388" y="1004"/>
                    <a:pt x="206" y="1666"/>
                  </a:cubicBezTo>
                  <a:cubicBezTo>
                    <a:pt x="160" y="1872"/>
                    <a:pt x="115" y="2100"/>
                    <a:pt x="92" y="2328"/>
                  </a:cubicBezTo>
                  <a:cubicBezTo>
                    <a:pt x="0" y="3013"/>
                    <a:pt x="92" y="3721"/>
                    <a:pt x="343" y="4360"/>
                  </a:cubicBezTo>
                  <a:cubicBezTo>
                    <a:pt x="418" y="4547"/>
                    <a:pt x="1166" y="5637"/>
                    <a:pt x="1535" y="5637"/>
                  </a:cubicBezTo>
                  <a:cubicBezTo>
                    <a:pt x="1616" y="5637"/>
                    <a:pt x="1679" y="5583"/>
                    <a:pt x="1712" y="5455"/>
                  </a:cubicBezTo>
                  <a:cubicBezTo>
                    <a:pt x="1781" y="5181"/>
                    <a:pt x="1598" y="4885"/>
                    <a:pt x="1507" y="4656"/>
                  </a:cubicBezTo>
                  <a:cubicBezTo>
                    <a:pt x="1393" y="4360"/>
                    <a:pt x="1324" y="4063"/>
                    <a:pt x="1279" y="3766"/>
                  </a:cubicBezTo>
                  <a:cubicBezTo>
                    <a:pt x="1187" y="3127"/>
                    <a:pt x="1096" y="2488"/>
                    <a:pt x="1142" y="1849"/>
                  </a:cubicBezTo>
                  <a:cubicBezTo>
                    <a:pt x="1165" y="1370"/>
                    <a:pt x="1279" y="890"/>
                    <a:pt x="1507" y="457"/>
                  </a:cubicBezTo>
                  <a:cubicBezTo>
                    <a:pt x="1553" y="365"/>
                    <a:pt x="1758" y="114"/>
                    <a:pt x="1644" y="23"/>
                  </a:cubicBezTo>
                  <a:cubicBezTo>
                    <a:pt x="1598" y="0"/>
                    <a:pt x="1530" y="0"/>
                    <a:pt x="1461" y="0"/>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1"/>
            <p:cNvSpPr/>
            <p:nvPr/>
          </p:nvSpPr>
          <p:spPr>
            <a:xfrm>
              <a:off x="5138125" y="1513375"/>
              <a:ext cx="30275" cy="85050"/>
            </a:xfrm>
            <a:custGeom>
              <a:avLst/>
              <a:gdLst/>
              <a:ahLst/>
              <a:cxnLst/>
              <a:rect l="l" t="t" r="r" b="b"/>
              <a:pathLst>
                <a:path w="1211" h="3402" extrusionOk="0">
                  <a:moveTo>
                    <a:pt x="823" y="0"/>
                  </a:moveTo>
                  <a:cubicBezTo>
                    <a:pt x="389" y="0"/>
                    <a:pt x="24" y="753"/>
                    <a:pt x="24" y="1689"/>
                  </a:cubicBezTo>
                  <a:cubicBezTo>
                    <a:pt x="1" y="2625"/>
                    <a:pt x="343" y="3401"/>
                    <a:pt x="777" y="3401"/>
                  </a:cubicBezTo>
                  <a:cubicBezTo>
                    <a:pt x="937" y="3401"/>
                    <a:pt x="1097" y="3310"/>
                    <a:pt x="1211" y="3150"/>
                  </a:cubicBezTo>
                  <a:cubicBezTo>
                    <a:pt x="960" y="2739"/>
                    <a:pt x="777" y="2191"/>
                    <a:pt x="800" y="1598"/>
                  </a:cubicBezTo>
                  <a:cubicBezTo>
                    <a:pt x="800" y="1073"/>
                    <a:pt x="960" y="571"/>
                    <a:pt x="1188" y="183"/>
                  </a:cubicBezTo>
                  <a:cubicBezTo>
                    <a:pt x="1074" y="69"/>
                    <a:pt x="960" y="0"/>
                    <a:pt x="823" y="0"/>
                  </a:cubicBezTo>
                  <a:close/>
                </a:path>
              </a:pathLst>
            </a:custGeom>
            <a:solidFill>
              <a:srgbClr val="388E9C">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1"/>
            <p:cNvSpPr/>
            <p:nvPr/>
          </p:nvSpPr>
          <p:spPr>
            <a:xfrm>
              <a:off x="5058250" y="1439175"/>
              <a:ext cx="159800" cy="227725"/>
            </a:xfrm>
            <a:custGeom>
              <a:avLst/>
              <a:gdLst/>
              <a:ahLst/>
              <a:cxnLst/>
              <a:rect l="l" t="t" r="r" b="b"/>
              <a:pathLst>
                <a:path w="6392" h="9109" extrusionOk="0">
                  <a:moveTo>
                    <a:pt x="3393" y="1"/>
                  </a:moveTo>
                  <a:cubicBezTo>
                    <a:pt x="1581" y="1"/>
                    <a:pt x="69" y="2001"/>
                    <a:pt x="46" y="4520"/>
                  </a:cubicBezTo>
                  <a:cubicBezTo>
                    <a:pt x="0" y="7031"/>
                    <a:pt x="1461" y="9085"/>
                    <a:pt x="3287" y="9108"/>
                  </a:cubicBezTo>
                  <a:cubicBezTo>
                    <a:pt x="3301" y="9108"/>
                    <a:pt x="3315" y="9108"/>
                    <a:pt x="3329" y="9108"/>
                  </a:cubicBezTo>
                  <a:cubicBezTo>
                    <a:pt x="4635" y="9108"/>
                    <a:pt x="5781" y="8042"/>
                    <a:pt x="6323" y="6506"/>
                  </a:cubicBezTo>
                  <a:lnTo>
                    <a:pt x="6323" y="6506"/>
                  </a:lnTo>
                  <a:cubicBezTo>
                    <a:pt x="6072" y="6734"/>
                    <a:pt x="5752" y="6871"/>
                    <a:pt x="5410" y="6871"/>
                  </a:cubicBezTo>
                  <a:cubicBezTo>
                    <a:pt x="4497" y="6848"/>
                    <a:pt x="3767" y="5821"/>
                    <a:pt x="3789" y="4566"/>
                  </a:cubicBezTo>
                  <a:cubicBezTo>
                    <a:pt x="3789" y="3324"/>
                    <a:pt x="4549" y="2306"/>
                    <a:pt x="5449" y="2306"/>
                  </a:cubicBezTo>
                  <a:cubicBezTo>
                    <a:pt x="5459" y="2306"/>
                    <a:pt x="5468" y="2306"/>
                    <a:pt x="5478" y="2306"/>
                  </a:cubicBezTo>
                  <a:cubicBezTo>
                    <a:pt x="5821" y="2306"/>
                    <a:pt x="6118" y="2443"/>
                    <a:pt x="6391" y="2694"/>
                  </a:cubicBezTo>
                  <a:cubicBezTo>
                    <a:pt x="5889" y="1119"/>
                    <a:pt x="4748" y="24"/>
                    <a:pt x="3424" y="1"/>
                  </a:cubicBezTo>
                  <a:cubicBezTo>
                    <a:pt x="3414" y="1"/>
                    <a:pt x="3404" y="1"/>
                    <a:pt x="3393" y="1"/>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1"/>
            <p:cNvSpPr/>
            <p:nvPr/>
          </p:nvSpPr>
          <p:spPr>
            <a:xfrm>
              <a:off x="5058250" y="1439175"/>
              <a:ext cx="93025" cy="227725"/>
            </a:xfrm>
            <a:custGeom>
              <a:avLst/>
              <a:gdLst/>
              <a:ahLst/>
              <a:cxnLst/>
              <a:rect l="l" t="t" r="r" b="b"/>
              <a:pathLst>
                <a:path w="3721" h="9109" extrusionOk="0">
                  <a:moveTo>
                    <a:pt x="3394" y="1"/>
                  </a:moveTo>
                  <a:cubicBezTo>
                    <a:pt x="1581" y="1"/>
                    <a:pt x="69" y="2023"/>
                    <a:pt x="46" y="4520"/>
                  </a:cubicBezTo>
                  <a:cubicBezTo>
                    <a:pt x="0" y="7031"/>
                    <a:pt x="1461" y="9085"/>
                    <a:pt x="3287" y="9108"/>
                  </a:cubicBezTo>
                  <a:cubicBezTo>
                    <a:pt x="3401" y="9108"/>
                    <a:pt x="3493" y="9108"/>
                    <a:pt x="3607" y="9085"/>
                  </a:cubicBezTo>
                  <a:cubicBezTo>
                    <a:pt x="1918" y="8834"/>
                    <a:pt x="639" y="6871"/>
                    <a:pt x="685" y="4520"/>
                  </a:cubicBezTo>
                  <a:cubicBezTo>
                    <a:pt x="708" y="2146"/>
                    <a:pt x="2055" y="229"/>
                    <a:pt x="3721" y="46"/>
                  </a:cubicBezTo>
                  <a:cubicBezTo>
                    <a:pt x="3630" y="24"/>
                    <a:pt x="3515" y="1"/>
                    <a:pt x="3424" y="1"/>
                  </a:cubicBezTo>
                  <a:cubicBezTo>
                    <a:pt x="3414" y="1"/>
                    <a:pt x="3404" y="1"/>
                    <a:pt x="3394" y="1"/>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1"/>
            <p:cNvSpPr/>
            <p:nvPr/>
          </p:nvSpPr>
          <p:spPr>
            <a:xfrm>
              <a:off x="5087350" y="1477425"/>
              <a:ext cx="44525" cy="140925"/>
            </a:xfrm>
            <a:custGeom>
              <a:avLst/>
              <a:gdLst/>
              <a:ahLst/>
              <a:cxnLst/>
              <a:rect l="l" t="t" r="r" b="b"/>
              <a:pathLst>
                <a:path w="1781" h="5637" extrusionOk="0">
                  <a:moveTo>
                    <a:pt x="1461" y="0"/>
                  </a:moveTo>
                  <a:cubicBezTo>
                    <a:pt x="731" y="137"/>
                    <a:pt x="388" y="1027"/>
                    <a:pt x="206" y="1666"/>
                  </a:cubicBezTo>
                  <a:cubicBezTo>
                    <a:pt x="160" y="1895"/>
                    <a:pt x="115" y="2100"/>
                    <a:pt x="92" y="2328"/>
                  </a:cubicBezTo>
                  <a:cubicBezTo>
                    <a:pt x="0" y="3013"/>
                    <a:pt x="92" y="3721"/>
                    <a:pt x="343" y="4360"/>
                  </a:cubicBezTo>
                  <a:cubicBezTo>
                    <a:pt x="418" y="4547"/>
                    <a:pt x="1166" y="5637"/>
                    <a:pt x="1535" y="5637"/>
                  </a:cubicBezTo>
                  <a:cubicBezTo>
                    <a:pt x="1616" y="5637"/>
                    <a:pt x="1679" y="5583"/>
                    <a:pt x="1712" y="5455"/>
                  </a:cubicBezTo>
                  <a:cubicBezTo>
                    <a:pt x="1781" y="5204"/>
                    <a:pt x="1598" y="4885"/>
                    <a:pt x="1507" y="4656"/>
                  </a:cubicBezTo>
                  <a:cubicBezTo>
                    <a:pt x="1393" y="4383"/>
                    <a:pt x="1347" y="4063"/>
                    <a:pt x="1279" y="3766"/>
                  </a:cubicBezTo>
                  <a:cubicBezTo>
                    <a:pt x="1187" y="3127"/>
                    <a:pt x="1096" y="2488"/>
                    <a:pt x="1142" y="1849"/>
                  </a:cubicBezTo>
                  <a:cubicBezTo>
                    <a:pt x="1165" y="1370"/>
                    <a:pt x="1279" y="890"/>
                    <a:pt x="1507" y="457"/>
                  </a:cubicBezTo>
                  <a:cubicBezTo>
                    <a:pt x="1553" y="388"/>
                    <a:pt x="1758" y="137"/>
                    <a:pt x="1644" y="46"/>
                  </a:cubicBezTo>
                  <a:cubicBezTo>
                    <a:pt x="1598" y="0"/>
                    <a:pt x="1530" y="0"/>
                    <a:pt x="1461" y="0"/>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1"/>
            <p:cNvSpPr/>
            <p:nvPr/>
          </p:nvSpPr>
          <p:spPr>
            <a:xfrm>
              <a:off x="5341850" y="1534475"/>
              <a:ext cx="30275" cy="85050"/>
            </a:xfrm>
            <a:custGeom>
              <a:avLst/>
              <a:gdLst/>
              <a:ahLst/>
              <a:cxnLst/>
              <a:rect l="l" t="t" r="r" b="b"/>
              <a:pathLst>
                <a:path w="1211" h="3402" extrusionOk="0">
                  <a:moveTo>
                    <a:pt x="822" y="1"/>
                  </a:moveTo>
                  <a:cubicBezTo>
                    <a:pt x="389" y="1"/>
                    <a:pt x="23" y="754"/>
                    <a:pt x="1" y="1690"/>
                  </a:cubicBezTo>
                  <a:cubicBezTo>
                    <a:pt x="1" y="2648"/>
                    <a:pt x="343" y="3402"/>
                    <a:pt x="777" y="3402"/>
                  </a:cubicBezTo>
                  <a:cubicBezTo>
                    <a:pt x="936" y="3402"/>
                    <a:pt x="1073" y="3310"/>
                    <a:pt x="1210" y="3151"/>
                  </a:cubicBezTo>
                  <a:cubicBezTo>
                    <a:pt x="936" y="2740"/>
                    <a:pt x="777" y="2192"/>
                    <a:pt x="799" y="1598"/>
                  </a:cubicBezTo>
                  <a:cubicBezTo>
                    <a:pt x="799" y="1073"/>
                    <a:pt x="936" y="594"/>
                    <a:pt x="1165" y="206"/>
                  </a:cubicBezTo>
                  <a:cubicBezTo>
                    <a:pt x="1073" y="92"/>
                    <a:pt x="959" y="23"/>
                    <a:pt x="822" y="1"/>
                  </a:cubicBezTo>
                  <a:close/>
                </a:path>
              </a:pathLst>
            </a:custGeom>
            <a:solidFill>
              <a:srgbClr val="388E9C">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1"/>
            <p:cNvSpPr/>
            <p:nvPr/>
          </p:nvSpPr>
          <p:spPr>
            <a:xfrm>
              <a:off x="5261950" y="1460850"/>
              <a:ext cx="159250" cy="227150"/>
            </a:xfrm>
            <a:custGeom>
              <a:avLst/>
              <a:gdLst/>
              <a:ahLst/>
              <a:cxnLst/>
              <a:rect l="l" t="t" r="r" b="b"/>
              <a:pathLst>
                <a:path w="6370" h="9086" extrusionOk="0">
                  <a:moveTo>
                    <a:pt x="3342" y="0"/>
                  </a:moveTo>
                  <a:cubicBezTo>
                    <a:pt x="1543" y="0"/>
                    <a:pt x="69" y="2015"/>
                    <a:pt x="47" y="4498"/>
                  </a:cubicBezTo>
                  <a:cubicBezTo>
                    <a:pt x="1" y="7009"/>
                    <a:pt x="1462" y="9063"/>
                    <a:pt x="3288" y="9086"/>
                  </a:cubicBezTo>
                  <a:cubicBezTo>
                    <a:pt x="3302" y="9086"/>
                    <a:pt x="3315" y="9086"/>
                    <a:pt x="3329" y="9086"/>
                  </a:cubicBezTo>
                  <a:cubicBezTo>
                    <a:pt x="4636" y="9086"/>
                    <a:pt x="5782" y="8019"/>
                    <a:pt x="6324" y="6484"/>
                  </a:cubicBezTo>
                  <a:lnTo>
                    <a:pt x="6324" y="6484"/>
                  </a:lnTo>
                  <a:cubicBezTo>
                    <a:pt x="6050" y="6712"/>
                    <a:pt x="5730" y="6849"/>
                    <a:pt x="5411" y="6849"/>
                  </a:cubicBezTo>
                  <a:cubicBezTo>
                    <a:pt x="4475" y="6849"/>
                    <a:pt x="3744" y="5799"/>
                    <a:pt x="3767" y="4543"/>
                  </a:cubicBezTo>
                  <a:cubicBezTo>
                    <a:pt x="3790" y="3288"/>
                    <a:pt x="4543" y="2284"/>
                    <a:pt x="5456" y="2284"/>
                  </a:cubicBezTo>
                  <a:cubicBezTo>
                    <a:pt x="5799" y="2284"/>
                    <a:pt x="6118" y="2443"/>
                    <a:pt x="6369" y="2672"/>
                  </a:cubicBezTo>
                  <a:cubicBezTo>
                    <a:pt x="5867" y="1120"/>
                    <a:pt x="4749" y="1"/>
                    <a:pt x="3402" y="1"/>
                  </a:cubicBezTo>
                  <a:cubicBezTo>
                    <a:pt x="3382" y="1"/>
                    <a:pt x="3362" y="0"/>
                    <a:pt x="3342" y="0"/>
                  </a:cubicBezTo>
                  <a:close/>
                </a:path>
              </a:pathLst>
            </a:custGeom>
            <a:solidFill>
              <a:srgbClr val="50A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1"/>
            <p:cNvSpPr/>
            <p:nvPr/>
          </p:nvSpPr>
          <p:spPr>
            <a:xfrm>
              <a:off x="5261950" y="1460850"/>
              <a:ext cx="93050" cy="227150"/>
            </a:xfrm>
            <a:custGeom>
              <a:avLst/>
              <a:gdLst/>
              <a:ahLst/>
              <a:cxnLst/>
              <a:rect l="l" t="t" r="r" b="b"/>
              <a:pathLst>
                <a:path w="3722" h="9086" extrusionOk="0">
                  <a:moveTo>
                    <a:pt x="3342" y="0"/>
                  </a:moveTo>
                  <a:cubicBezTo>
                    <a:pt x="1543" y="0"/>
                    <a:pt x="69" y="2015"/>
                    <a:pt x="47" y="4498"/>
                  </a:cubicBezTo>
                  <a:cubicBezTo>
                    <a:pt x="1" y="7009"/>
                    <a:pt x="1462" y="9063"/>
                    <a:pt x="3288" y="9086"/>
                  </a:cubicBezTo>
                  <a:cubicBezTo>
                    <a:pt x="3379" y="9086"/>
                    <a:pt x="3493" y="9086"/>
                    <a:pt x="3585" y="9063"/>
                  </a:cubicBezTo>
                  <a:cubicBezTo>
                    <a:pt x="1918" y="8812"/>
                    <a:pt x="640" y="6872"/>
                    <a:pt x="663" y="4498"/>
                  </a:cubicBezTo>
                  <a:cubicBezTo>
                    <a:pt x="709" y="2147"/>
                    <a:pt x="2055" y="229"/>
                    <a:pt x="3722" y="24"/>
                  </a:cubicBezTo>
                  <a:cubicBezTo>
                    <a:pt x="3630" y="1"/>
                    <a:pt x="3516" y="1"/>
                    <a:pt x="3402" y="1"/>
                  </a:cubicBezTo>
                  <a:cubicBezTo>
                    <a:pt x="3382" y="1"/>
                    <a:pt x="3362" y="0"/>
                    <a:pt x="3342" y="0"/>
                  </a:cubicBezTo>
                  <a:close/>
                </a:path>
              </a:pathLst>
            </a:custGeom>
            <a:solidFill>
              <a:srgbClr val="388E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1"/>
            <p:cNvSpPr/>
            <p:nvPr/>
          </p:nvSpPr>
          <p:spPr>
            <a:xfrm>
              <a:off x="5291075" y="1498725"/>
              <a:ext cx="44525" cy="140800"/>
            </a:xfrm>
            <a:custGeom>
              <a:avLst/>
              <a:gdLst/>
              <a:ahLst/>
              <a:cxnLst/>
              <a:rect l="l" t="t" r="r" b="b"/>
              <a:pathLst>
                <a:path w="1781" h="5632" extrusionOk="0">
                  <a:moveTo>
                    <a:pt x="1544" y="0"/>
                  </a:moveTo>
                  <a:cubicBezTo>
                    <a:pt x="1518" y="0"/>
                    <a:pt x="1489" y="6"/>
                    <a:pt x="1461" y="15"/>
                  </a:cubicBezTo>
                  <a:cubicBezTo>
                    <a:pt x="708" y="130"/>
                    <a:pt x="388" y="1020"/>
                    <a:pt x="206" y="1659"/>
                  </a:cubicBezTo>
                  <a:cubicBezTo>
                    <a:pt x="160" y="1887"/>
                    <a:pt x="114" y="2115"/>
                    <a:pt x="91" y="2344"/>
                  </a:cubicBezTo>
                  <a:cubicBezTo>
                    <a:pt x="0" y="3006"/>
                    <a:pt x="69" y="3736"/>
                    <a:pt x="342" y="4352"/>
                  </a:cubicBezTo>
                  <a:cubicBezTo>
                    <a:pt x="417" y="4557"/>
                    <a:pt x="1147" y="5631"/>
                    <a:pt x="1523" y="5631"/>
                  </a:cubicBezTo>
                  <a:cubicBezTo>
                    <a:pt x="1608" y="5631"/>
                    <a:pt x="1674" y="5577"/>
                    <a:pt x="1712" y="5448"/>
                  </a:cubicBezTo>
                  <a:cubicBezTo>
                    <a:pt x="1780" y="5197"/>
                    <a:pt x="1598" y="4877"/>
                    <a:pt x="1484" y="4649"/>
                  </a:cubicBezTo>
                  <a:cubicBezTo>
                    <a:pt x="1370" y="4375"/>
                    <a:pt x="1324" y="4056"/>
                    <a:pt x="1278" y="3759"/>
                  </a:cubicBezTo>
                  <a:cubicBezTo>
                    <a:pt x="1187" y="3120"/>
                    <a:pt x="1096" y="2481"/>
                    <a:pt x="1141" y="1841"/>
                  </a:cubicBezTo>
                  <a:cubicBezTo>
                    <a:pt x="1164" y="1362"/>
                    <a:pt x="1278" y="883"/>
                    <a:pt x="1507" y="449"/>
                  </a:cubicBezTo>
                  <a:cubicBezTo>
                    <a:pt x="1552" y="381"/>
                    <a:pt x="1758" y="130"/>
                    <a:pt x="1644" y="38"/>
                  </a:cubicBezTo>
                  <a:cubicBezTo>
                    <a:pt x="1617" y="12"/>
                    <a:pt x="1582" y="0"/>
                    <a:pt x="1544" y="0"/>
                  </a:cubicBezTo>
                  <a:close/>
                </a:path>
              </a:pathLst>
            </a:custGeom>
            <a:solidFill>
              <a:srgbClr val="9BD0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1"/>
            <p:cNvSpPr/>
            <p:nvPr/>
          </p:nvSpPr>
          <p:spPr>
            <a:xfrm>
              <a:off x="5485650" y="1279975"/>
              <a:ext cx="157525" cy="1201775"/>
            </a:xfrm>
            <a:custGeom>
              <a:avLst/>
              <a:gdLst/>
              <a:ahLst/>
              <a:cxnLst/>
              <a:rect l="l" t="t" r="r" b="b"/>
              <a:pathLst>
                <a:path w="6301" h="48071" extrusionOk="0">
                  <a:moveTo>
                    <a:pt x="2968" y="1"/>
                  </a:moveTo>
                  <a:lnTo>
                    <a:pt x="1" y="138"/>
                  </a:lnTo>
                  <a:lnTo>
                    <a:pt x="366" y="47705"/>
                  </a:lnTo>
                  <a:lnTo>
                    <a:pt x="3059" y="48071"/>
                  </a:lnTo>
                  <a:lnTo>
                    <a:pt x="6300" y="46085"/>
                  </a:lnTo>
                  <a:lnTo>
                    <a:pt x="6095" y="343"/>
                  </a:lnTo>
                  <a:lnTo>
                    <a:pt x="2968" y="1"/>
                  </a:lnTo>
                  <a:close/>
                </a:path>
              </a:pathLst>
            </a:custGeom>
            <a:solidFill>
              <a:srgbClr val="FF9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1"/>
            <p:cNvSpPr/>
            <p:nvPr/>
          </p:nvSpPr>
          <p:spPr>
            <a:xfrm>
              <a:off x="5485650" y="1279975"/>
              <a:ext cx="157525" cy="1201775"/>
            </a:xfrm>
            <a:custGeom>
              <a:avLst/>
              <a:gdLst/>
              <a:ahLst/>
              <a:cxnLst/>
              <a:rect l="l" t="t" r="r" b="b"/>
              <a:pathLst>
                <a:path w="6301" h="48071" extrusionOk="0">
                  <a:moveTo>
                    <a:pt x="2968" y="1"/>
                  </a:moveTo>
                  <a:lnTo>
                    <a:pt x="1" y="138"/>
                  </a:lnTo>
                  <a:lnTo>
                    <a:pt x="366" y="47705"/>
                  </a:lnTo>
                  <a:lnTo>
                    <a:pt x="3059" y="48071"/>
                  </a:lnTo>
                  <a:lnTo>
                    <a:pt x="6300" y="46085"/>
                  </a:lnTo>
                  <a:lnTo>
                    <a:pt x="6095" y="343"/>
                  </a:lnTo>
                  <a:lnTo>
                    <a:pt x="2968" y="1"/>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1"/>
            <p:cNvSpPr/>
            <p:nvPr/>
          </p:nvSpPr>
          <p:spPr>
            <a:xfrm>
              <a:off x="5485650" y="1279975"/>
              <a:ext cx="76500" cy="1201775"/>
            </a:xfrm>
            <a:custGeom>
              <a:avLst/>
              <a:gdLst/>
              <a:ahLst/>
              <a:cxnLst/>
              <a:rect l="l" t="t" r="r" b="b"/>
              <a:pathLst>
                <a:path w="3060" h="48071" extrusionOk="0">
                  <a:moveTo>
                    <a:pt x="2968" y="1"/>
                  </a:moveTo>
                  <a:lnTo>
                    <a:pt x="1" y="138"/>
                  </a:lnTo>
                  <a:lnTo>
                    <a:pt x="366" y="47705"/>
                  </a:lnTo>
                  <a:lnTo>
                    <a:pt x="3059" y="48071"/>
                  </a:lnTo>
                  <a:lnTo>
                    <a:pt x="2968" y="1"/>
                  </a:ln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
    <p:bg>
      <p:bgPr>
        <a:solidFill>
          <a:srgbClr val="E9FCE3"/>
        </a:solidFill>
        <a:effectLst/>
      </p:bgPr>
    </p:bg>
    <p:spTree>
      <p:nvGrpSpPr>
        <p:cNvPr id="1" name="Shape 2890"/>
        <p:cNvGrpSpPr/>
        <p:nvPr/>
      </p:nvGrpSpPr>
      <p:grpSpPr>
        <a:xfrm>
          <a:off x="0" y="0"/>
          <a:ext cx="0" cy="0"/>
          <a:chOff x="0" y="0"/>
          <a:chExt cx="0" cy="0"/>
        </a:xfrm>
      </p:grpSpPr>
      <p:grpSp>
        <p:nvGrpSpPr>
          <p:cNvPr id="2891" name="Google Shape;2891;p13"/>
          <p:cNvGrpSpPr/>
          <p:nvPr/>
        </p:nvGrpSpPr>
        <p:grpSpPr>
          <a:xfrm>
            <a:off x="-135456" y="-487"/>
            <a:ext cx="9537125" cy="5143678"/>
            <a:chOff x="-135450" y="773125"/>
            <a:chExt cx="7704900" cy="4155500"/>
          </a:xfrm>
        </p:grpSpPr>
        <p:sp>
          <p:nvSpPr>
            <p:cNvPr id="2892" name="Google Shape;2892;p1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7" name="Google Shape;3147;p13"/>
          <p:cNvGrpSpPr/>
          <p:nvPr/>
        </p:nvGrpSpPr>
        <p:grpSpPr>
          <a:xfrm>
            <a:off x="491522" y="1917518"/>
            <a:ext cx="3275737" cy="2678556"/>
            <a:chOff x="4667125" y="2922463"/>
            <a:chExt cx="2716200" cy="2221025"/>
          </a:xfrm>
        </p:grpSpPr>
        <p:sp>
          <p:nvSpPr>
            <p:cNvPr id="3148" name="Google Shape;3148;p13"/>
            <p:cNvSpPr/>
            <p:nvPr/>
          </p:nvSpPr>
          <p:spPr>
            <a:xfrm>
              <a:off x="4768625" y="3663938"/>
              <a:ext cx="469950" cy="1231875"/>
            </a:xfrm>
            <a:custGeom>
              <a:avLst/>
              <a:gdLst/>
              <a:ahLst/>
              <a:cxnLst/>
              <a:rect l="l" t="t" r="r" b="b"/>
              <a:pathLst>
                <a:path w="18798" h="49275" extrusionOk="0">
                  <a:moveTo>
                    <a:pt x="10402" y="1"/>
                  </a:moveTo>
                  <a:lnTo>
                    <a:pt x="7795" y="11956"/>
                  </a:lnTo>
                  <a:lnTo>
                    <a:pt x="1" y="49274"/>
                  </a:lnTo>
                  <a:lnTo>
                    <a:pt x="2081" y="49274"/>
                  </a:lnTo>
                  <a:lnTo>
                    <a:pt x="11003" y="22958"/>
                  </a:lnTo>
                  <a:lnTo>
                    <a:pt x="18798"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4963500" y="3663938"/>
              <a:ext cx="275075" cy="573975"/>
            </a:xfrm>
            <a:custGeom>
              <a:avLst/>
              <a:gdLst/>
              <a:ahLst/>
              <a:cxnLst/>
              <a:rect l="l" t="t" r="r" b="b"/>
              <a:pathLst>
                <a:path w="11003" h="22959" extrusionOk="0">
                  <a:moveTo>
                    <a:pt x="2607" y="1"/>
                  </a:moveTo>
                  <a:lnTo>
                    <a:pt x="0" y="11956"/>
                  </a:lnTo>
                  <a:cubicBezTo>
                    <a:pt x="552" y="11379"/>
                    <a:pt x="1178" y="10978"/>
                    <a:pt x="1830" y="10928"/>
                  </a:cubicBezTo>
                  <a:cubicBezTo>
                    <a:pt x="1863" y="10926"/>
                    <a:pt x="1897" y="10926"/>
                    <a:pt x="1930" y="10926"/>
                  </a:cubicBezTo>
                  <a:cubicBezTo>
                    <a:pt x="2376" y="10926"/>
                    <a:pt x="2834" y="11083"/>
                    <a:pt x="3183" y="11480"/>
                  </a:cubicBezTo>
                  <a:cubicBezTo>
                    <a:pt x="3710" y="12056"/>
                    <a:pt x="3935" y="13033"/>
                    <a:pt x="4060" y="13986"/>
                  </a:cubicBezTo>
                  <a:cubicBezTo>
                    <a:pt x="4436" y="16993"/>
                    <a:pt x="3810" y="19951"/>
                    <a:pt x="3208" y="22958"/>
                  </a:cubicBezTo>
                  <a:lnTo>
                    <a:pt x="11003"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6065000" y="3663938"/>
              <a:ext cx="469950" cy="1231875"/>
            </a:xfrm>
            <a:custGeom>
              <a:avLst/>
              <a:gdLst/>
              <a:ahLst/>
              <a:cxnLst/>
              <a:rect l="l" t="t" r="r" b="b"/>
              <a:pathLst>
                <a:path w="18798" h="49275" extrusionOk="0">
                  <a:moveTo>
                    <a:pt x="1" y="1"/>
                  </a:moveTo>
                  <a:lnTo>
                    <a:pt x="7795" y="22958"/>
                  </a:lnTo>
                  <a:lnTo>
                    <a:pt x="16718" y="49274"/>
                  </a:lnTo>
                  <a:lnTo>
                    <a:pt x="18798" y="49274"/>
                  </a:lnTo>
                  <a:lnTo>
                    <a:pt x="11028" y="11956"/>
                  </a:lnTo>
                  <a:lnTo>
                    <a:pt x="8422"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6065000" y="3663938"/>
              <a:ext cx="275725" cy="573975"/>
            </a:xfrm>
            <a:custGeom>
              <a:avLst/>
              <a:gdLst/>
              <a:ahLst/>
              <a:cxnLst/>
              <a:rect l="l" t="t" r="r" b="b"/>
              <a:pathLst>
                <a:path w="11029" h="22959" extrusionOk="0">
                  <a:moveTo>
                    <a:pt x="1" y="1"/>
                  </a:moveTo>
                  <a:lnTo>
                    <a:pt x="7795" y="22958"/>
                  </a:lnTo>
                  <a:cubicBezTo>
                    <a:pt x="7219" y="19951"/>
                    <a:pt x="6567" y="16993"/>
                    <a:pt x="6943" y="13986"/>
                  </a:cubicBezTo>
                  <a:cubicBezTo>
                    <a:pt x="7068" y="13033"/>
                    <a:pt x="7319" y="12056"/>
                    <a:pt x="7820" y="11480"/>
                  </a:cubicBezTo>
                  <a:cubicBezTo>
                    <a:pt x="8193" y="11083"/>
                    <a:pt x="8631" y="10926"/>
                    <a:pt x="9074" y="10926"/>
                  </a:cubicBezTo>
                  <a:cubicBezTo>
                    <a:pt x="9107" y="10926"/>
                    <a:pt x="9140" y="10926"/>
                    <a:pt x="9174" y="10928"/>
                  </a:cubicBezTo>
                  <a:cubicBezTo>
                    <a:pt x="9850" y="10978"/>
                    <a:pt x="10452" y="11379"/>
                    <a:pt x="11028" y="11956"/>
                  </a:cubicBezTo>
                  <a:lnTo>
                    <a:pt x="8422"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5595700" y="3663938"/>
              <a:ext cx="209925" cy="1458050"/>
            </a:xfrm>
            <a:custGeom>
              <a:avLst/>
              <a:gdLst/>
              <a:ahLst/>
              <a:cxnLst/>
              <a:rect l="l" t="t" r="r" b="b"/>
              <a:pathLst>
                <a:path w="8397" h="58322" extrusionOk="0">
                  <a:moveTo>
                    <a:pt x="1" y="1"/>
                  </a:moveTo>
                  <a:lnTo>
                    <a:pt x="352" y="27169"/>
                  </a:lnTo>
                  <a:lnTo>
                    <a:pt x="753" y="58322"/>
                  </a:lnTo>
                  <a:lnTo>
                    <a:pt x="2833" y="58322"/>
                  </a:lnTo>
                  <a:lnTo>
                    <a:pt x="7119" y="14136"/>
                  </a:lnTo>
                  <a:lnTo>
                    <a:pt x="8397" y="1"/>
                  </a:lnTo>
                  <a:close/>
                </a:path>
              </a:pathLst>
            </a:custGeom>
            <a:solidFill>
              <a:srgbClr val="BA3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5595700" y="3663938"/>
              <a:ext cx="209925" cy="679225"/>
            </a:xfrm>
            <a:custGeom>
              <a:avLst/>
              <a:gdLst/>
              <a:ahLst/>
              <a:cxnLst/>
              <a:rect l="l" t="t" r="r" b="b"/>
              <a:pathLst>
                <a:path w="8397" h="27169" extrusionOk="0">
                  <a:moveTo>
                    <a:pt x="1" y="1"/>
                  </a:moveTo>
                  <a:lnTo>
                    <a:pt x="352" y="27169"/>
                  </a:lnTo>
                  <a:cubicBezTo>
                    <a:pt x="728" y="23635"/>
                    <a:pt x="1053" y="20126"/>
                    <a:pt x="2407" y="16542"/>
                  </a:cubicBezTo>
                  <a:cubicBezTo>
                    <a:pt x="2833" y="15414"/>
                    <a:pt x="3384" y="14262"/>
                    <a:pt x="4086" y="13585"/>
                  </a:cubicBezTo>
                  <a:cubicBezTo>
                    <a:pt x="4555" y="13138"/>
                    <a:pt x="5044" y="12950"/>
                    <a:pt x="5465" y="12950"/>
                  </a:cubicBezTo>
                  <a:cubicBezTo>
                    <a:pt x="5516" y="12950"/>
                    <a:pt x="5566" y="12953"/>
                    <a:pt x="5615" y="12958"/>
                  </a:cubicBezTo>
                  <a:cubicBezTo>
                    <a:pt x="6266" y="13008"/>
                    <a:pt x="6768" y="13460"/>
                    <a:pt x="7119" y="14136"/>
                  </a:cubicBezTo>
                  <a:lnTo>
                    <a:pt x="8397" y="1"/>
                  </a:lnTo>
                  <a:close/>
                </a:path>
              </a:pathLst>
            </a:custGeom>
            <a:solidFill>
              <a:srgbClr val="A12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4672150" y="3395363"/>
              <a:ext cx="1961175" cy="478100"/>
            </a:xfrm>
            <a:custGeom>
              <a:avLst/>
              <a:gdLst/>
              <a:ahLst/>
              <a:cxnLst/>
              <a:rect l="l" t="t" r="r" b="b"/>
              <a:pathLst>
                <a:path w="78447" h="19124" extrusionOk="0">
                  <a:moveTo>
                    <a:pt x="41569" y="0"/>
                  </a:moveTo>
                  <a:cubicBezTo>
                    <a:pt x="25565" y="0"/>
                    <a:pt x="8619" y="1492"/>
                    <a:pt x="501" y="6483"/>
                  </a:cubicBezTo>
                  <a:cubicBezTo>
                    <a:pt x="226" y="6659"/>
                    <a:pt x="75" y="6934"/>
                    <a:pt x="50" y="7235"/>
                  </a:cubicBezTo>
                  <a:cubicBezTo>
                    <a:pt x="50" y="7260"/>
                    <a:pt x="50" y="7260"/>
                    <a:pt x="50" y="7285"/>
                  </a:cubicBezTo>
                  <a:cubicBezTo>
                    <a:pt x="50" y="7310"/>
                    <a:pt x="50" y="7335"/>
                    <a:pt x="50" y="7335"/>
                  </a:cubicBezTo>
                  <a:cubicBezTo>
                    <a:pt x="50" y="7360"/>
                    <a:pt x="50" y="7385"/>
                    <a:pt x="50" y="7410"/>
                  </a:cubicBezTo>
                  <a:cubicBezTo>
                    <a:pt x="50" y="7410"/>
                    <a:pt x="50" y="7436"/>
                    <a:pt x="50" y="7461"/>
                  </a:cubicBezTo>
                  <a:cubicBezTo>
                    <a:pt x="50" y="7486"/>
                    <a:pt x="50" y="7486"/>
                    <a:pt x="50" y="7511"/>
                  </a:cubicBezTo>
                  <a:cubicBezTo>
                    <a:pt x="50" y="7536"/>
                    <a:pt x="50" y="7561"/>
                    <a:pt x="50" y="7561"/>
                  </a:cubicBezTo>
                  <a:cubicBezTo>
                    <a:pt x="50" y="7586"/>
                    <a:pt x="50" y="7611"/>
                    <a:pt x="50" y="7636"/>
                  </a:cubicBezTo>
                  <a:cubicBezTo>
                    <a:pt x="50" y="7636"/>
                    <a:pt x="50" y="7661"/>
                    <a:pt x="50" y="7686"/>
                  </a:cubicBezTo>
                  <a:cubicBezTo>
                    <a:pt x="50" y="7711"/>
                    <a:pt x="50" y="7711"/>
                    <a:pt x="50" y="7736"/>
                  </a:cubicBezTo>
                  <a:cubicBezTo>
                    <a:pt x="50" y="7761"/>
                    <a:pt x="50" y="7786"/>
                    <a:pt x="50" y="7811"/>
                  </a:cubicBezTo>
                  <a:cubicBezTo>
                    <a:pt x="50" y="7811"/>
                    <a:pt x="50" y="7837"/>
                    <a:pt x="50" y="7862"/>
                  </a:cubicBezTo>
                  <a:cubicBezTo>
                    <a:pt x="50" y="7887"/>
                    <a:pt x="50" y="7887"/>
                    <a:pt x="50" y="7912"/>
                  </a:cubicBezTo>
                  <a:cubicBezTo>
                    <a:pt x="50" y="7937"/>
                    <a:pt x="50" y="7962"/>
                    <a:pt x="50" y="7962"/>
                  </a:cubicBezTo>
                  <a:cubicBezTo>
                    <a:pt x="50" y="7987"/>
                    <a:pt x="50" y="8012"/>
                    <a:pt x="50" y="8037"/>
                  </a:cubicBezTo>
                  <a:cubicBezTo>
                    <a:pt x="50" y="8037"/>
                    <a:pt x="50" y="8062"/>
                    <a:pt x="50" y="8087"/>
                  </a:cubicBezTo>
                  <a:cubicBezTo>
                    <a:pt x="50" y="8112"/>
                    <a:pt x="50" y="8112"/>
                    <a:pt x="50" y="8137"/>
                  </a:cubicBezTo>
                  <a:cubicBezTo>
                    <a:pt x="50" y="8162"/>
                    <a:pt x="50" y="8187"/>
                    <a:pt x="50" y="8187"/>
                  </a:cubicBezTo>
                  <a:cubicBezTo>
                    <a:pt x="50" y="8212"/>
                    <a:pt x="50" y="8238"/>
                    <a:pt x="50" y="8263"/>
                  </a:cubicBezTo>
                  <a:cubicBezTo>
                    <a:pt x="50" y="8263"/>
                    <a:pt x="50" y="8288"/>
                    <a:pt x="50" y="8313"/>
                  </a:cubicBezTo>
                  <a:cubicBezTo>
                    <a:pt x="50" y="8338"/>
                    <a:pt x="50" y="8338"/>
                    <a:pt x="50" y="8363"/>
                  </a:cubicBezTo>
                  <a:cubicBezTo>
                    <a:pt x="50" y="8388"/>
                    <a:pt x="50" y="8413"/>
                    <a:pt x="50" y="8413"/>
                  </a:cubicBezTo>
                  <a:cubicBezTo>
                    <a:pt x="50" y="8438"/>
                    <a:pt x="50" y="8463"/>
                    <a:pt x="50" y="8488"/>
                  </a:cubicBezTo>
                  <a:cubicBezTo>
                    <a:pt x="50" y="8488"/>
                    <a:pt x="50" y="8513"/>
                    <a:pt x="50" y="8538"/>
                  </a:cubicBezTo>
                  <a:cubicBezTo>
                    <a:pt x="50" y="8563"/>
                    <a:pt x="50" y="8563"/>
                    <a:pt x="50" y="8588"/>
                  </a:cubicBezTo>
                  <a:cubicBezTo>
                    <a:pt x="50" y="8613"/>
                    <a:pt x="50" y="8639"/>
                    <a:pt x="50" y="8639"/>
                  </a:cubicBezTo>
                  <a:cubicBezTo>
                    <a:pt x="50" y="8664"/>
                    <a:pt x="50" y="8689"/>
                    <a:pt x="50" y="8714"/>
                  </a:cubicBezTo>
                  <a:cubicBezTo>
                    <a:pt x="50" y="8714"/>
                    <a:pt x="50" y="8739"/>
                    <a:pt x="50" y="8764"/>
                  </a:cubicBezTo>
                  <a:cubicBezTo>
                    <a:pt x="50" y="8789"/>
                    <a:pt x="50" y="8789"/>
                    <a:pt x="50" y="8814"/>
                  </a:cubicBezTo>
                  <a:cubicBezTo>
                    <a:pt x="50" y="8839"/>
                    <a:pt x="50" y="8864"/>
                    <a:pt x="50" y="8864"/>
                  </a:cubicBezTo>
                  <a:cubicBezTo>
                    <a:pt x="50" y="8889"/>
                    <a:pt x="50" y="8914"/>
                    <a:pt x="50" y="8939"/>
                  </a:cubicBezTo>
                  <a:cubicBezTo>
                    <a:pt x="50" y="8939"/>
                    <a:pt x="50" y="8964"/>
                    <a:pt x="50" y="8989"/>
                  </a:cubicBezTo>
                  <a:cubicBezTo>
                    <a:pt x="50" y="9014"/>
                    <a:pt x="50" y="9040"/>
                    <a:pt x="50" y="9040"/>
                  </a:cubicBezTo>
                  <a:cubicBezTo>
                    <a:pt x="50" y="9065"/>
                    <a:pt x="50" y="9090"/>
                    <a:pt x="50" y="9115"/>
                  </a:cubicBezTo>
                  <a:cubicBezTo>
                    <a:pt x="50" y="9115"/>
                    <a:pt x="50" y="9140"/>
                    <a:pt x="50" y="9165"/>
                  </a:cubicBezTo>
                  <a:cubicBezTo>
                    <a:pt x="50" y="9190"/>
                    <a:pt x="50" y="9190"/>
                    <a:pt x="50" y="9215"/>
                  </a:cubicBezTo>
                  <a:cubicBezTo>
                    <a:pt x="50" y="9240"/>
                    <a:pt x="50" y="9265"/>
                    <a:pt x="50" y="9265"/>
                  </a:cubicBezTo>
                  <a:cubicBezTo>
                    <a:pt x="50" y="9290"/>
                    <a:pt x="50" y="9315"/>
                    <a:pt x="50" y="9340"/>
                  </a:cubicBezTo>
                  <a:cubicBezTo>
                    <a:pt x="50" y="9340"/>
                    <a:pt x="50" y="9365"/>
                    <a:pt x="50" y="9390"/>
                  </a:cubicBezTo>
                  <a:cubicBezTo>
                    <a:pt x="50" y="9415"/>
                    <a:pt x="50" y="9415"/>
                    <a:pt x="50" y="9441"/>
                  </a:cubicBezTo>
                  <a:cubicBezTo>
                    <a:pt x="50" y="9466"/>
                    <a:pt x="50" y="9491"/>
                    <a:pt x="50" y="9491"/>
                  </a:cubicBezTo>
                  <a:cubicBezTo>
                    <a:pt x="50" y="9516"/>
                    <a:pt x="50" y="9541"/>
                    <a:pt x="50" y="9566"/>
                  </a:cubicBezTo>
                  <a:cubicBezTo>
                    <a:pt x="50" y="9566"/>
                    <a:pt x="50" y="9591"/>
                    <a:pt x="50" y="9616"/>
                  </a:cubicBezTo>
                  <a:cubicBezTo>
                    <a:pt x="50" y="9641"/>
                    <a:pt x="50" y="9641"/>
                    <a:pt x="50" y="9666"/>
                  </a:cubicBezTo>
                  <a:cubicBezTo>
                    <a:pt x="50" y="9691"/>
                    <a:pt x="50" y="9716"/>
                    <a:pt x="50" y="9716"/>
                  </a:cubicBezTo>
                  <a:cubicBezTo>
                    <a:pt x="50" y="9741"/>
                    <a:pt x="50" y="9766"/>
                    <a:pt x="50" y="9791"/>
                  </a:cubicBezTo>
                  <a:cubicBezTo>
                    <a:pt x="50" y="9791"/>
                    <a:pt x="50" y="9816"/>
                    <a:pt x="50" y="9842"/>
                  </a:cubicBezTo>
                  <a:cubicBezTo>
                    <a:pt x="50" y="9867"/>
                    <a:pt x="50" y="9867"/>
                    <a:pt x="50" y="9892"/>
                  </a:cubicBezTo>
                  <a:cubicBezTo>
                    <a:pt x="50" y="9917"/>
                    <a:pt x="50" y="9942"/>
                    <a:pt x="50" y="9942"/>
                  </a:cubicBezTo>
                  <a:cubicBezTo>
                    <a:pt x="50" y="9967"/>
                    <a:pt x="50" y="9992"/>
                    <a:pt x="50" y="10017"/>
                  </a:cubicBezTo>
                  <a:cubicBezTo>
                    <a:pt x="50" y="10017"/>
                    <a:pt x="50" y="10042"/>
                    <a:pt x="50" y="10067"/>
                  </a:cubicBezTo>
                  <a:cubicBezTo>
                    <a:pt x="0" y="10518"/>
                    <a:pt x="251" y="10994"/>
                    <a:pt x="752" y="11170"/>
                  </a:cubicBezTo>
                  <a:cubicBezTo>
                    <a:pt x="6691" y="13192"/>
                    <a:pt x="25635" y="19124"/>
                    <a:pt x="41885" y="19124"/>
                  </a:cubicBezTo>
                  <a:cubicBezTo>
                    <a:pt x="44974" y="19124"/>
                    <a:pt x="47966" y="18909"/>
                    <a:pt x="50752" y="18413"/>
                  </a:cubicBezTo>
                  <a:cubicBezTo>
                    <a:pt x="69950" y="14979"/>
                    <a:pt x="78447" y="8313"/>
                    <a:pt x="78321" y="6132"/>
                  </a:cubicBezTo>
                  <a:cubicBezTo>
                    <a:pt x="78321" y="6132"/>
                    <a:pt x="78321" y="6107"/>
                    <a:pt x="78321" y="6082"/>
                  </a:cubicBezTo>
                  <a:cubicBezTo>
                    <a:pt x="78321" y="6057"/>
                    <a:pt x="78321" y="6057"/>
                    <a:pt x="78321" y="6032"/>
                  </a:cubicBezTo>
                  <a:cubicBezTo>
                    <a:pt x="78321" y="6007"/>
                    <a:pt x="78321" y="5982"/>
                    <a:pt x="78321" y="5982"/>
                  </a:cubicBezTo>
                  <a:cubicBezTo>
                    <a:pt x="78321" y="5957"/>
                    <a:pt x="78321" y="5932"/>
                    <a:pt x="78321" y="5907"/>
                  </a:cubicBezTo>
                  <a:cubicBezTo>
                    <a:pt x="78321" y="5882"/>
                    <a:pt x="78321" y="5882"/>
                    <a:pt x="78321" y="5857"/>
                  </a:cubicBezTo>
                  <a:cubicBezTo>
                    <a:pt x="78321" y="5832"/>
                    <a:pt x="78321" y="5806"/>
                    <a:pt x="78321" y="5806"/>
                  </a:cubicBezTo>
                  <a:cubicBezTo>
                    <a:pt x="78321" y="5781"/>
                    <a:pt x="78321" y="5756"/>
                    <a:pt x="78321" y="5731"/>
                  </a:cubicBezTo>
                  <a:cubicBezTo>
                    <a:pt x="78321" y="5731"/>
                    <a:pt x="78321" y="5706"/>
                    <a:pt x="78321" y="5681"/>
                  </a:cubicBezTo>
                  <a:cubicBezTo>
                    <a:pt x="78321" y="5656"/>
                    <a:pt x="78321" y="5656"/>
                    <a:pt x="78321" y="5631"/>
                  </a:cubicBezTo>
                  <a:cubicBezTo>
                    <a:pt x="78321" y="5606"/>
                    <a:pt x="78321" y="5581"/>
                    <a:pt x="78321" y="5581"/>
                  </a:cubicBezTo>
                  <a:cubicBezTo>
                    <a:pt x="78321" y="5556"/>
                    <a:pt x="78321" y="5531"/>
                    <a:pt x="78321" y="5506"/>
                  </a:cubicBezTo>
                  <a:cubicBezTo>
                    <a:pt x="78321" y="5506"/>
                    <a:pt x="78321" y="5481"/>
                    <a:pt x="78321" y="5456"/>
                  </a:cubicBezTo>
                  <a:cubicBezTo>
                    <a:pt x="78321" y="5430"/>
                    <a:pt x="78321" y="5430"/>
                    <a:pt x="78321" y="5405"/>
                  </a:cubicBezTo>
                  <a:cubicBezTo>
                    <a:pt x="78321" y="5380"/>
                    <a:pt x="78321" y="5355"/>
                    <a:pt x="78321" y="5355"/>
                  </a:cubicBezTo>
                  <a:cubicBezTo>
                    <a:pt x="78321" y="5330"/>
                    <a:pt x="78321" y="5305"/>
                    <a:pt x="78321" y="5280"/>
                  </a:cubicBezTo>
                  <a:cubicBezTo>
                    <a:pt x="78321" y="5280"/>
                    <a:pt x="78321" y="5255"/>
                    <a:pt x="78321" y="5230"/>
                  </a:cubicBezTo>
                  <a:cubicBezTo>
                    <a:pt x="78321" y="5205"/>
                    <a:pt x="78321" y="5205"/>
                    <a:pt x="78321" y="5180"/>
                  </a:cubicBezTo>
                  <a:cubicBezTo>
                    <a:pt x="78321" y="5155"/>
                    <a:pt x="78321" y="5130"/>
                    <a:pt x="78321" y="5130"/>
                  </a:cubicBezTo>
                  <a:cubicBezTo>
                    <a:pt x="78321" y="5105"/>
                    <a:pt x="78321" y="5080"/>
                    <a:pt x="78321" y="5055"/>
                  </a:cubicBezTo>
                  <a:cubicBezTo>
                    <a:pt x="78321" y="5055"/>
                    <a:pt x="78321" y="5029"/>
                    <a:pt x="78321" y="5004"/>
                  </a:cubicBezTo>
                  <a:cubicBezTo>
                    <a:pt x="78321" y="4979"/>
                    <a:pt x="78321" y="4979"/>
                    <a:pt x="78321" y="4954"/>
                  </a:cubicBezTo>
                  <a:cubicBezTo>
                    <a:pt x="78321" y="4929"/>
                    <a:pt x="78321" y="4904"/>
                    <a:pt x="78321" y="4904"/>
                  </a:cubicBezTo>
                  <a:cubicBezTo>
                    <a:pt x="78321" y="4879"/>
                    <a:pt x="78321" y="4854"/>
                    <a:pt x="78321" y="4829"/>
                  </a:cubicBezTo>
                  <a:cubicBezTo>
                    <a:pt x="78321" y="4829"/>
                    <a:pt x="78321" y="4804"/>
                    <a:pt x="78321" y="4779"/>
                  </a:cubicBezTo>
                  <a:cubicBezTo>
                    <a:pt x="78321" y="4754"/>
                    <a:pt x="78321" y="4729"/>
                    <a:pt x="78321" y="4729"/>
                  </a:cubicBezTo>
                  <a:cubicBezTo>
                    <a:pt x="78321" y="4704"/>
                    <a:pt x="78321" y="4679"/>
                    <a:pt x="78321" y="4654"/>
                  </a:cubicBezTo>
                  <a:cubicBezTo>
                    <a:pt x="78321" y="4654"/>
                    <a:pt x="78321" y="4628"/>
                    <a:pt x="78321" y="4603"/>
                  </a:cubicBezTo>
                  <a:cubicBezTo>
                    <a:pt x="78321" y="4578"/>
                    <a:pt x="78321" y="4578"/>
                    <a:pt x="78321" y="4553"/>
                  </a:cubicBezTo>
                  <a:cubicBezTo>
                    <a:pt x="78321" y="4528"/>
                    <a:pt x="78321" y="4503"/>
                    <a:pt x="78321" y="4503"/>
                  </a:cubicBezTo>
                  <a:cubicBezTo>
                    <a:pt x="78321" y="4478"/>
                    <a:pt x="78321" y="4453"/>
                    <a:pt x="78321" y="4428"/>
                  </a:cubicBezTo>
                  <a:cubicBezTo>
                    <a:pt x="78321" y="4428"/>
                    <a:pt x="78321" y="4403"/>
                    <a:pt x="78321" y="4378"/>
                  </a:cubicBezTo>
                  <a:cubicBezTo>
                    <a:pt x="78321" y="4353"/>
                    <a:pt x="78321" y="4353"/>
                    <a:pt x="78321" y="4328"/>
                  </a:cubicBezTo>
                  <a:cubicBezTo>
                    <a:pt x="78321" y="4303"/>
                    <a:pt x="78321" y="4278"/>
                    <a:pt x="78321" y="4278"/>
                  </a:cubicBezTo>
                  <a:cubicBezTo>
                    <a:pt x="78321" y="4253"/>
                    <a:pt x="78321" y="4227"/>
                    <a:pt x="78321" y="4202"/>
                  </a:cubicBezTo>
                  <a:cubicBezTo>
                    <a:pt x="78321" y="4202"/>
                    <a:pt x="78321" y="4177"/>
                    <a:pt x="78321" y="4152"/>
                  </a:cubicBezTo>
                  <a:cubicBezTo>
                    <a:pt x="78321" y="4127"/>
                    <a:pt x="78321" y="4127"/>
                    <a:pt x="78321" y="4102"/>
                  </a:cubicBezTo>
                  <a:cubicBezTo>
                    <a:pt x="78321" y="4077"/>
                    <a:pt x="78321" y="4052"/>
                    <a:pt x="78321" y="4052"/>
                  </a:cubicBezTo>
                  <a:cubicBezTo>
                    <a:pt x="78321" y="4027"/>
                    <a:pt x="78321" y="4002"/>
                    <a:pt x="78321" y="3977"/>
                  </a:cubicBezTo>
                  <a:cubicBezTo>
                    <a:pt x="78321" y="3977"/>
                    <a:pt x="78321" y="3952"/>
                    <a:pt x="78321" y="3927"/>
                  </a:cubicBezTo>
                  <a:cubicBezTo>
                    <a:pt x="78321" y="3902"/>
                    <a:pt x="78321" y="3902"/>
                    <a:pt x="78321" y="3877"/>
                  </a:cubicBezTo>
                  <a:cubicBezTo>
                    <a:pt x="78321" y="3852"/>
                    <a:pt x="78321" y="3826"/>
                    <a:pt x="78321" y="3826"/>
                  </a:cubicBezTo>
                  <a:cubicBezTo>
                    <a:pt x="78321" y="3801"/>
                    <a:pt x="78321" y="3776"/>
                    <a:pt x="78321" y="3751"/>
                  </a:cubicBezTo>
                  <a:cubicBezTo>
                    <a:pt x="78321" y="3751"/>
                    <a:pt x="78321" y="3726"/>
                    <a:pt x="78321" y="3701"/>
                  </a:cubicBezTo>
                  <a:cubicBezTo>
                    <a:pt x="78321" y="3676"/>
                    <a:pt x="78321" y="3676"/>
                    <a:pt x="78321" y="3651"/>
                  </a:cubicBezTo>
                  <a:cubicBezTo>
                    <a:pt x="78321" y="3626"/>
                    <a:pt x="78321" y="3601"/>
                    <a:pt x="78321" y="3601"/>
                  </a:cubicBezTo>
                  <a:cubicBezTo>
                    <a:pt x="78321" y="3576"/>
                    <a:pt x="78321" y="3551"/>
                    <a:pt x="78321" y="3526"/>
                  </a:cubicBezTo>
                  <a:cubicBezTo>
                    <a:pt x="78321" y="3501"/>
                    <a:pt x="78321" y="3501"/>
                    <a:pt x="78321" y="3476"/>
                  </a:cubicBezTo>
                  <a:cubicBezTo>
                    <a:pt x="78321" y="3451"/>
                    <a:pt x="78321" y="3425"/>
                    <a:pt x="78321" y="3425"/>
                  </a:cubicBezTo>
                  <a:cubicBezTo>
                    <a:pt x="78321" y="3400"/>
                    <a:pt x="78321" y="3375"/>
                    <a:pt x="78321" y="3350"/>
                  </a:cubicBezTo>
                  <a:cubicBezTo>
                    <a:pt x="78321" y="3350"/>
                    <a:pt x="78321" y="3325"/>
                    <a:pt x="78321" y="3300"/>
                  </a:cubicBezTo>
                  <a:cubicBezTo>
                    <a:pt x="78321" y="3150"/>
                    <a:pt x="78296" y="2999"/>
                    <a:pt x="78221" y="2899"/>
                  </a:cubicBezTo>
                  <a:cubicBezTo>
                    <a:pt x="77560" y="2023"/>
                    <a:pt x="60203" y="0"/>
                    <a:pt x="41569" y="0"/>
                  </a:cubicBezTo>
                  <a:close/>
                </a:path>
              </a:pathLst>
            </a:custGeom>
            <a:solidFill>
              <a:srgbClr val="CC4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4667125" y="3395363"/>
              <a:ext cx="1991900" cy="406025"/>
            </a:xfrm>
            <a:custGeom>
              <a:avLst/>
              <a:gdLst/>
              <a:ahLst/>
              <a:cxnLst/>
              <a:rect l="l" t="t" r="r" b="b"/>
              <a:pathLst>
                <a:path w="79676" h="16241" extrusionOk="0">
                  <a:moveTo>
                    <a:pt x="41770" y="0"/>
                  </a:moveTo>
                  <a:cubicBezTo>
                    <a:pt x="25766" y="0"/>
                    <a:pt x="8820" y="1492"/>
                    <a:pt x="702" y="6483"/>
                  </a:cubicBezTo>
                  <a:cubicBezTo>
                    <a:pt x="1" y="6934"/>
                    <a:pt x="151" y="8012"/>
                    <a:pt x="953" y="8288"/>
                  </a:cubicBezTo>
                  <a:cubicBezTo>
                    <a:pt x="6894" y="10289"/>
                    <a:pt x="25853" y="16240"/>
                    <a:pt x="42107" y="16240"/>
                  </a:cubicBezTo>
                  <a:cubicBezTo>
                    <a:pt x="45189" y="16240"/>
                    <a:pt x="48173" y="16026"/>
                    <a:pt x="50953" y="15531"/>
                  </a:cubicBezTo>
                  <a:cubicBezTo>
                    <a:pt x="71354" y="11872"/>
                    <a:pt x="79675" y="4553"/>
                    <a:pt x="78422" y="2899"/>
                  </a:cubicBezTo>
                  <a:cubicBezTo>
                    <a:pt x="77761" y="2023"/>
                    <a:pt x="60404" y="0"/>
                    <a:pt x="41770" y="0"/>
                  </a:cubicBezTo>
                  <a:close/>
                </a:path>
              </a:pathLst>
            </a:custGeom>
            <a:solidFill>
              <a:srgbClr val="E88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4897075" y="3417713"/>
              <a:ext cx="922975" cy="279475"/>
            </a:xfrm>
            <a:custGeom>
              <a:avLst/>
              <a:gdLst/>
              <a:ahLst/>
              <a:cxnLst/>
              <a:rect l="l" t="t" r="r" b="b"/>
              <a:pathLst>
                <a:path w="36919" h="11179" extrusionOk="0">
                  <a:moveTo>
                    <a:pt x="1" y="0"/>
                  </a:moveTo>
                  <a:lnTo>
                    <a:pt x="1" y="3935"/>
                  </a:lnTo>
                  <a:lnTo>
                    <a:pt x="36918" y="11178"/>
                  </a:lnTo>
                  <a:lnTo>
                    <a:pt x="36918" y="5890"/>
                  </a:lnTo>
                  <a:cubicBezTo>
                    <a:pt x="36918" y="5890"/>
                    <a:pt x="803" y="251"/>
                    <a:pt x="1" y="0"/>
                  </a:cubicBezTo>
                  <a:close/>
                </a:path>
              </a:pathLst>
            </a:custGeom>
            <a:solidFill>
              <a:srgbClr val="2E56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5820025" y="3450288"/>
              <a:ext cx="677975" cy="246900"/>
            </a:xfrm>
            <a:custGeom>
              <a:avLst/>
              <a:gdLst/>
              <a:ahLst/>
              <a:cxnLst/>
              <a:rect l="l" t="t" r="r" b="b"/>
              <a:pathLst>
                <a:path w="27119" h="9876" extrusionOk="0">
                  <a:moveTo>
                    <a:pt x="27118" y="0"/>
                  </a:moveTo>
                  <a:lnTo>
                    <a:pt x="0" y="4787"/>
                  </a:lnTo>
                  <a:lnTo>
                    <a:pt x="0" y="9875"/>
                  </a:lnTo>
                  <a:lnTo>
                    <a:pt x="26667" y="4787"/>
                  </a:lnTo>
                  <a:lnTo>
                    <a:pt x="27118" y="0"/>
                  </a:lnTo>
                  <a:close/>
                </a:path>
              </a:pathLst>
            </a:custGeom>
            <a:solidFill>
              <a:srgbClr val="264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5820025" y="3488513"/>
              <a:ext cx="674200" cy="175450"/>
            </a:xfrm>
            <a:custGeom>
              <a:avLst/>
              <a:gdLst/>
              <a:ahLst/>
              <a:cxnLst/>
              <a:rect l="l" t="t" r="r" b="b"/>
              <a:pathLst>
                <a:path w="26968" h="7018" extrusionOk="0">
                  <a:moveTo>
                    <a:pt x="26968" y="0"/>
                  </a:moveTo>
                  <a:lnTo>
                    <a:pt x="0" y="4712"/>
                  </a:lnTo>
                  <a:lnTo>
                    <a:pt x="0" y="7018"/>
                  </a:lnTo>
                  <a:lnTo>
                    <a:pt x="26792" y="1905"/>
                  </a:lnTo>
                  <a:lnTo>
                    <a:pt x="26968" y="0"/>
                  </a:lnTo>
                  <a:close/>
                </a:path>
              </a:pathLst>
            </a:custGeom>
            <a:solidFill>
              <a:srgbClr val="F5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897075" y="3311813"/>
              <a:ext cx="1600925" cy="258175"/>
            </a:xfrm>
            <a:custGeom>
              <a:avLst/>
              <a:gdLst/>
              <a:ahLst/>
              <a:cxnLst/>
              <a:rect l="l" t="t" r="r" b="b"/>
              <a:pathLst>
                <a:path w="64037" h="10327" extrusionOk="0">
                  <a:moveTo>
                    <a:pt x="29675" y="1"/>
                  </a:moveTo>
                  <a:lnTo>
                    <a:pt x="1" y="4236"/>
                  </a:lnTo>
                  <a:lnTo>
                    <a:pt x="36918" y="10326"/>
                  </a:lnTo>
                  <a:lnTo>
                    <a:pt x="64036" y="5539"/>
                  </a:lnTo>
                  <a:lnTo>
                    <a:pt x="29675" y="1"/>
                  </a:lnTo>
                  <a:close/>
                </a:path>
              </a:pathLst>
            </a:custGeom>
            <a:solidFill>
              <a:srgbClr val="3C67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5085675" y="3323088"/>
              <a:ext cx="705550" cy="213700"/>
            </a:xfrm>
            <a:custGeom>
              <a:avLst/>
              <a:gdLst/>
              <a:ahLst/>
              <a:cxnLst/>
              <a:rect l="l" t="t" r="r" b="b"/>
              <a:pathLst>
                <a:path w="28222" h="8548" extrusionOk="0">
                  <a:moveTo>
                    <a:pt x="1" y="1"/>
                  </a:moveTo>
                  <a:lnTo>
                    <a:pt x="1" y="3033"/>
                  </a:lnTo>
                  <a:lnTo>
                    <a:pt x="28221" y="8547"/>
                  </a:lnTo>
                  <a:lnTo>
                    <a:pt x="28221" y="4512"/>
                  </a:lnTo>
                  <a:cubicBezTo>
                    <a:pt x="28221" y="4512"/>
                    <a:pt x="627" y="201"/>
                    <a:pt x="1" y="1"/>
                  </a:cubicBezTo>
                  <a:close/>
                </a:path>
              </a:pathLst>
            </a:custGeom>
            <a:solidFill>
              <a:srgbClr val="FFB3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5791200" y="3348163"/>
              <a:ext cx="517575" cy="188625"/>
            </a:xfrm>
            <a:custGeom>
              <a:avLst/>
              <a:gdLst/>
              <a:ahLst/>
              <a:cxnLst/>
              <a:rect l="l" t="t" r="r" b="b"/>
              <a:pathLst>
                <a:path w="20703" h="7545" extrusionOk="0">
                  <a:moveTo>
                    <a:pt x="20702" y="0"/>
                  </a:moveTo>
                  <a:lnTo>
                    <a:pt x="0" y="3659"/>
                  </a:lnTo>
                  <a:lnTo>
                    <a:pt x="0" y="7544"/>
                  </a:lnTo>
                  <a:lnTo>
                    <a:pt x="20376" y="3659"/>
                  </a:lnTo>
                  <a:lnTo>
                    <a:pt x="20702" y="0"/>
                  </a:lnTo>
                  <a:close/>
                </a:path>
              </a:pathLst>
            </a:custGeom>
            <a:solidFill>
              <a:srgbClr val="F58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5791200" y="3377613"/>
              <a:ext cx="515050" cy="134100"/>
            </a:xfrm>
            <a:custGeom>
              <a:avLst/>
              <a:gdLst/>
              <a:ahLst/>
              <a:cxnLst/>
              <a:rect l="l" t="t" r="r" b="b"/>
              <a:pathLst>
                <a:path w="20602" h="5364" extrusionOk="0">
                  <a:moveTo>
                    <a:pt x="20602" y="0"/>
                  </a:moveTo>
                  <a:lnTo>
                    <a:pt x="0" y="3609"/>
                  </a:lnTo>
                  <a:lnTo>
                    <a:pt x="0" y="5364"/>
                  </a:lnTo>
                  <a:lnTo>
                    <a:pt x="20477" y="1454"/>
                  </a:lnTo>
                  <a:lnTo>
                    <a:pt x="20602" y="0"/>
                  </a:lnTo>
                  <a:close/>
                </a:path>
              </a:pathLst>
            </a:custGeom>
            <a:solidFill>
              <a:srgbClr val="F5E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5085675" y="3242263"/>
              <a:ext cx="1223100" cy="197400"/>
            </a:xfrm>
            <a:custGeom>
              <a:avLst/>
              <a:gdLst/>
              <a:ahLst/>
              <a:cxnLst/>
              <a:rect l="l" t="t" r="r" b="b"/>
              <a:pathLst>
                <a:path w="48924" h="7896" extrusionOk="0">
                  <a:moveTo>
                    <a:pt x="22682" y="1"/>
                  </a:moveTo>
                  <a:lnTo>
                    <a:pt x="1" y="3234"/>
                  </a:lnTo>
                  <a:lnTo>
                    <a:pt x="28221" y="7895"/>
                  </a:lnTo>
                  <a:lnTo>
                    <a:pt x="48923" y="4236"/>
                  </a:lnTo>
                  <a:lnTo>
                    <a:pt x="22682" y="1"/>
                  </a:lnTo>
                  <a:close/>
                </a:path>
              </a:pathLst>
            </a:custGeom>
            <a:solidFill>
              <a:srgbClr val="FFD6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5520525" y="3010338"/>
              <a:ext cx="429850" cy="351000"/>
            </a:xfrm>
            <a:custGeom>
              <a:avLst/>
              <a:gdLst/>
              <a:ahLst/>
              <a:cxnLst/>
              <a:rect l="l" t="t" r="r" b="b"/>
              <a:pathLst>
                <a:path w="17194" h="14040" extrusionOk="0">
                  <a:moveTo>
                    <a:pt x="12355" y="1"/>
                  </a:moveTo>
                  <a:cubicBezTo>
                    <a:pt x="12129" y="1"/>
                    <a:pt x="11903" y="26"/>
                    <a:pt x="11679" y="80"/>
                  </a:cubicBezTo>
                  <a:cubicBezTo>
                    <a:pt x="10677" y="280"/>
                    <a:pt x="10000" y="1007"/>
                    <a:pt x="9098" y="1358"/>
                  </a:cubicBezTo>
                  <a:cubicBezTo>
                    <a:pt x="8910" y="1420"/>
                    <a:pt x="8703" y="1458"/>
                    <a:pt x="8500" y="1458"/>
                  </a:cubicBezTo>
                  <a:cubicBezTo>
                    <a:pt x="8296" y="1458"/>
                    <a:pt x="8095" y="1420"/>
                    <a:pt x="7920" y="1333"/>
                  </a:cubicBezTo>
                  <a:cubicBezTo>
                    <a:pt x="7719" y="1257"/>
                    <a:pt x="7569" y="1132"/>
                    <a:pt x="7419" y="1007"/>
                  </a:cubicBezTo>
                  <a:cubicBezTo>
                    <a:pt x="6593" y="384"/>
                    <a:pt x="5687" y="65"/>
                    <a:pt x="4791" y="65"/>
                  </a:cubicBezTo>
                  <a:cubicBezTo>
                    <a:pt x="3811" y="65"/>
                    <a:pt x="2843" y="447"/>
                    <a:pt x="2005" y="1232"/>
                  </a:cubicBezTo>
                  <a:cubicBezTo>
                    <a:pt x="927" y="2235"/>
                    <a:pt x="226" y="3663"/>
                    <a:pt x="75" y="5117"/>
                  </a:cubicBezTo>
                  <a:cubicBezTo>
                    <a:pt x="25" y="5518"/>
                    <a:pt x="0" y="5944"/>
                    <a:pt x="50" y="6345"/>
                  </a:cubicBezTo>
                  <a:cubicBezTo>
                    <a:pt x="201" y="8250"/>
                    <a:pt x="1253" y="10029"/>
                    <a:pt x="2832" y="11082"/>
                  </a:cubicBezTo>
                  <a:cubicBezTo>
                    <a:pt x="3584" y="11583"/>
                    <a:pt x="4386" y="12009"/>
                    <a:pt x="5063" y="12611"/>
                  </a:cubicBezTo>
                  <a:cubicBezTo>
                    <a:pt x="5540" y="13041"/>
                    <a:pt x="5973" y="13971"/>
                    <a:pt x="6706" y="13971"/>
                  </a:cubicBezTo>
                  <a:cubicBezTo>
                    <a:pt x="6742" y="13971"/>
                    <a:pt x="6779" y="13969"/>
                    <a:pt x="6817" y="13964"/>
                  </a:cubicBezTo>
                  <a:cubicBezTo>
                    <a:pt x="7243" y="13914"/>
                    <a:pt x="7394" y="13613"/>
                    <a:pt x="7719" y="13488"/>
                  </a:cubicBezTo>
                  <a:cubicBezTo>
                    <a:pt x="7796" y="13450"/>
                    <a:pt x="7841" y="13433"/>
                    <a:pt x="7871" y="13433"/>
                  </a:cubicBezTo>
                  <a:cubicBezTo>
                    <a:pt x="7959" y="13433"/>
                    <a:pt x="7908" y="13583"/>
                    <a:pt x="8095" y="13789"/>
                  </a:cubicBezTo>
                  <a:cubicBezTo>
                    <a:pt x="8190" y="13891"/>
                    <a:pt x="8337" y="13932"/>
                    <a:pt x="8495" y="13932"/>
                  </a:cubicBezTo>
                  <a:cubicBezTo>
                    <a:pt x="8920" y="13932"/>
                    <a:pt x="9433" y="13635"/>
                    <a:pt x="9276" y="13416"/>
                  </a:cubicBezTo>
                  <a:lnTo>
                    <a:pt x="9276" y="13416"/>
                  </a:lnTo>
                  <a:cubicBezTo>
                    <a:pt x="9551" y="13790"/>
                    <a:pt x="9976" y="14039"/>
                    <a:pt x="10426" y="14039"/>
                  </a:cubicBezTo>
                  <a:cubicBezTo>
                    <a:pt x="10627" y="14039"/>
                    <a:pt x="10827" y="14014"/>
                    <a:pt x="11003" y="13889"/>
                  </a:cubicBezTo>
                  <a:cubicBezTo>
                    <a:pt x="11253" y="13739"/>
                    <a:pt x="11454" y="13338"/>
                    <a:pt x="11654" y="13112"/>
                  </a:cubicBezTo>
                  <a:cubicBezTo>
                    <a:pt x="11905" y="12811"/>
                    <a:pt x="12181" y="12561"/>
                    <a:pt x="12481" y="12310"/>
                  </a:cubicBezTo>
                  <a:cubicBezTo>
                    <a:pt x="13083" y="11859"/>
                    <a:pt x="13735" y="11483"/>
                    <a:pt x="14361" y="11082"/>
                  </a:cubicBezTo>
                  <a:cubicBezTo>
                    <a:pt x="15940" y="10029"/>
                    <a:pt x="17018" y="8250"/>
                    <a:pt x="17168" y="6345"/>
                  </a:cubicBezTo>
                  <a:cubicBezTo>
                    <a:pt x="17193" y="5919"/>
                    <a:pt x="17193" y="5493"/>
                    <a:pt x="17143" y="5067"/>
                  </a:cubicBezTo>
                  <a:cubicBezTo>
                    <a:pt x="16968" y="3613"/>
                    <a:pt x="16266" y="2235"/>
                    <a:pt x="15188" y="1232"/>
                  </a:cubicBezTo>
                  <a:cubicBezTo>
                    <a:pt x="14447" y="532"/>
                    <a:pt x="13400" y="1"/>
                    <a:pt x="12355" y="1"/>
                  </a:cubicBezTo>
                  <a:close/>
                </a:path>
              </a:pathLst>
            </a:custGeom>
            <a:solidFill>
              <a:srgbClr val="E6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5688425" y="3048463"/>
              <a:ext cx="96525" cy="48425"/>
            </a:xfrm>
            <a:custGeom>
              <a:avLst/>
              <a:gdLst/>
              <a:ahLst/>
              <a:cxnLst/>
              <a:rect l="l" t="t" r="r" b="b"/>
              <a:pathLst>
                <a:path w="3861" h="1937" extrusionOk="0">
                  <a:moveTo>
                    <a:pt x="452" y="1"/>
                  </a:moveTo>
                  <a:cubicBezTo>
                    <a:pt x="401" y="1"/>
                    <a:pt x="344" y="18"/>
                    <a:pt x="277" y="58"/>
                  </a:cubicBezTo>
                  <a:cubicBezTo>
                    <a:pt x="76" y="133"/>
                    <a:pt x="1" y="384"/>
                    <a:pt x="51" y="585"/>
                  </a:cubicBezTo>
                  <a:cubicBezTo>
                    <a:pt x="101" y="785"/>
                    <a:pt x="227" y="935"/>
                    <a:pt x="377" y="1111"/>
                  </a:cubicBezTo>
                  <a:cubicBezTo>
                    <a:pt x="552" y="1311"/>
                    <a:pt x="728" y="1537"/>
                    <a:pt x="953" y="1687"/>
                  </a:cubicBezTo>
                  <a:lnTo>
                    <a:pt x="978" y="1687"/>
                  </a:lnTo>
                  <a:cubicBezTo>
                    <a:pt x="1257" y="1864"/>
                    <a:pt x="1571" y="1937"/>
                    <a:pt x="1888" y="1937"/>
                  </a:cubicBezTo>
                  <a:cubicBezTo>
                    <a:pt x="2113" y="1937"/>
                    <a:pt x="2339" y="1900"/>
                    <a:pt x="2557" y="1838"/>
                  </a:cubicBezTo>
                  <a:cubicBezTo>
                    <a:pt x="2758" y="1788"/>
                    <a:pt x="2933" y="1712"/>
                    <a:pt x="3109" y="1612"/>
                  </a:cubicBezTo>
                  <a:cubicBezTo>
                    <a:pt x="3334" y="1487"/>
                    <a:pt x="3585" y="1336"/>
                    <a:pt x="3710" y="1111"/>
                  </a:cubicBezTo>
                  <a:cubicBezTo>
                    <a:pt x="3861" y="885"/>
                    <a:pt x="3861" y="585"/>
                    <a:pt x="3660" y="384"/>
                  </a:cubicBezTo>
                  <a:cubicBezTo>
                    <a:pt x="3548" y="288"/>
                    <a:pt x="3404" y="243"/>
                    <a:pt x="3256" y="243"/>
                  </a:cubicBezTo>
                  <a:cubicBezTo>
                    <a:pt x="3174" y="243"/>
                    <a:pt x="3089" y="257"/>
                    <a:pt x="3009" y="284"/>
                  </a:cubicBezTo>
                  <a:cubicBezTo>
                    <a:pt x="2783" y="334"/>
                    <a:pt x="2557" y="459"/>
                    <a:pt x="2332" y="534"/>
                  </a:cubicBezTo>
                  <a:cubicBezTo>
                    <a:pt x="2282" y="534"/>
                    <a:pt x="2257" y="560"/>
                    <a:pt x="2207" y="560"/>
                  </a:cubicBezTo>
                  <a:cubicBezTo>
                    <a:pt x="2094" y="585"/>
                    <a:pt x="1981" y="597"/>
                    <a:pt x="1868" y="597"/>
                  </a:cubicBezTo>
                  <a:cubicBezTo>
                    <a:pt x="1755" y="597"/>
                    <a:pt x="1643" y="585"/>
                    <a:pt x="1530" y="560"/>
                  </a:cubicBezTo>
                  <a:cubicBezTo>
                    <a:pt x="1279" y="484"/>
                    <a:pt x="1054" y="384"/>
                    <a:pt x="828" y="234"/>
                  </a:cubicBezTo>
                  <a:cubicBezTo>
                    <a:pt x="682" y="124"/>
                    <a:pt x="589" y="1"/>
                    <a:pt x="452" y="1"/>
                  </a:cubicBezTo>
                  <a:close/>
                </a:path>
              </a:pathLst>
            </a:custGeom>
            <a:solidFill>
              <a:srgbClr val="B82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5642700" y="2922463"/>
              <a:ext cx="109675" cy="161275"/>
            </a:xfrm>
            <a:custGeom>
              <a:avLst/>
              <a:gdLst/>
              <a:ahLst/>
              <a:cxnLst/>
              <a:rect l="l" t="t" r="r" b="b"/>
              <a:pathLst>
                <a:path w="4387" h="6451" extrusionOk="0">
                  <a:moveTo>
                    <a:pt x="982" y="0"/>
                  </a:moveTo>
                  <a:cubicBezTo>
                    <a:pt x="949" y="0"/>
                    <a:pt x="914" y="3"/>
                    <a:pt x="878" y="11"/>
                  </a:cubicBezTo>
                  <a:cubicBezTo>
                    <a:pt x="802" y="36"/>
                    <a:pt x="727" y="86"/>
                    <a:pt x="627" y="161"/>
                  </a:cubicBezTo>
                  <a:cubicBezTo>
                    <a:pt x="401" y="361"/>
                    <a:pt x="201" y="637"/>
                    <a:pt x="51" y="938"/>
                  </a:cubicBezTo>
                  <a:cubicBezTo>
                    <a:pt x="25" y="963"/>
                    <a:pt x="0" y="1013"/>
                    <a:pt x="25" y="1063"/>
                  </a:cubicBezTo>
                  <a:cubicBezTo>
                    <a:pt x="51" y="1138"/>
                    <a:pt x="151" y="1138"/>
                    <a:pt x="201" y="1138"/>
                  </a:cubicBezTo>
                  <a:cubicBezTo>
                    <a:pt x="381" y="1129"/>
                    <a:pt x="561" y="1119"/>
                    <a:pt x="738" y="1119"/>
                  </a:cubicBezTo>
                  <a:cubicBezTo>
                    <a:pt x="1030" y="1119"/>
                    <a:pt x="1314" y="1145"/>
                    <a:pt x="1579" y="1239"/>
                  </a:cubicBezTo>
                  <a:cubicBezTo>
                    <a:pt x="2757" y="1615"/>
                    <a:pt x="3284" y="3143"/>
                    <a:pt x="3409" y="4246"/>
                  </a:cubicBezTo>
                  <a:cubicBezTo>
                    <a:pt x="3434" y="4522"/>
                    <a:pt x="3409" y="4798"/>
                    <a:pt x="3359" y="5073"/>
                  </a:cubicBezTo>
                  <a:cubicBezTo>
                    <a:pt x="3334" y="5249"/>
                    <a:pt x="3284" y="5449"/>
                    <a:pt x="3183" y="5625"/>
                  </a:cubicBezTo>
                  <a:cubicBezTo>
                    <a:pt x="3158" y="5700"/>
                    <a:pt x="3108" y="5775"/>
                    <a:pt x="3058" y="5850"/>
                  </a:cubicBezTo>
                  <a:cubicBezTo>
                    <a:pt x="2983" y="5975"/>
                    <a:pt x="2883" y="6101"/>
                    <a:pt x="2782" y="6201"/>
                  </a:cubicBezTo>
                  <a:lnTo>
                    <a:pt x="2807" y="6201"/>
                  </a:lnTo>
                  <a:cubicBezTo>
                    <a:pt x="3086" y="6377"/>
                    <a:pt x="3400" y="6450"/>
                    <a:pt x="3717" y="6450"/>
                  </a:cubicBezTo>
                  <a:cubicBezTo>
                    <a:pt x="3942" y="6450"/>
                    <a:pt x="4168" y="6414"/>
                    <a:pt x="4386" y="6351"/>
                  </a:cubicBezTo>
                  <a:cubicBezTo>
                    <a:pt x="4236" y="6176"/>
                    <a:pt x="4136" y="5950"/>
                    <a:pt x="4111" y="5725"/>
                  </a:cubicBezTo>
                  <a:cubicBezTo>
                    <a:pt x="4086" y="5524"/>
                    <a:pt x="4061" y="5299"/>
                    <a:pt x="4036" y="5073"/>
                  </a:cubicBezTo>
                  <a:cubicBezTo>
                    <a:pt x="3810" y="3093"/>
                    <a:pt x="3484" y="612"/>
                    <a:pt x="1203" y="36"/>
                  </a:cubicBezTo>
                  <a:cubicBezTo>
                    <a:pt x="1133" y="18"/>
                    <a:pt x="1062" y="0"/>
                    <a:pt x="982" y="0"/>
                  </a:cubicBezTo>
                  <a:close/>
                </a:path>
              </a:pathLst>
            </a:custGeom>
            <a:solidFill>
              <a:srgbClr val="381C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5520525" y="3137013"/>
              <a:ext cx="429850" cy="224325"/>
            </a:xfrm>
            <a:custGeom>
              <a:avLst/>
              <a:gdLst/>
              <a:ahLst/>
              <a:cxnLst/>
              <a:rect l="l" t="t" r="r" b="b"/>
              <a:pathLst>
                <a:path w="17194" h="8973" extrusionOk="0">
                  <a:moveTo>
                    <a:pt x="17143" y="0"/>
                  </a:moveTo>
                  <a:cubicBezTo>
                    <a:pt x="17118" y="301"/>
                    <a:pt x="17118" y="602"/>
                    <a:pt x="17043" y="902"/>
                  </a:cubicBezTo>
                  <a:cubicBezTo>
                    <a:pt x="16892" y="1504"/>
                    <a:pt x="16642" y="2080"/>
                    <a:pt x="16316" y="2581"/>
                  </a:cubicBezTo>
                  <a:cubicBezTo>
                    <a:pt x="15664" y="3634"/>
                    <a:pt x="14712" y="4461"/>
                    <a:pt x="13634" y="5088"/>
                  </a:cubicBezTo>
                  <a:cubicBezTo>
                    <a:pt x="12757" y="5614"/>
                    <a:pt x="11780" y="6015"/>
                    <a:pt x="10777" y="6140"/>
                  </a:cubicBezTo>
                  <a:cubicBezTo>
                    <a:pt x="10564" y="6163"/>
                    <a:pt x="10351" y="6174"/>
                    <a:pt x="10137" y="6174"/>
                  </a:cubicBezTo>
                  <a:cubicBezTo>
                    <a:pt x="8943" y="6174"/>
                    <a:pt x="7744" y="5839"/>
                    <a:pt x="6617" y="5414"/>
                  </a:cubicBezTo>
                  <a:cubicBezTo>
                    <a:pt x="3910" y="4386"/>
                    <a:pt x="1328" y="2657"/>
                    <a:pt x="75" y="50"/>
                  </a:cubicBezTo>
                  <a:cubicBezTo>
                    <a:pt x="25" y="451"/>
                    <a:pt x="0" y="877"/>
                    <a:pt x="50" y="1278"/>
                  </a:cubicBezTo>
                  <a:cubicBezTo>
                    <a:pt x="201" y="3183"/>
                    <a:pt x="1253" y="4962"/>
                    <a:pt x="2832" y="6015"/>
                  </a:cubicBezTo>
                  <a:cubicBezTo>
                    <a:pt x="3584" y="6516"/>
                    <a:pt x="4386" y="6942"/>
                    <a:pt x="5063" y="7544"/>
                  </a:cubicBezTo>
                  <a:cubicBezTo>
                    <a:pt x="5540" y="7974"/>
                    <a:pt x="5973" y="8904"/>
                    <a:pt x="6706" y="8904"/>
                  </a:cubicBezTo>
                  <a:cubicBezTo>
                    <a:pt x="6742" y="8904"/>
                    <a:pt x="6779" y="8902"/>
                    <a:pt x="6817" y="8897"/>
                  </a:cubicBezTo>
                  <a:cubicBezTo>
                    <a:pt x="7243" y="8847"/>
                    <a:pt x="7394" y="8546"/>
                    <a:pt x="7719" y="8421"/>
                  </a:cubicBezTo>
                  <a:cubicBezTo>
                    <a:pt x="7796" y="8383"/>
                    <a:pt x="7841" y="8366"/>
                    <a:pt x="7871" y="8366"/>
                  </a:cubicBezTo>
                  <a:cubicBezTo>
                    <a:pt x="7959" y="8366"/>
                    <a:pt x="7908" y="8516"/>
                    <a:pt x="8095" y="8722"/>
                  </a:cubicBezTo>
                  <a:cubicBezTo>
                    <a:pt x="8190" y="8824"/>
                    <a:pt x="8337" y="8865"/>
                    <a:pt x="8495" y="8865"/>
                  </a:cubicBezTo>
                  <a:cubicBezTo>
                    <a:pt x="8920" y="8865"/>
                    <a:pt x="9433" y="8568"/>
                    <a:pt x="9276" y="8349"/>
                  </a:cubicBezTo>
                  <a:lnTo>
                    <a:pt x="9276" y="8349"/>
                  </a:lnTo>
                  <a:cubicBezTo>
                    <a:pt x="9551" y="8723"/>
                    <a:pt x="9976" y="8972"/>
                    <a:pt x="10426" y="8972"/>
                  </a:cubicBezTo>
                  <a:cubicBezTo>
                    <a:pt x="10627" y="8972"/>
                    <a:pt x="10827" y="8947"/>
                    <a:pt x="11003" y="8822"/>
                  </a:cubicBezTo>
                  <a:cubicBezTo>
                    <a:pt x="11253" y="8672"/>
                    <a:pt x="11454" y="8271"/>
                    <a:pt x="11654" y="8045"/>
                  </a:cubicBezTo>
                  <a:cubicBezTo>
                    <a:pt x="11905" y="7744"/>
                    <a:pt x="12181" y="7494"/>
                    <a:pt x="12481" y="7243"/>
                  </a:cubicBezTo>
                  <a:cubicBezTo>
                    <a:pt x="13083" y="6792"/>
                    <a:pt x="13735" y="6416"/>
                    <a:pt x="14361" y="6015"/>
                  </a:cubicBezTo>
                  <a:cubicBezTo>
                    <a:pt x="15940" y="4962"/>
                    <a:pt x="17018" y="3183"/>
                    <a:pt x="17168" y="1278"/>
                  </a:cubicBezTo>
                  <a:cubicBezTo>
                    <a:pt x="17193" y="852"/>
                    <a:pt x="17193" y="426"/>
                    <a:pt x="17143" y="0"/>
                  </a:cubicBezTo>
                  <a:close/>
                </a:path>
              </a:pathLst>
            </a:custGeom>
            <a:solidFill>
              <a:srgbClr val="B82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5831300" y="3053288"/>
              <a:ext cx="96500" cy="115100"/>
            </a:xfrm>
            <a:custGeom>
              <a:avLst/>
              <a:gdLst/>
              <a:ahLst/>
              <a:cxnLst/>
              <a:rect l="l" t="t" r="r" b="b"/>
              <a:pathLst>
                <a:path w="3860" h="4604" extrusionOk="0">
                  <a:moveTo>
                    <a:pt x="1499" y="1"/>
                  </a:moveTo>
                  <a:cubicBezTo>
                    <a:pt x="1288" y="1"/>
                    <a:pt x="1078" y="86"/>
                    <a:pt x="877" y="291"/>
                  </a:cubicBezTo>
                  <a:cubicBezTo>
                    <a:pt x="0" y="1143"/>
                    <a:pt x="827" y="3148"/>
                    <a:pt x="1454" y="3925"/>
                  </a:cubicBezTo>
                  <a:cubicBezTo>
                    <a:pt x="1730" y="4276"/>
                    <a:pt x="2106" y="4577"/>
                    <a:pt x="2532" y="4602"/>
                  </a:cubicBezTo>
                  <a:cubicBezTo>
                    <a:pt x="2546" y="4603"/>
                    <a:pt x="2559" y="4603"/>
                    <a:pt x="2573" y="4603"/>
                  </a:cubicBezTo>
                  <a:cubicBezTo>
                    <a:pt x="3133" y="4603"/>
                    <a:pt x="3637" y="4112"/>
                    <a:pt x="3735" y="3550"/>
                  </a:cubicBezTo>
                  <a:cubicBezTo>
                    <a:pt x="3860" y="2973"/>
                    <a:pt x="3685" y="2397"/>
                    <a:pt x="3434" y="1870"/>
                  </a:cubicBezTo>
                  <a:cubicBezTo>
                    <a:pt x="3155" y="1292"/>
                    <a:pt x="2321" y="1"/>
                    <a:pt x="1499" y="1"/>
                  </a:cubicBezTo>
                  <a:close/>
                </a:path>
              </a:pathLst>
            </a:custGeom>
            <a:solidFill>
              <a:srgbClr val="F55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5850725" y="3059113"/>
              <a:ext cx="48275" cy="57850"/>
            </a:xfrm>
            <a:custGeom>
              <a:avLst/>
              <a:gdLst/>
              <a:ahLst/>
              <a:cxnLst/>
              <a:rect l="l" t="t" r="r" b="b"/>
              <a:pathLst>
                <a:path w="1931" h="2314" extrusionOk="0">
                  <a:moveTo>
                    <a:pt x="730" y="0"/>
                  </a:moveTo>
                  <a:cubicBezTo>
                    <a:pt x="628" y="0"/>
                    <a:pt x="525" y="40"/>
                    <a:pt x="426" y="134"/>
                  </a:cubicBezTo>
                  <a:cubicBezTo>
                    <a:pt x="0" y="585"/>
                    <a:pt x="401" y="1587"/>
                    <a:pt x="727" y="1963"/>
                  </a:cubicBezTo>
                  <a:cubicBezTo>
                    <a:pt x="852" y="2139"/>
                    <a:pt x="1053" y="2289"/>
                    <a:pt x="1278" y="2314"/>
                  </a:cubicBezTo>
                  <a:cubicBezTo>
                    <a:pt x="1554" y="2314"/>
                    <a:pt x="1805" y="2063"/>
                    <a:pt x="1880" y="1788"/>
                  </a:cubicBezTo>
                  <a:cubicBezTo>
                    <a:pt x="1930" y="1487"/>
                    <a:pt x="1830" y="1211"/>
                    <a:pt x="1705" y="936"/>
                  </a:cubicBezTo>
                  <a:cubicBezTo>
                    <a:pt x="1564" y="654"/>
                    <a:pt x="1148" y="0"/>
                    <a:pt x="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5770525" y="3976613"/>
              <a:ext cx="472450" cy="936725"/>
            </a:xfrm>
            <a:custGeom>
              <a:avLst/>
              <a:gdLst/>
              <a:ahLst/>
              <a:cxnLst/>
              <a:rect l="l" t="t" r="r" b="b"/>
              <a:pathLst>
                <a:path w="18898" h="37469" extrusionOk="0">
                  <a:moveTo>
                    <a:pt x="16993" y="0"/>
                  </a:moveTo>
                  <a:cubicBezTo>
                    <a:pt x="16993" y="0"/>
                    <a:pt x="16667" y="426"/>
                    <a:pt x="16065" y="1253"/>
                  </a:cubicBezTo>
                  <a:cubicBezTo>
                    <a:pt x="15965" y="1404"/>
                    <a:pt x="15865" y="1529"/>
                    <a:pt x="15740" y="1704"/>
                  </a:cubicBezTo>
                  <a:cubicBezTo>
                    <a:pt x="13960" y="4211"/>
                    <a:pt x="10376" y="9374"/>
                    <a:pt x="6116" y="16416"/>
                  </a:cubicBezTo>
                  <a:cubicBezTo>
                    <a:pt x="0" y="26567"/>
                    <a:pt x="802" y="37469"/>
                    <a:pt x="802" y="37469"/>
                  </a:cubicBezTo>
                  <a:lnTo>
                    <a:pt x="5414" y="37093"/>
                  </a:lnTo>
                  <a:cubicBezTo>
                    <a:pt x="5339" y="36341"/>
                    <a:pt x="5314" y="35564"/>
                    <a:pt x="5314" y="34762"/>
                  </a:cubicBezTo>
                  <a:cubicBezTo>
                    <a:pt x="5489" y="26717"/>
                    <a:pt x="10426" y="17243"/>
                    <a:pt x="14311" y="11028"/>
                  </a:cubicBezTo>
                  <a:cubicBezTo>
                    <a:pt x="15414" y="9273"/>
                    <a:pt x="16416" y="7770"/>
                    <a:pt x="17218" y="6642"/>
                  </a:cubicBezTo>
                  <a:cubicBezTo>
                    <a:pt x="17319" y="6466"/>
                    <a:pt x="17444" y="6316"/>
                    <a:pt x="17544" y="6166"/>
                  </a:cubicBezTo>
                  <a:cubicBezTo>
                    <a:pt x="17745" y="5890"/>
                    <a:pt x="17920" y="5614"/>
                    <a:pt x="18096" y="5389"/>
                  </a:cubicBezTo>
                  <a:cubicBezTo>
                    <a:pt x="18597" y="4712"/>
                    <a:pt x="18898" y="4311"/>
                    <a:pt x="18898" y="4311"/>
                  </a:cubicBezTo>
                  <a:lnTo>
                    <a:pt x="17795" y="1830"/>
                  </a:lnTo>
                  <a:lnTo>
                    <a:pt x="17745" y="1704"/>
                  </a:lnTo>
                  <a:lnTo>
                    <a:pt x="16993" y="0"/>
                  </a:ln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5790575" y="4553663"/>
              <a:ext cx="469325" cy="459050"/>
            </a:xfrm>
            <a:custGeom>
              <a:avLst/>
              <a:gdLst/>
              <a:ahLst/>
              <a:cxnLst/>
              <a:rect l="l" t="t" r="r" b="b"/>
              <a:pathLst>
                <a:path w="18773" h="18362" extrusionOk="0">
                  <a:moveTo>
                    <a:pt x="14637" y="1"/>
                  </a:moveTo>
                  <a:cubicBezTo>
                    <a:pt x="14386" y="502"/>
                    <a:pt x="13785" y="1379"/>
                    <a:pt x="13008" y="2432"/>
                  </a:cubicBezTo>
                  <a:cubicBezTo>
                    <a:pt x="10978" y="5164"/>
                    <a:pt x="7795" y="9024"/>
                    <a:pt x="6692" y="9976"/>
                  </a:cubicBezTo>
                  <a:cubicBezTo>
                    <a:pt x="5965" y="10603"/>
                    <a:pt x="5238" y="11179"/>
                    <a:pt x="4512" y="11680"/>
                  </a:cubicBezTo>
                  <a:cubicBezTo>
                    <a:pt x="2105" y="13410"/>
                    <a:pt x="0" y="14362"/>
                    <a:pt x="0" y="14362"/>
                  </a:cubicBezTo>
                  <a:cubicBezTo>
                    <a:pt x="176" y="14938"/>
                    <a:pt x="827" y="15490"/>
                    <a:pt x="1654" y="16016"/>
                  </a:cubicBezTo>
                  <a:cubicBezTo>
                    <a:pt x="2181" y="16342"/>
                    <a:pt x="2782" y="16668"/>
                    <a:pt x="3384" y="16943"/>
                  </a:cubicBezTo>
                  <a:cubicBezTo>
                    <a:pt x="3684" y="17069"/>
                    <a:pt x="3985" y="17219"/>
                    <a:pt x="4286" y="17319"/>
                  </a:cubicBezTo>
                  <a:lnTo>
                    <a:pt x="4286" y="17344"/>
                  </a:lnTo>
                  <a:cubicBezTo>
                    <a:pt x="4587" y="17445"/>
                    <a:pt x="4862" y="17570"/>
                    <a:pt x="5138" y="17670"/>
                  </a:cubicBezTo>
                  <a:cubicBezTo>
                    <a:pt x="5689" y="17871"/>
                    <a:pt x="6166" y="18046"/>
                    <a:pt x="6517" y="18171"/>
                  </a:cubicBezTo>
                  <a:cubicBezTo>
                    <a:pt x="6542" y="18197"/>
                    <a:pt x="6592" y="18197"/>
                    <a:pt x="6642" y="18222"/>
                  </a:cubicBezTo>
                  <a:cubicBezTo>
                    <a:pt x="6717" y="18247"/>
                    <a:pt x="6767" y="18247"/>
                    <a:pt x="6817" y="18272"/>
                  </a:cubicBezTo>
                  <a:cubicBezTo>
                    <a:pt x="6918" y="18297"/>
                    <a:pt x="6993" y="18322"/>
                    <a:pt x="7018" y="18347"/>
                  </a:cubicBezTo>
                  <a:lnTo>
                    <a:pt x="7068" y="18347"/>
                  </a:lnTo>
                  <a:cubicBezTo>
                    <a:pt x="7163" y="18357"/>
                    <a:pt x="7267" y="18362"/>
                    <a:pt x="7380" y="18362"/>
                  </a:cubicBezTo>
                  <a:cubicBezTo>
                    <a:pt x="7829" y="18362"/>
                    <a:pt x="8406" y="18282"/>
                    <a:pt x="9048" y="18121"/>
                  </a:cubicBezTo>
                  <a:cubicBezTo>
                    <a:pt x="9750" y="17921"/>
                    <a:pt x="10552" y="17645"/>
                    <a:pt x="11278" y="17269"/>
                  </a:cubicBezTo>
                  <a:cubicBezTo>
                    <a:pt x="12181" y="16843"/>
                    <a:pt x="13008" y="16267"/>
                    <a:pt x="13584" y="15615"/>
                  </a:cubicBezTo>
                  <a:cubicBezTo>
                    <a:pt x="13735" y="15440"/>
                    <a:pt x="13885" y="15239"/>
                    <a:pt x="14035" y="15064"/>
                  </a:cubicBezTo>
                  <a:cubicBezTo>
                    <a:pt x="14111" y="14963"/>
                    <a:pt x="14186" y="14888"/>
                    <a:pt x="14236" y="14813"/>
                  </a:cubicBezTo>
                  <a:cubicBezTo>
                    <a:pt x="14286" y="14763"/>
                    <a:pt x="14311" y="14738"/>
                    <a:pt x="14336" y="14713"/>
                  </a:cubicBezTo>
                  <a:cubicBezTo>
                    <a:pt x="15364" y="13410"/>
                    <a:pt x="16065" y="12307"/>
                    <a:pt x="16065" y="12307"/>
                  </a:cubicBezTo>
                  <a:lnTo>
                    <a:pt x="16266" y="12407"/>
                  </a:lnTo>
                  <a:lnTo>
                    <a:pt x="18772" y="8873"/>
                  </a:lnTo>
                  <a:lnTo>
                    <a:pt x="14963" y="728"/>
                  </a:lnTo>
                  <a:lnTo>
                    <a:pt x="14637" y="1"/>
                  </a:lnTo>
                  <a:close/>
                </a:path>
              </a:pathLst>
            </a:custGeom>
            <a:solidFill>
              <a:srgbClr val="A21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5957850" y="4553663"/>
              <a:ext cx="302050" cy="376600"/>
            </a:xfrm>
            <a:custGeom>
              <a:avLst/>
              <a:gdLst/>
              <a:ahLst/>
              <a:cxnLst/>
              <a:rect l="l" t="t" r="r" b="b"/>
              <a:pathLst>
                <a:path w="12082" h="15064" extrusionOk="0">
                  <a:moveTo>
                    <a:pt x="7946" y="1"/>
                  </a:moveTo>
                  <a:cubicBezTo>
                    <a:pt x="7695" y="502"/>
                    <a:pt x="7094" y="1379"/>
                    <a:pt x="6317" y="2432"/>
                  </a:cubicBezTo>
                  <a:cubicBezTo>
                    <a:pt x="4287" y="5164"/>
                    <a:pt x="1104" y="9024"/>
                    <a:pt x="1" y="9976"/>
                  </a:cubicBezTo>
                  <a:cubicBezTo>
                    <a:pt x="427" y="9976"/>
                    <a:pt x="853" y="9901"/>
                    <a:pt x="1204" y="9901"/>
                  </a:cubicBezTo>
                  <a:cubicBezTo>
                    <a:pt x="1225" y="9900"/>
                    <a:pt x="1246" y="9900"/>
                    <a:pt x="1268" y="9900"/>
                  </a:cubicBezTo>
                  <a:cubicBezTo>
                    <a:pt x="2590" y="9900"/>
                    <a:pt x="3597" y="10669"/>
                    <a:pt x="4362" y="11705"/>
                  </a:cubicBezTo>
                  <a:cubicBezTo>
                    <a:pt x="4963" y="12532"/>
                    <a:pt x="6993" y="14086"/>
                    <a:pt x="7344" y="15064"/>
                  </a:cubicBezTo>
                  <a:cubicBezTo>
                    <a:pt x="7420" y="14963"/>
                    <a:pt x="7495" y="14888"/>
                    <a:pt x="7545" y="14813"/>
                  </a:cubicBezTo>
                  <a:cubicBezTo>
                    <a:pt x="7595" y="14763"/>
                    <a:pt x="7620" y="14738"/>
                    <a:pt x="7645" y="14713"/>
                  </a:cubicBezTo>
                  <a:cubicBezTo>
                    <a:pt x="8673" y="13410"/>
                    <a:pt x="9374" y="12307"/>
                    <a:pt x="9374" y="12307"/>
                  </a:cubicBezTo>
                  <a:lnTo>
                    <a:pt x="9575" y="12407"/>
                  </a:lnTo>
                  <a:lnTo>
                    <a:pt x="12081" y="8873"/>
                  </a:lnTo>
                  <a:lnTo>
                    <a:pt x="8272" y="728"/>
                  </a:lnTo>
                  <a:lnTo>
                    <a:pt x="7946" y="1"/>
                  </a:ln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5831925" y="4944038"/>
              <a:ext cx="298275" cy="68675"/>
            </a:xfrm>
            <a:custGeom>
              <a:avLst/>
              <a:gdLst/>
              <a:ahLst/>
              <a:cxnLst/>
              <a:rect l="l" t="t" r="r" b="b"/>
              <a:pathLst>
                <a:path w="11931" h="2747" extrusionOk="0">
                  <a:moveTo>
                    <a:pt x="11930" y="0"/>
                  </a:moveTo>
                  <a:lnTo>
                    <a:pt x="11930" y="0"/>
                  </a:lnTo>
                  <a:cubicBezTo>
                    <a:pt x="11203" y="75"/>
                    <a:pt x="10477" y="476"/>
                    <a:pt x="9800" y="827"/>
                  </a:cubicBezTo>
                  <a:cubicBezTo>
                    <a:pt x="8877" y="1296"/>
                    <a:pt x="7358" y="1418"/>
                    <a:pt x="5877" y="1418"/>
                  </a:cubicBezTo>
                  <a:cubicBezTo>
                    <a:pt x="4746" y="1418"/>
                    <a:pt x="3636" y="1347"/>
                    <a:pt x="2832" y="1303"/>
                  </a:cubicBezTo>
                  <a:cubicBezTo>
                    <a:pt x="1830" y="1253"/>
                    <a:pt x="928" y="702"/>
                    <a:pt x="0" y="401"/>
                  </a:cubicBezTo>
                  <a:lnTo>
                    <a:pt x="0" y="401"/>
                  </a:lnTo>
                  <a:cubicBezTo>
                    <a:pt x="527" y="727"/>
                    <a:pt x="1128" y="1053"/>
                    <a:pt x="1730" y="1328"/>
                  </a:cubicBezTo>
                  <a:cubicBezTo>
                    <a:pt x="2030" y="1454"/>
                    <a:pt x="2331" y="1604"/>
                    <a:pt x="2632" y="1729"/>
                  </a:cubicBezTo>
                  <a:cubicBezTo>
                    <a:pt x="2933" y="1855"/>
                    <a:pt x="3208" y="1955"/>
                    <a:pt x="3484" y="2055"/>
                  </a:cubicBezTo>
                  <a:cubicBezTo>
                    <a:pt x="4035" y="2256"/>
                    <a:pt x="4512" y="2431"/>
                    <a:pt x="4863" y="2556"/>
                  </a:cubicBezTo>
                  <a:cubicBezTo>
                    <a:pt x="4888" y="2582"/>
                    <a:pt x="4938" y="2582"/>
                    <a:pt x="4988" y="2607"/>
                  </a:cubicBezTo>
                  <a:cubicBezTo>
                    <a:pt x="5063" y="2632"/>
                    <a:pt x="5113" y="2657"/>
                    <a:pt x="5163" y="2657"/>
                  </a:cubicBezTo>
                  <a:cubicBezTo>
                    <a:pt x="5264" y="2682"/>
                    <a:pt x="5339" y="2707"/>
                    <a:pt x="5364" y="2732"/>
                  </a:cubicBezTo>
                  <a:lnTo>
                    <a:pt x="5414" y="2732"/>
                  </a:lnTo>
                  <a:cubicBezTo>
                    <a:pt x="5509" y="2742"/>
                    <a:pt x="5613" y="2747"/>
                    <a:pt x="5726" y="2747"/>
                  </a:cubicBezTo>
                  <a:cubicBezTo>
                    <a:pt x="6175" y="2747"/>
                    <a:pt x="6752" y="2667"/>
                    <a:pt x="7394" y="2506"/>
                  </a:cubicBezTo>
                  <a:cubicBezTo>
                    <a:pt x="8096" y="2306"/>
                    <a:pt x="8898" y="2030"/>
                    <a:pt x="9624" y="1679"/>
                  </a:cubicBezTo>
                  <a:cubicBezTo>
                    <a:pt x="10527" y="1228"/>
                    <a:pt x="11354" y="652"/>
                    <a:pt x="1193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6110125" y="4019213"/>
              <a:ext cx="313925" cy="1082725"/>
            </a:xfrm>
            <a:custGeom>
              <a:avLst/>
              <a:gdLst/>
              <a:ahLst/>
              <a:cxnLst/>
              <a:rect l="l" t="t" r="r" b="b"/>
              <a:pathLst>
                <a:path w="12557" h="43309" extrusionOk="0">
                  <a:moveTo>
                    <a:pt x="2331" y="0"/>
                  </a:moveTo>
                  <a:cubicBezTo>
                    <a:pt x="2331" y="0"/>
                    <a:pt x="2306" y="151"/>
                    <a:pt x="2231" y="401"/>
                  </a:cubicBezTo>
                  <a:cubicBezTo>
                    <a:pt x="1980" y="1429"/>
                    <a:pt x="1253" y="4587"/>
                    <a:pt x="727" y="9324"/>
                  </a:cubicBezTo>
                  <a:cubicBezTo>
                    <a:pt x="301" y="13183"/>
                    <a:pt x="0" y="18121"/>
                    <a:pt x="226" y="23810"/>
                  </a:cubicBezTo>
                  <a:cubicBezTo>
                    <a:pt x="376" y="27620"/>
                    <a:pt x="752" y="31780"/>
                    <a:pt x="1454" y="36191"/>
                  </a:cubicBezTo>
                  <a:cubicBezTo>
                    <a:pt x="1479" y="36316"/>
                    <a:pt x="1504" y="36442"/>
                    <a:pt x="1529" y="36567"/>
                  </a:cubicBezTo>
                  <a:cubicBezTo>
                    <a:pt x="1604" y="37018"/>
                    <a:pt x="1679" y="37469"/>
                    <a:pt x="1755" y="37920"/>
                  </a:cubicBezTo>
                  <a:cubicBezTo>
                    <a:pt x="2080" y="39700"/>
                    <a:pt x="3434" y="41128"/>
                    <a:pt x="5188" y="41529"/>
                  </a:cubicBezTo>
                  <a:lnTo>
                    <a:pt x="12557" y="43309"/>
                  </a:lnTo>
                  <a:lnTo>
                    <a:pt x="12507" y="41379"/>
                  </a:lnTo>
                  <a:lnTo>
                    <a:pt x="11780" y="14211"/>
                  </a:lnTo>
                  <a:lnTo>
                    <a:pt x="11755" y="12983"/>
                  </a:lnTo>
                  <a:lnTo>
                    <a:pt x="11755" y="12958"/>
                  </a:lnTo>
                  <a:lnTo>
                    <a:pt x="11679" y="10777"/>
                  </a:lnTo>
                  <a:lnTo>
                    <a:pt x="11654" y="9048"/>
                  </a:lnTo>
                  <a:lnTo>
                    <a:pt x="9399" y="6366"/>
                  </a:lnTo>
                  <a:lnTo>
                    <a:pt x="4211" y="126"/>
                  </a:lnTo>
                  <a:lnTo>
                    <a:pt x="4111" y="0"/>
                  </a:ln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6208500" y="3944638"/>
              <a:ext cx="1174825" cy="1198850"/>
            </a:xfrm>
            <a:custGeom>
              <a:avLst/>
              <a:gdLst/>
              <a:ahLst/>
              <a:cxnLst/>
              <a:rect l="l" t="t" r="r" b="b"/>
              <a:pathLst>
                <a:path w="46993" h="47954" extrusionOk="0">
                  <a:moveTo>
                    <a:pt x="21128" y="1"/>
                  </a:moveTo>
                  <a:lnTo>
                    <a:pt x="18221" y="427"/>
                  </a:lnTo>
                  <a:lnTo>
                    <a:pt x="226" y="2983"/>
                  </a:lnTo>
                  <a:lnTo>
                    <a:pt x="176" y="2983"/>
                  </a:lnTo>
                  <a:cubicBezTo>
                    <a:pt x="100" y="3836"/>
                    <a:pt x="50" y="4763"/>
                    <a:pt x="25" y="5690"/>
                  </a:cubicBezTo>
                  <a:lnTo>
                    <a:pt x="25" y="5715"/>
                  </a:lnTo>
                  <a:cubicBezTo>
                    <a:pt x="0" y="6267"/>
                    <a:pt x="0" y="6843"/>
                    <a:pt x="25" y="7445"/>
                  </a:cubicBezTo>
                  <a:cubicBezTo>
                    <a:pt x="25" y="7846"/>
                    <a:pt x="25" y="8272"/>
                    <a:pt x="50" y="8673"/>
                  </a:cubicBezTo>
                  <a:cubicBezTo>
                    <a:pt x="50" y="9124"/>
                    <a:pt x="75" y="9575"/>
                    <a:pt x="100" y="10026"/>
                  </a:cubicBezTo>
                  <a:cubicBezTo>
                    <a:pt x="125" y="10427"/>
                    <a:pt x="150" y="10828"/>
                    <a:pt x="176" y="11254"/>
                  </a:cubicBezTo>
                  <a:cubicBezTo>
                    <a:pt x="226" y="11956"/>
                    <a:pt x="276" y="12683"/>
                    <a:pt x="351" y="13410"/>
                  </a:cubicBezTo>
                  <a:cubicBezTo>
                    <a:pt x="1353" y="24487"/>
                    <a:pt x="4336" y="37595"/>
                    <a:pt x="5639" y="43059"/>
                  </a:cubicBezTo>
                  <a:cubicBezTo>
                    <a:pt x="6015" y="44588"/>
                    <a:pt x="7143" y="45816"/>
                    <a:pt x="8622" y="46292"/>
                  </a:cubicBezTo>
                  <a:cubicBezTo>
                    <a:pt x="8722" y="46317"/>
                    <a:pt x="8822" y="46342"/>
                    <a:pt x="8897" y="46367"/>
                  </a:cubicBezTo>
                  <a:cubicBezTo>
                    <a:pt x="9023" y="46392"/>
                    <a:pt x="9148" y="46417"/>
                    <a:pt x="9273" y="46442"/>
                  </a:cubicBezTo>
                  <a:cubicBezTo>
                    <a:pt x="13637" y="47516"/>
                    <a:pt x="17691" y="47953"/>
                    <a:pt x="21400" y="47953"/>
                  </a:cubicBezTo>
                  <a:cubicBezTo>
                    <a:pt x="24359" y="47953"/>
                    <a:pt x="27097" y="47675"/>
                    <a:pt x="29599" y="47219"/>
                  </a:cubicBezTo>
                  <a:cubicBezTo>
                    <a:pt x="36667" y="45891"/>
                    <a:pt x="41830" y="43159"/>
                    <a:pt x="44662" y="41329"/>
                  </a:cubicBezTo>
                  <a:cubicBezTo>
                    <a:pt x="46241" y="40302"/>
                    <a:pt x="46993" y="38397"/>
                    <a:pt x="46592" y="36568"/>
                  </a:cubicBezTo>
                  <a:cubicBezTo>
                    <a:pt x="46592" y="36542"/>
                    <a:pt x="46592" y="36542"/>
                    <a:pt x="46592" y="36542"/>
                  </a:cubicBezTo>
                  <a:cubicBezTo>
                    <a:pt x="44988" y="29450"/>
                    <a:pt x="41730" y="23084"/>
                    <a:pt x="38070" y="17745"/>
                  </a:cubicBezTo>
                  <a:cubicBezTo>
                    <a:pt x="36492" y="15465"/>
                    <a:pt x="34837" y="13359"/>
                    <a:pt x="33208" y="11455"/>
                  </a:cubicBezTo>
                  <a:cubicBezTo>
                    <a:pt x="33108" y="11354"/>
                    <a:pt x="33008" y="11229"/>
                    <a:pt x="32933" y="11129"/>
                  </a:cubicBezTo>
                  <a:cubicBezTo>
                    <a:pt x="32532" y="10678"/>
                    <a:pt x="32156" y="10252"/>
                    <a:pt x="31755" y="9826"/>
                  </a:cubicBezTo>
                  <a:lnTo>
                    <a:pt x="31755" y="9800"/>
                  </a:lnTo>
                  <a:cubicBezTo>
                    <a:pt x="31604" y="9650"/>
                    <a:pt x="31454" y="9475"/>
                    <a:pt x="31304" y="9299"/>
                  </a:cubicBezTo>
                  <a:cubicBezTo>
                    <a:pt x="25840" y="3384"/>
                    <a:pt x="21128" y="1"/>
                    <a:pt x="21128" y="1"/>
                  </a:cubicBezTo>
                  <a:close/>
                </a:path>
              </a:pathLst>
            </a:custGeom>
            <a:solidFill>
              <a:srgbClr val="A21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6207875" y="3944638"/>
              <a:ext cx="830850" cy="465525"/>
            </a:xfrm>
            <a:custGeom>
              <a:avLst/>
              <a:gdLst/>
              <a:ahLst/>
              <a:cxnLst/>
              <a:rect l="l" t="t" r="r" b="b"/>
              <a:pathLst>
                <a:path w="33234" h="18621" extrusionOk="0">
                  <a:moveTo>
                    <a:pt x="21153" y="1"/>
                  </a:moveTo>
                  <a:lnTo>
                    <a:pt x="201" y="2983"/>
                  </a:lnTo>
                  <a:cubicBezTo>
                    <a:pt x="0" y="5064"/>
                    <a:pt x="0" y="7445"/>
                    <a:pt x="125" y="10026"/>
                  </a:cubicBezTo>
                  <a:cubicBezTo>
                    <a:pt x="3698" y="17113"/>
                    <a:pt x="10632" y="18620"/>
                    <a:pt x="15883" y="18620"/>
                  </a:cubicBezTo>
                  <a:cubicBezTo>
                    <a:pt x="19768" y="18620"/>
                    <a:pt x="22732" y="17796"/>
                    <a:pt x="22732" y="17796"/>
                  </a:cubicBezTo>
                  <a:cubicBezTo>
                    <a:pt x="24687" y="17319"/>
                    <a:pt x="26316" y="16818"/>
                    <a:pt x="27669" y="16292"/>
                  </a:cubicBezTo>
                  <a:cubicBezTo>
                    <a:pt x="31354" y="14838"/>
                    <a:pt x="32933" y="13159"/>
                    <a:pt x="33233" y="11455"/>
                  </a:cubicBezTo>
                  <a:cubicBezTo>
                    <a:pt x="32582" y="10703"/>
                    <a:pt x="31955" y="10001"/>
                    <a:pt x="31329" y="9299"/>
                  </a:cubicBezTo>
                  <a:cubicBezTo>
                    <a:pt x="25865" y="3384"/>
                    <a:pt x="21153" y="1"/>
                    <a:pt x="21153" y="1"/>
                  </a:cubicBez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6156475" y="3896938"/>
              <a:ext cx="883500" cy="482625"/>
            </a:xfrm>
            <a:custGeom>
              <a:avLst/>
              <a:gdLst/>
              <a:ahLst/>
              <a:cxnLst/>
              <a:rect l="l" t="t" r="r" b="b"/>
              <a:pathLst>
                <a:path w="35340" h="19305" extrusionOk="0">
                  <a:moveTo>
                    <a:pt x="16840" y="0"/>
                  </a:moveTo>
                  <a:cubicBezTo>
                    <a:pt x="8237" y="0"/>
                    <a:pt x="252" y="2627"/>
                    <a:pt x="1" y="2711"/>
                  </a:cubicBezTo>
                  <a:cubicBezTo>
                    <a:pt x="26" y="2811"/>
                    <a:pt x="26" y="2911"/>
                    <a:pt x="26" y="3012"/>
                  </a:cubicBezTo>
                  <a:cubicBezTo>
                    <a:pt x="51" y="3137"/>
                    <a:pt x="76" y="3237"/>
                    <a:pt x="76" y="3363"/>
                  </a:cubicBezTo>
                  <a:cubicBezTo>
                    <a:pt x="101" y="3613"/>
                    <a:pt x="151" y="3839"/>
                    <a:pt x="176" y="4089"/>
                  </a:cubicBezTo>
                  <a:cubicBezTo>
                    <a:pt x="201" y="4240"/>
                    <a:pt x="226" y="4390"/>
                    <a:pt x="252" y="4541"/>
                  </a:cubicBezTo>
                  <a:cubicBezTo>
                    <a:pt x="252" y="4591"/>
                    <a:pt x="277" y="4641"/>
                    <a:pt x="277" y="4666"/>
                  </a:cubicBezTo>
                  <a:cubicBezTo>
                    <a:pt x="277" y="4741"/>
                    <a:pt x="302" y="4816"/>
                    <a:pt x="302" y="4891"/>
                  </a:cubicBezTo>
                  <a:cubicBezTo>
                    <a:pt x="327" y="4992"/>
                    <a:pt x="352" y="5067"/>
                    <a:pt x="352" y="5142"/>
                  </a:cubicBezTo>
                  <a:cubicBezTo>
                    <a:pt x="377" y="5192"/>
                    <a:pt x="377" y="5242"/>
                    <a:pt x="377" y="5267"/>
                  </a:cubicBezTo>
                  <a:cubicBezTo>
                    <a:pt x="402" y="5443"/>
                    <a:pt x="452" y="5593"/>
                    <a:pt x="477" y="5744"/>
                  </a:cubicBezTo>
                  <a:cubicBezTo>
                    <a:pt x="577" y="6145"/>
                    <a:pt x="653" y="6546"/>
                    <a:pt x="753" y="6921"/>
                  </a:cubicBezTo>
                  <a:cubicBezTo>
                    <a:pt x="803" y="7097"/>
                    <a:pt x="853" y="7247"/>
                    <a:pt x="903" y="7398"/>
                  </a:cubicBezTo>
                  <a:cubicBezTo>
                    <a:pt x="903" y="7448"/>
                    <a:pt x="928" y="7473"/>
                    <a:pt x="928" y="7498"/>
                  </a:cubicBezTo>
                  <a:cubicBezTo>
                    <a:pt x="978" y="7673"/>
                    <a:pt x="1028" y="7824"/>
                    <a:pt x="1079" y="7999"/>
                  </a:cubicBezTo>
                  <a:cubicBezTo>
                    <a:pt x="1129" y="8150"/>
                    <a:pt x="1179" y="8300"/>
                    <a:pt x="1229" y="8425"/>
                  </a:cubicBezTo>
                  <a:cubicBezTo>
                    <a:pt x="1229" y="8475"/>
                    <a:pt x="1254" y="8500"/>
                    <a:pt x="1254" y="8526"/>
                  </a:cubicBezTo>
                  <a:cubicBezTo>
                    <a:pt x="1304" y="8676"/>
                    <a:pt x="1379" y="8826"/>
                    <a:pt x="1429" y="8977"/>
                  </a:cubicBezTo>
                  <a:cubicBezTo>
                    <a:pt x="1480" y="9127"/>
                    <a:pt x="1530" y="9277"/>
                    <a:pt x="1605" y="9428"/>
                  </a:cubicBezTo>
                  <a:cubicBezTo>
                    <a:pt x="1605" y="9453"/>
                    <a:pt x="1605" y="9478"/>
                    <a:pt x="1630" y="9478"/>
                  </a:cubicBezTo>
                  <a:cubicBezTo>
                    <a:pt x="1680" y="9603"/>
                    <a:pt x="1705" y="9703"/>
                    <a:pt x="1780" y="9829"/>
                  </a:cubicBezTo>
                  <a:cubicBezTo>
                    <a:pt x="1780" y="9854"/>
                    <a:pt x="1805" y="9879"/>
                    <a:pt x="1805" y="9929"/>
                  </a:cubicBezTo>
                  <a:cubicBezTo>
                    <a:pt x="1881" y="10054"/>
                    <a:pt x="1931" y="10180"/>
                    <a:pt x="1981" y="10305"/>
                  </a:cubicBezTo>
                  <a:cubicBezTo>
                    <a:pt x="2031" y="10405"/>
                    <a:pt x="2081" y="10505"/>
                    <a:pt x="2131" y="10581"/>
                  </a:cubicBezTo>
                  <a:cubicBezTo>
                    <a:pt x="2156" y="10681"/>
                    <a:pt x="2206" y="10731"/>
                    <a:pt x="2231" y="10806"/>
                  </a:cubicBezTo>
                  <a:cubicBezTo>
                    <a:pt x="2307" y="10957"/>
                    <a:pt x="2382" y="11082"/>
                    <a:pt x="2457" y="11232"/>
                  </a:cubicBezTo>
                  <a:cubicBezTo>
                    <a:pt x="2532" y="11383"/>
                    <a:pt x="2607" y="11508"/>
                    <a:pt x="2683" y="11633"/>
                  </a:cubicBezTo>
                  <a:cubicBezTo>
                    <a:pt x="2783" y="11784"/>
                    <a:pt x="2858" y="11909"/>
                    <a:pt x="2933" y="12034"/>
                  </a:cubicBezTo>
                  <a:cubicBezTo>
                    <a:pt x="3084" y="12285"/>
                    <a:pt x="3234" y="12510"/>
                    <a:pt x="3409" y="12736"/>
                  </a:cubicBezTo>
                  <a:cubicBezTo>
                    <a:pt x="3510" y="12886"/>
                    <a:pt x="3585" y="13012"/>
                    <a:pt x="3685" y="13137"/>
                  </a:cubicBezTo>
                  <a:cubicBezTo>
                    <a:pt x="3785" y="13262"/>
                    <a:pt x="3861" y="13363"/>
                    <a:pt x="3961" y="13488"/>
                  </a:cubicBezTo>
                  <a:cubicBezTo>
                    <a:pt x="4061" y="13588"/>
                    <a:pt x="4136" y="13714"/>
                    <a:pt x="4236" y="13814"/>
                  </a:cubicBezTo>
                  <a:cubicBezTo>
                    <a:pt x="4337" y="13939"/>
                    <a:pt x="4412" y="14039"/>
                    <a:pt x="4512" y="14140"/>
                  </a:cubicBezTo>
                  <a:cubicBezTo>
                    <a:pt x="4612" y="14240"/>
                    <a:pt x="4713" y="14340"/>
                    <a:pt x="4813" y="14440"/>
                  </a:cubicBezTo>
                  <a:cubicBezTo>
                    <a:pt x="4888" y="14541"/>
                    <a:pt x="4988" y="14641"/>
                    <a:pt x="5089" y="14741"/>
                  </a:cubicBezTo>
                  <a:cubicBezTo>
                    <a:pt x="5189" y="14841"/>
                    <a:pt x="5289" y="14917"/>
                    <a:pt x="5389" y="15017"/>
                  </a:cubicBezTo>
                  <a:cubicBezTo>
                    <a:pt x="5490" y="15117"/>
                    <a:pt x="5590" y="15192"/>
                    <a:pt x="5690" y="15292"/>
                  </a:cubicBezTo>
                  <a:cubicBezTo>
                    <a:pt x="5790" y="15393"/>
                    <a:pt x="5891" y="15468"/>
                    <a:pt x="6016" y="15543"/>
                  </a:cubicBezTo>
                  <a:cubicBezTo>
                    <a:pt x="6116" y="15643"/>
                    <a:pt x="6216" y="15719"/>
                    <a:pt x="6317" y="15819"/>
                  </a:cubicBezTo>
                  <a:cubicBezTo>
                    <a:pt x="6517" y="15969"/>
                    <a:pt x="6743" y="16120"/>
                    <a:pt x="6968" y="16270"/>
                  </a:cubicBezTo>
                  <a:cubicBezTo>
                    <a:pt x="7820" y="16871"/>
                    <a:pt x="8723" y="17348"/>
                    <a:pt x="9650" y="17749"/>
                  </a:cubicBezTo>
                  <a:cubicBezTo>
                    <a:pt x="9725" y="17799"/>
                    <a:pt x="9800" y="17824"/>
                    <a:pt x="9901" y="17849"/>
                  </a:cubicBezTo>
                  <a:lnTo>
                    <a:pt x="9901" y="17874"/>
                  </a:lnTo>
                  <a:cubicBezTo>
                    <a:pt x="9926" y="17874"/>
                    <a:pt x="9951" y="17874"/>
                    <a:pt x="10001" y="17899"/>
                  </a:cubicBezTo>
                  <a:cubicBezTo>
                    <a:pt x="10227" y="17999"/>
                    <a:pt x="10452" y="18074"/>
                    <a:pt x="10703" y="18150"/>
                  </a:cubicBezTo>
                  <a:cubicBezTo>
                    <a:pt x="10803" y="18200"/>
                    <a:pt x="10928" y="18250"/>
                    <a:pt x="11054" y="18275"/>
                  </a:cubicBezTo>
                  <a:cubicBezTo>
                    <a:pt x="11154" y="18325"/>
                    <a:pt x="11254" y="18350"/>
                    <a:pt x="11354" y="18375"/>
                  </a:cubicBezTo>
                  <a:cubicBezTo>
                    <a:pt x="12658" y="18776"/>
                    <a:pt x="13986" y="19027"/>
                    <a:pt x="15264" y="19177"/>
                  </a:cubicBezTo>
                  <a:cubicBezTo>
                    <a:pt x="15465" y="19177"/>
                    <a:pt x="15665" y="19202"/>
                    <a:pt x="15866" y="19227"/>
                  </a:cubicBezTo>
                  <a:cubicBezTo>
                    <a:pt x="16560" y="19281"/>
                    <a:pt x="17238" y="19304"/>
                    <a:pt x="17891" y="19304"/>
                  </a:cubicBezTo>
                  <a:cubicBezTo>
                    <a:pt x="21805" y="19304"/>
                    <a:pt x="24788" y="18475"/>
                    <a:pt x="24788" y="18475"/>
                  </a:cubicBezTo>
                  <a:cubicBezTo>
                    <a:pt x="25064" y="18400"/>
                    <a:pt x="25339" y="18350"/>
                    <a:pt x="25615" y="18275"/>
                  </a:cubicBezTo>
                  <a:cubicBezTo>
                    <a:pt x="26517" y="18049"/>
                    <a:pt x="27344" y="17799"/>
                    <a:pt x="28096" y="17548"/>
                  </a:cubicBezTo>
                  <a:cubicBezTo>
                    <a:pt x="28673" y="17373"/>
                    <a:pt x="29224" y="17172"/>
                    <a:pt x="29725" y="16972"/>
                  </a:cubicBezTo>
                  <a:lnTo>
                    <a:pt x="29750" y="16972"/>
                  </a:lnTo>
                  <a:cubicBezTo>
                    <a:pt x="29926" y="16896"/>
                    <a:pt x="30076" y="16821"/>
                    <a:pt x="30252" y="16771"/>
                  </a:cubicBezTo>
                  <a:cubicBezTo>
                    <a:pt x="30402" y="16696"/>
                    <a:pt x="30577" y="16621"/>
                    <a:pt x="30728" y="16546"/>
                  </a:cubicBezTo>
                  <a:cubicBezTo>
                    <a:pt x="30853" y="16495"/>
                    <a:pt x="31004" y="16420"/>
                    <a:pt x="31129" y="16370"/>
                  </a:cubicBezTo>
                  <a:cubicBezTo>
                    <a:pt x="31705" y="16094"/>
                    <a:pt x="32182" y="15819"/>
                    <a:pt x="32608" y="15543"/>
                  </a:cubicBezTo>
                  <a:cubicBezTo>
                    <a:pt x="32683" y="15493"/>
                    <a:pt x="32758" y="15443"/>
                    <a:pt x="32833" y="15393"/>
                  </a:cubicBezTo>
                  <a:cubicBezTo>
                    <a:pt x="33309" y="15067"/>
                    <a:pt x="33735" y="14741"/>
                    <a:pt x="34061" y="14390"/>
                  </a:cubicBezTo>
                  <a:cubicBezTo>
                    <a:pt x="34111" y="14340"/>
                    <a:pt x="34136" y="14290"/>
                    <a:pt x="34187" y="14265"/>
                  </a:cubicBezTo>
                  <a:cubicBezTo>
                    <a:pt x="34212" y="14215"/>
                    <a:pt x="34262" y="14165"/>
                    <a:pt x="34287" y="14140"/>
                  </a:cubicBezTo>
                  <a:cubicBezTo>
                    <a:pt x="34337" y="14064"/>
                    <a:pt x="34387" y="14014"/>
                    <a:pt x="34437" y="13964"/>
                  </a:cubicBezTo>
                  <a:cubicBezTo>
                    <a:pt x="34512" y="13864"/>
                    <a:pt x="34588" y="13764"/>
                    <a:pt x="34638" y="13663"/>
                  </a:cubicBezTo>
                  <a:cubicBezTo>
                    <a:pt x="34688" y="13588"/>
                    <a:pt x="34738" y="13513"/>
                    <a:pt x="34788" y="13438"/>
                  </a:cubicBezTo>
                  <a:cubicBezTo>
                    <a:pt x="34863" y="13313"/>
                    <a:pt x="34938" y="13187"/>
                    <a:pt x="35014" y="13037"/>
                  </a:cubicBezTo>
                  <a:cubicBezTo>
                    <a:pt x="35014" y="13012"/>
                    <a:pt x="35039" y="13012"/>
                    <a:pt x="35039" y="12962"/>
                  </a:cubicBezTo>
                  <a:cubicBezTo>
                    <a:pt x="35139" y="12736"/>
                    <a:pt x="35214" y="12510"/>
                    <a:pt x="35264" y="12260"/>
                  </a:cubicBezTo>
                  <a:cubicBezTo>
                    <a:pt x="35289" y="12185"/>
                    <a:pt x="35289" y="12109"/>
                    <a:pt x="35314" y="12034"/>
                  </a:cubicBezTo>
                  <a:cubicBezTo>
                    <a:pt x="35314" y="11934"/>
                    <a:pt x="35314" y="11859"/>
                    <a:pt x="35339" y="11784"/>
                  </a:cubicBezTo>
                  <a:cubicBezTo>
                    <a:pt x="35339" y="11708"/>
                    <a:pt x="35339" y="11633"/>
                    <a:pt x="35339" y="11558"/>
                  </a:cubicBezTo>
                  <a:cubicBezTo>
                    <a:pt x="35339" y="11483"/>
                    <a:pt x="35339" y="11433"/>
                    <a:pt x="35339" y="11358"/>
                  </a:cubicBezTo>
                  <a:cubicBezTo>
                    <a:pt x="35339" y="11307"/>
                    <a:pt x="35314" y="11257"/>
                    <a:pt x="35314" y="11232"/>
                  </a:cubicBezTo>
                  <a:cubicBezTo>
                    <a:pt x="35314" y="11207"/>
                    <a:pt x="35314" y="11207"/>
                    <a:pt x="35314" y="11207"/>
                  </a:cubicBezTo>
                  <a:cubicBezTo>
                    <a:pt x="35314" y="11132"/>
                    <a:pt x="35314" y="11082"/>
                    <a:pt x="35289" y="11007"/>
                  </a:cubicBezTo>
                  <a:cubicBezTo>
                    <a:pt x="35289" y="10906"/>
                    <a:pt x="35264" y="10831"/>
                    <a:pt x="35239" y="10731"/>
                  </a:cubicBezTo>
                  <a:cubicBezTo>
                    <a:pt x="35239" y="10656"/>
                    <a:pt x="35214" y="10581"/>
                    <a:pt x="35189" y="10505"/>
                  </a:cubicBezTo>
                  <a:cubicBezTo>
                    <a:pt x="35189" y="10480"/>
                    <a:pt x="35189" y="10480"/>
                    <a:pt x="35189" y="10455"/>
                  </a:cubicBezTo>
                  <a:cubicBezTo>
                    <a:pt x="35164" y="10380"/>
                    <a:pt x="35139" y="10280"/>
                    <a:pt x="35089" y="10205"/>
                  </a:cubicBezTo>
                  <a:cubicBezTo>
                    <a:pt x="35064" y="10104"/>
                    <a:pt x="35039" y="10004"/>
                    <a:pt x="34989" y="9929"/>
                  </a:cubicBezTo>
                  <a:lnTo>
                    <a:pt x="34888" y="9653"/>
                  </a:lnTo>
                  <a:cubicBezTo>
                    <a:pt x="34813" y="9503"/>
                    <a:pt x="34738" y="9353"/>
                    <a:pt x="34638" y="9202"/>
                  </a:cubicBezTo>
                  <a:cubicBezTo>
                    <a:pt x="34588" y="9102"/>
                    <a:pt x="34537" y="9027"/>
                    <a:pt x="34487" y="8927"/>
                  </a:cubicBezTo>
                  <a:cubicBezTo>
                    <a:pt x="34437" y="8851"/>
                    <a:pt x="34362" y="8751"/>
                    <a:pt x="34312" y="8676"/>
                  </a:cubicBezTo>
                  <a:cubicBezTo>
                    <a:pt x="34262" y="8576"/>
                    <a:pt x="34187" y="8500"/>
                    <a:pt x="34136" y="8400"/>
                  </a:cubicBezTo>
                  <a:cubicBezTo>
                    <a:pt x="34086" y="8325"/>
                    <a:pt x="34011" y="8250"/>
                    <a:pt x="33936" y="8150"/>
                  </a:cubicBezTo>
                  <a:cubicBezTo>
                    <a:pt x="33886" y="8074"/>
                    <a:pt x="33811" y="7999"/>
                    <a:pt x="33760" y="7899"/>
                  </a:cubicBezTo>
                  <a:lnTo>
                    <a:pt x="33735" y="7899"/>
                  </a:lnTo>
                  <a:cubicBezTo>
                    <a:pt x="33610" y="7724"/>
                    <a:pt x="33460" y="7573"/>
                    <a:pt x="33309" y="7398"/>
                  </a:cubicBezTo>
                  <a:cubicBezTo>
                    <a:pt x="33209" y="7297"/>
                    <a:pt x="33109" y="7172"/>
                    <a:pt x="33009" y="7072"/>
                  </a:cubicBezTo>
                  <a:cubicBezTo>
                    <a:pt x="32933" y="6997"/>
                    <a:pt x="32883" y="6947"/>
                    <a:pt x="32833" y="6896"/>
                  </a:cubicBezTo>
                  <a:cubicBezTo>
                    <a:pt x="32282" y="6345"/>
                    <a:pt x="31705" y="5844"/>
                    <a:pt x="31079" y="5343"/>
                  </a:cubicBezTo>
                  <a:cubicBezTo>
                    <a:pt x="30978" y="5242"/>
                    <a:pt x="30853" y="5167"/>
                    <a:pt x="30753" y="5067"/>
                  </a:cubicBezTo>
                  <a:cubicBezTo>
                    <a:pt x="30678" y="5017"/>
                    <a:pt x="30577" y="4942"/>
                    <a:pt x="30502" y="4891"/>
                  </a:cubicBezTo>
                  <a:cubicBezTo>
                    <a:pt x="30452" y="4841"/>
                    <a:pt x="30377" y="4791"/>
                    <a:pt x="30302" y="4741"/>
                  </a:cubicBezTo>
                  <a:cubicBezTo>
                    <a:pt x="30176" y="4641"/>
                    <a:pt x="30051" y="4566"/>
                    <a:pt x="29926" y="4465"/>
                  </a:cubicBezTo>
                  <a:cubicBezTo>
                    <a:pt x="29801" y="4365"/>
                    <a:pt x="29675" y="4265"/>
                    <a:pt x="29525" y="4190"/>
                  </a:cubicBezTo>
                  <a:cubicBezTo>
                    <a:pt x="29024" y="3814"/>
                    <a:pt x="28497" y="3463"/>
                    <a:pt x="27971" y="3162"/>
                  </a:cubicBezTo>
                  <a:cubicBezTo>
                    <a:pt x="27846" y="3062"/>
                    <a:pt x="27720" y="2987"/>
                    <a:pt x="27595" y="2911"/>
                  </a:cubicBezTo>
                  <a:cubicBezTo>
                    <a:pt x="27470" y="2836"/>
                    <a:pt x="27344" y="2761"/>
                    <a:pt x="27219" y="2686"/>
                  </a:cubicBezTo>
                  <a:cubicBezTo>
                    <a:pt x="26968" y="2536"/>
                    <a:pt x="26743" y="2385"/>
                    <a:pt x="26492" y="2260"/>
                  </a:cubicBezTo>
                  <a:cubicBezTo>
                    <a:pt x="26317" y="2160"/>
                    <a:pt x="26166" y="2059"/>
                    <a:pt x="25991" y="1984"/>
                  </a:cubicBezTo>
                  <a:cubicBezTo>
                    <a:pt x="24412" y="1082"/>
                    <a:pt x="23284" y="556"/>
                    <a:pt x="23284" y="556"/>
                  </a:cubicBezTo>
                  <a:cubicBezTo>
                    <a:pt x="22858" y="480"/>
                    <a:pt x="22432" y="405"/>
                    <a:pt x="22006" y="355"/>
                  </a:cubicBezTo>
                  <a:cubicBezTo>
                    <a:pt x="20297" y="105"/>
                    <a:pt x="18556" y="0"/>
                    <a:pt x="1684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6156475" y="3946538"/>
              <a:ext cx="883500" cy="433025"/>
            </a:xfrm>
            <a:custGeom>
              <a:avLst/>
              <a:gdLst/>
              <a:ahLst/>
              <a:cxnLst/>
              <a:rect l="l" t="t" r="r" b="b"/>
              <a:pathLst>
                <a:path w="35340" h="17321" extrusionOk="0">
                  <a:moveTo>
                    <a:pt x="25991" y="0"/>
                  </a:moveTo>
                  <a:cubicBezTo>
                    <a:pt x="29274" y="2181"/>
                    <a:pt x="34437" y="6216"/>
                    <a:pt x="33836" y="9724"/>
                  </a:cubicBezTo>
                  <a:cubicBezTo>
                    <a:pt x="33510" y="11780"/>
                    <a:pt x="31229" y="13659"/>
                    <a:pt x="25565" y="14912"/>
                  </a:cubicBezTo>
                  <a:cubicBezTo>
                    <a:pt x="25039" y="15013"/>
                    <a:pt x="24537" y="15138"/>
                    <a:pt x="24011" y="15263"/>
                  </a:cubicBezTo>
                  <a:cubicBezTo>
                    <a:pt x="23092" y="15499"/>
                    <a:pt x="21219" y="15879"/>
                    <a:pt x="18872" y="15879"/>
                  </a:cubicBezTo>
                  <a:cubicBezTo>
                    <a:pt x="16229" y="15879"/>
                    <a:pt x="12985" y="15397"/>
                    <a:pt x="9825" y="13684"/>
                  </a:cubicBezTo>
                  <a:cubicBezTo>
                    <a:pt x="8247" y="12832"/>
                    <a:pt x="6693" y="11654"/>
                    <a:pt x="5264" y="10100"/>
                  </a:cubicBezTo>
                  <a:cubicBezTo>
                    <a:pt x="4337" y="9098"/>
                    <a:pt x="3460" y="7945"/>
                    <a:pt x="2658" y="6592"/>
                  </a:cubicBezTo>
                  <a:cubicBezTo>
                    <a:pt x="2457" y="6291"/>
                    <a:pt x="2282" y="5965"/>
                    <a:pt x="2106" y="5639"/>
                  </a:cubicBezTo>
                  <a:cubicBezTo>
                    <a:pt x="1655" y="4787"/>
                    <a:pt x="1229" y="3885"/>
                    <a:pt x="828" y="2907"/>
                  </a:cubicBezTo>
                  <a:cubicBezTo>
                    <a:pt x="753" y="2782"/>
                    <a:pt x="703" y="2607"/>
                    <a:pt x="627" y="2456"/>
                  </a:cubicBezTo>
                  <a:cubicBezTo>
                    <a:pt x="402" y="1905"/>
                    <a:pt x="201" y="1328"/>
                    <a:pt x="1" y="727"/>
                  </a:cubicBezTo>
                  <a:lnTo>
                    <a:pt x="1" y="727"/>
                  </a:lnTo>
                  <a:cubicBezTo>
                    <a:pt x="26" y="953"/>
                    <a:pt x="51" y="1178"/>
                    <a:pt x="76" y="1379"/>
                  </a:cubicBezTo>
                  <a:cubicBezTo>
                    <a:pt x="101" y="1629"/>
                    <a:pt x="151" y="1855"/>
                    <a:pt x="176" y="2105"/>
                  </a:cubicBezTo>
                  <a:cubicBezTo>
                    <a:pt x="201" y="2256"/>
                    <a:pt x="226" y="2406"/>
                    <a:pt x="252" y="2557"/>
                  </a:cubicBezTo>
                  <a:cubicBezTo>
                    <a:pt x="252" y="2607"/>
                    <a:pt x="277" y="2657"/>
                    <a:pt x="277" y="2682"/>
                  </a:cubicBezTo>
                  <a:cubicBezTo>
                    <a:pt x="277" y="2757"/>
                    <a:pt x="302" y="2832"/>
                    <a:pt x="302" y="2907"/>
                  </a:cubicBezTo>
                  <a:cubicBezTo>
                    <a:pt x="327" y="2983"/>
                    <a:pt x="352" y="3083"/>
                    <a:pt x="352" y="3158"/>
                  </a:cubicBezTo>
                  <a:cubicBezTo>
                    <a:pt x="377" y="3208"/>
                    <a:pt x="377" y="3258"/>
                    <a:pt x="377" y="3283"/>
                  </a:cubicBezTo>
                  <a:cubicBezTo>
                    <a:pt x="402" y="3459"/>
                    <a:pt x="452" y="3609"/>
                    <a:pt x="477" y="3760"/>
                  </a:cubicBezTo>
                  <a:cubicBezTo>
                    <a:pt x="577" y="4161"/>
                    <a:pt x="653" y="4562"/>
                    <a:pt x="753" y="4937"/>
                  </a:cubicBezTo>
                  <a:cubicBezTo>
                    <a:pt x="803" y="5113"/>
                    <a:pt x="853" y="5263"/>
                    <a:pt x="903" y="5414"/>
                  </a:cubicBezTo>
                  <a:cubicBezTo>
                    <a:pt x="903" y="5464"/>
                    <a:pt x="928" y="5489"/>
                    <a:pt x="928" y="5514"/>
                  </a:cubicBezTo>
                  <a:cubicBezTo>
                    <a:pt x="978" y="5689"/>
                    <a:pt x="1028" y="5840"/>
                    <a:pt x="1079" y="6015"/>
                  </a:cubicBezTo>
                  <a:cubicBezTo>
                    <a:pt x="1129" y="6166"/>
                    <a:pt x="1179" y="6316"/>
                    <a:pt x="1229" y="6441"/>
                  </a:cubicBezTo>
                  <a:cubicBezTo>
                    <a:pt x="1229" y="6491"/>
                    <a:pt x="1254" y="6516"/>
                    <a:pt x="1254" y="6542"/>
                  </a:cubicBezTo>
                  <a:cubicBezTo>
                    <a:pt x="1304" y="6692"/>
                    <a:pt x="1379" y="6842"/>
                    <a:pt x="1429" y="6993"/>
                  </a:cubicBezTo>
                  <a:cubicBezTo>
                    <a:pt x="1480" y="7143"/>
                    <a:pt x="1530" y="7293"/>
                    <a:pt x="1605" y="7444"/>
                  </a:cubicBezTo>
                  <a:cubicBezTo>
                    <a:pt x="1605" y="7469"/>
                    <a:pt x="1605" y="7494"/>
                    <a:pt x="1630" y="7494"/>
                  </a:cubicBezTo>
                  <a:cubicBezTo>
                    <a:pt x="1680" y="7619"/>
                    <a:pt x="1730" y="7719"/>
                    <a:pt x="1780" y="7845"/>
                  </a:cubicBezTo>
                  <a:cubicBezTo>
                    <a:pt x="1780" y="7870"/>
                    <a:pt x="1805" y="7895"/>
                    <a:pt x="1805" y="7945"/>
                  </a:cubicBezTo>
                  <a:cubicBezTo>
                    <a:pt x="1881" y="8070"/>
                    <a:pt x="1931" y="8196"/>
                    <a:pt x="1981" y="8321"/>
                  </a:cubicBezTo>
                  <a:cubicBezTo>
                    <a:pt x="2031" y="8421"/>
                    <a:pt x="2081" y="8521"/>
                    <a:pt x="2131" y="8597"/>
                  </a:cubicBezTo>
                  <a:cubicBezTo>
                    <a:pt x="2156" y="8697"/>
                    <a:pt x="2206" y="8747"/>
                    <a:pt x="2231" y="8822"/>
                  </a:cubicBezTo>
                  <a:cubicBezTo>
                    <a:pt x="2307" y="8973"/>
                    <a:pt x="2382" y="9098"/>
                    <a:pt x="2457" y="9248"/>
                  </a:cubicBezTo>
                  <a:cubicBezTo>
                    <a:pt x="2532" y="9399"/>
                    <a:pt x="2607" y="9524"/>
                    <a:pt x="2683" y="9649"/>
                  </a:cubicBezTo>
                  <a:cubicBezTo>
                    <a:pt x="2783" y="9800"/>
                    <a:pt x="2858" y="9925"/>
                    <a:pt x="2933" y="10050"/>
                  </a:cubicBezTo>
                  <a:cubicBezTo>
                    <a:pt x="3084" y="10301"/>
                    <a:pt x="3234" y="10526"/>
                    <a:pt x="3409" y="10752"/>
                  </a:cubicBezTo>
                  <a:cubicBezTo>
                    <a:pt x="3510" y="10902"/>
                    <a:pt x="3585" y="11028"/>
                    <a:pt x="3685" y="11153"/>
                  </a:cubicBezTo>
                  <a:cubicBezTo>
                    <a:pt x="3785" y="11278"/>
                    <a:pt x="3861" y="11379"/>
                    <a:pt x="3961" y="11504"/>
                  </a:cubicBezTo>
                  <a:cubicBezTo>
                    <a:pt x="4061" y="11604"/>
                    <a:pt x="4136" y="11730"/>
                    <a:pt x="4236" y="11830"/>
                  </a:cubicBezTo>
                  <a:cubicBezTo>
                    <a:pt x="4337" y="11955"/>
                    <a:pt x="4412" y="12055"/>
                    <a:pt x="4512" y="12156"/>
                  </a:cubicBezTo>
                  <a:cubicBezTo>
                    <a:pt x="4612" y="12256"/>
                    <a:pt x="4713" y="12356"/>
                    <a:pt x="4813" y="12456"/>
                  </a:cubicBezTo>
                  <a:cubicBezTo>
                    <a:pt x="4888" y="12557"/>
                    <a:pt x="4988" y="12657"/>
                    <a:pt x="5089" y="12757"/>
                  </a:cubicBezTo>
                  <a:cubicBezTo>
                    <a:pt x="5189" y="12857"/>
                    <a:pt x="5289" y="12933"/>
                    <a:pt x="5389" y="13033"/>
                  </a:cubicBezTo>
                  <a:cubicBezTo>
                    <a:pt x="5490" y="13133"/>
                    <a:pt x="5590" y="13208"/>
                    <a:pt x="5690" y="13308"/>
                  </a:cubicBezTo>
                  <a:cubicBezTo>
                    <a:pt x="5790" y="13409"/>
                    <a:pt x="5891" y="13484"/>
                    <a:pt x="6016" y="13559"/>
                  </a:cubicBezTo>
                  <a:cubicBezTo>
                    <a:pt x="6116" y="13659"/>
                    <a:pt x="6216" y="13735"/>
                    <a:pt x="6317" y="13835"/>
                  </a:cubicBezTo>
                  <a:cubicBezTo>
                    <a:pt x="6517" y="13985"/>
                    <a:pt x="6743" y="14136"/>
                    <a:pt x="6968" y="14286"/>
                  </a:cubicBezTo>
                  <a:cubicBezTo>
                    <a:pt x="7820" y="14887"/>
                    <a:pt x="8723" y="15364"/>
                    <a:pt x="9650" y="15765"/>
                  </a:cubicBezTo>
                  <a:cubicBezTo>
                    <a:pt x="9725" y="15815"/>
                    <a:pt x="9800" y="15840"/>
                    <a:pt x="9901" y="15865"/>
                  </a:cubicBezTo>
                  <a:cubicBezTo>
                    <a:pt x="9926" y="15890"/>
                    <a:pt x="9951" y="15890"/>
                    <a:pt x="10001" y="15915"/>
                  </a:cubicBezTo>
                  <a:cubicBezTo>
                    <a:pt x="10227" y="16015"/>
                    <a:pt x="10452" y="16090"/>
                    <a:pt x="10703" y="16166"/>
                  </a:cubicBezTo>
                  <a:cubicBezTo>
                    <a:pt x="10803" y="16216"/>
                    <a:pt x="10928" y="16266"/>
                    <a:pt x="11054" y="16291"/>
                  </a:cubicBezTo>
                  <a:cubicBezTo>
                    <a:pt x="11154" y="16341"/>
                    <a:pt x="11254" y="16366"/>
                    <a:pt x="11354" y="16391"/>
                  </a:cubicBezTo>
                  <a:cubicBezTo>
                    <a:pt x="12658" y="16792"/>
                    <a:pt x="13986" y="17043"/>
                    <a:pt x="15264" y="17193"/>
                  </a:cubicBezTo>
                  <a:cubicBezTo>
                    <a:pt x="15465" y="17193"/>
                    <a:pt x="15665" y="17218"/>
                    <a:pt x="15866" y="17243"/>
                  </a:cubicBezTo>
                  <a:cubicBezTo>
                    <a:pt x="16560" y="17297"/>
                    <a:pt x="17238" y="17320"/>
                    <a:pt x="17891" y="17320"/>
                  </a:cubicBezTo>
                  <a:cubicBezTo>
                    <a:pt x="21805" y="17320"/>
                    <a:pt x="24788" y="16491"/>
                    <a:pt x="24788" y="16491"/>
                  </a:cubicBezTo>
                  <a:cubicBezTo>
                    <a:pt x="25064" y="16416"/>
                    <a:pt x="25339" y="16366"/>
                    <a:pt x="25615" y="16291"/>
                  </a:cubicBezTo>
                  <a:cubicBezTo>
                    <a:pt x="26517" y="16065"/>
                    <a:pt x="27344" y="15815"/>
                    <a:pt x="28096" y="15564"/>
                  </a:cubicBezTo>
                  <a:cubicBezTo>
                    <a:pt x="28673" y="15389"/>
                    <a:pt x="29224" y="15188"/>
                    <a:pt x="29725" y="14988"/>
                  </a:cubicBezTo>
                  <a:lnTo>
                    <a:pt x="29750" y="14988"/>
                  </a:lnTo>
                  <a:cubicBezTo>
                    <a:pt x="29926" y="14912"/>
                    <a:pt x="30076" y="14837"/>
                    <a:pt x="30252" y="14787"/>
                  </a:cubicBezTo>
                  <a:cubicBezTo>
                    <a:pt x="30402" y="14712"/>
                    <a:pt x="30577" y="14637"/>
                    <a:pt x="30728" y="14562"/>
                  </a:cubicBezTo>
                  <a:cubicBezTo>
                    <a:pt x="30853" y="14511"/>
                    <a:pt x="31004" y="14436"/>
                    <a:pt x="31129" y="14386"/>
                  </a:cubicBezTo>
                  <a:cubicBezTo>
                    <a:pt x="31705" y="14110"/>
                    <a:pt x="32182" y="13835"/>
                    <a:pt x="32608" y="13559"/>
                  </a:cubicBezTo>
                  <a:cubicBezTo>
                    <a:pt x="32683" y="13509"/>
                    <a:pt x="32758" y="13459"/>
                    <a:pt x="32833" y="13409"/>
                  </a:cubicBezTo>
                  <a:cubicBezTo>
                    <a:pt x="33309" y="13083"/>
                    <a:pt x="33735" y="12757"/>
                    <a:pt x="34061" y="12406"/>
                  </a:cubicBezTo>
                  <a:cubicBezTo>
                    <a:pt x="34111" y="12356"/>
                    <a:pt x="34136" y="12306"/>
                    <a:pt x="34187" y="12281"/>
                  </a:cubicBezTo>
                  <a:cubicBezTo>
                    <a:pt x="34212" y="12231"/>
                    <a:pt x="34262" y="12181"/>
                    <a:pt x="34287" y="12156"/>
                  </a:cubicBezTo>
                  <a:cubicBezTo>
                    <a:pt x="34337" y="12080"/>
                    <a:pt x="34387" y="12030"/>
                    <a:pt x="34437" y="11980"/>
                  </a:cubicBezTo>
                  <a:cubicBezTo>
                    <a:pt x="34512" y="11880"/>
                    <a:pt x="34588" y="11780"/>
                    <a:pt x="34638" y="11679"/>
                  </a:cubicBezTo>
                  <a:cubicBezTo>
                    <a:pt x="34688" y="11604"/>
                    <a:pt x="34738" y="11529"/>
                    <a:pt x="34788" y="11454"/>
                  </a:cubicBezTo>
                  <a:cubicBezTo>
                    <a:pt x="34863" y="11329"/>
                    <a:pt x="34938" y="11203"/>
                    <a:pt x="35014" y="11053"/>
                  </a:cubicBezTo>
                  <a:cubicBezTo>
                    <a:pt x="35014" y="11028"/>
                    <a:pt x="35039" y="11003"/>
                    <a:pt x="35039" y="10978"/>
                  </a:cubicBezTo>
                  <a:cubicBezTo>
                    <a:pt x="35139" y="10752"/>
                    <a:pt x="35214" y="10526"/>
                    <a:pt x="35264" y="10276"/>
                  </a:cubicBezTo>
                  <a:cubicBezTo>
                    <a:pt x="35289" y="10201"/>
                    <a:pt x="35289" y="10125"/>
                    <a:pt x="35314" y="10050"/>
                  </a:cubicBezTo>
                  <a:cubicBezTo>
                    <a:pt x="35314" y="9950"/>
                    <a:pt x="35314" y="9875"/>
                    <a:pt x="35339" y="9800"/>
                  </a:cubicBezTo>
                  <a:cubicBezTo>
                    <a:pt x="35339" y="9724"/>
                    <a:pt x="35339" y="9649"/>
                    <a:pt x="35339" y="9574"/>
                  </a:cubicBezTo>
                  <a:cubicBezTo>
                    <a:pt x="35339" y="9499"/>
                    <a:pt x="35339" y="9449"/>
                    <a:pt x="35339" y="9374"/>
                  </a:cubicBezTo>
                  <a:cubicBezTo>
                    <a:pt x="35339" y="9323"/>
                    <a:pt x="35314" y="9273"/>
                    <a:pt x="35314" y="9248"/>
                  </a:cubicBezTo>
                  <a:cubicBezTo>
                    <a:pt x="35314" y="9223"/>
                    <a:pt x="35314" y="9223"/>
                    <a:pt x="35314" y="9223"/>
                  </a:cubicBezTo>
                  <a:cubicBezTo>
                    <a:pt x="35314" y="9148"/>
                    <a:pt x="35314" y="9098"/>
                    <a:pt x="35289" y="9023"/>
                  </a:cubicBezTo>
                  <a:cubicBezTo>
                    <a:pt x="35289" y="8922"/>
                    <a:pt x="35264" y="8847"/>
                    <a:pt x="35239" y="8747"/>
                  </a:cubicBezTo>
                  <a:cubicBezTo>
                    <a:pt x="35239" y="8672"/>
                    <a:pt x="35214" y="8597"/>
                    <a:pt x="35189" y="8521"/>
                  </a:cubicBezTo>
                  <a:cubicBezTo>
                    <a:pt x="35189" y="8496"/>
                    <a:pt x="35189" y="8496"/>
                    <a:pt x="35189" y="8471"/>
                  </a:cubicBezTo>
                  <a:cubicBezTo>
                    <a:pt x="35164" y="8396"/>
                    <a:pt x="35139" y="8296"/>
                    <a:pt x="35089" y="8221"/>
                  </a:cubicBezTo>
                  <a:cubicBezTo>
                    <a:pt x="35064" y="8120"/>
                    <a:pt x="35039" y="8020"/>
                    <a:pt x="34989" y="7945"/>
                  </a:cubicBezTo>
                  <a:lnTo>
                    <a:pt x="34888" y="7669"/>
                  </a:lnTo>
                  <a:cubicBezTo>
                    <a:pt x="34813" y="7519"/>
                    <a:pt x="34738" y="7369"/>
                    <a:pt x="34638" y="7218"/>
                  </a:cubicBezTo>
                  <a:cubicBezTo>
                    <a:pt x="34588" y="7118"/>
                    <a:pt x="34537" y="7043"/>
                    <a:pt x="34487" y="6943"/>
                  </a:cubicBezTo>
                  <a:cubicBezTo>
                    <a:pt x="34437" y="6867"/>
                    <a:pt x="34362" y="6767"/>
                    <a:pt x="34312" y="6692"/>
                  </a:cubicBezTo>
                  <a:cubicBezTo>
                    <a:pt x="34262" y="6592"/>
                    <a:pt x="34187" y="6516"/>
                    <a:pt x="34136" y="6416"/>
                  </a:cubicBezTo>
                  <a:cubicBezTo>
                    <a:pt x="34086" y="6341"/>
                    <a:pt x="34011" y="6266"/>
                    <a:pt x="33936" y="6166"/>
                  </a:cubicBezTo>
                  <a:cubicBezTo>
                    <a:pt x="33886" y="6090"/>
                    <a:pt x="33811" y="6015"/>
                    <a:pt x="33760" y="5915"/>
                  </a:cubicBezTo>
                  <a:lnTo>
                    <a:pt x="33735" y="5915"/>
                  </a:lnTo>
                  <a:cubicBezTo>
                    <a:pt x="33610" y="5740"/>
                    <a:pt x="33460" y="5589"/>
                    <a:pt x="33309" y="5414"/>
                  </a:cubicBezTo>
                  <a:cubicBezTo>
                    <a:pt x="33209" y="5313"/>
                    <a:pt x="33109" y="5188"/>
                    <a:pt x="33009" y="5088"/>
                  </a:cubicBezTo>
                  <a:cubicBezTo>
                    <a:pt x="32933" y="5013"/>
                    <a:pt x="32883" y="4963"/>
                    <a:pt x="32833" y="4912"/>
                  </a:cubicBezTo>
                  <a:cubicBezTo>
                    <a:pt x="32282" y="4361"/>
                    <a:pt x="31705" y="3860"/>
                    <a:pt x="31079" y="3359"/>
                  </a:cubicBezTo>
                  <a:cubicBezTo>
                    <a:pt x="30978" y="3258"/>
                    <a:pt x="30853" y="3183"/>
                    <a:pt x="30753" y="3083"/>
                  </a:cubicBezTo>
                  <a:cubicBezTo>
                    <a:pt x="30678" y="3033"/>
                    <a:pt x="30577" y="2958"/>
                    <a:pt x="30502" y="2907"/>
                  </a:cubicBezTo>
                  <a:cubicBezTo>
                    <a:pt x="30452" y="2857"/>
                    <a:pt x="30377" y="2807"/>
                    <a:pt x="30302" y="2757"/>
                  </a:cubicBezTo>
                  <a:cubicBezTo>
                    <a:pt x="30176" y="2657"/>
                    <a:pt x="30051" y="2582"/>
                    <a:pt x="29926" y="2481"/>
                  </a:cubicBezTo>
                  <a:cubicBezTo>
                    <a:pt x="29801" y="2381"/>
                    <a:pt x="29675" y="2281"/>
                    <a:pt x="29525" y="2206"/>
                  </a:cubicBezTo>
                  <a:cubicBezTo>
                    <a:pt x="29024" y="1830"/>
                    <a:pt x="28497" y="1479"/>
                    <a:pt x="27971" y="1178"/>
                  </a:cubicBezTo>
                  <a:cubicBezTo>
                    <a:pt x="27846" y="1078"/>
                    <a:pt x="27720" y="1003"/>
                    <a:pt x="27595" y="927"/>
                  </a:cubicBezTo>
                  <a:cubicBezTo>
                    <a:pt x="27470" y="852"/>
                    <a:pt x="27344" y="777"/>
                    <a:pt x="27219" y="702"/>
                  </a:cubicBezTo>
                  <a:cubicBezTo>
                    <a:pt x="26968" y="552"/>
                    <a:pt x="26743" y="401"/>
                    <a:pt x="26492" y="276"/>
                  </a:cubicBezTo>
                  <a:cubicBezTo>
                    <a:pt x="26317" y="176"/>
                    <a:pt x="26166" y="75"/>
                    <a:pt x="25991" y="0"/>
                  </a:cubicBezTo>
                  <a:close/>
                </a:path>
              </a:pathLst>
            </a:custGeom>
            <a:solidFill>
              <a:srgbClr val="FF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6588200" y="4406438"/>
              <a:ext cx="631600" cy="316050"/>
            </a:xfrm>
            <a:custGeom>
              <a:avLst/>
              <a:gdLst/>
              <a:ahLst/>
              <a:cxnLst/>
              <a:rect l="l" t="t" r="r" b="b"/>
              <a:pathLst>
                <a:path w="25264" h="12642" extrusionOk="0">
                  <a:moveTo>
                    <a:pt x="16466" y="0"/>
                  </a:moveTo>
                  <a:lnTo>
                    <a:pt x="0" y="4562"/>
                  </a:lnTo>
                  <a:lnTo>
                    <a:pt x="4136" y="11880"/>
                  </a:lnTo>
                  <a:lnTo>
                    <a:pt x="4336" y="12005"/>
                  </a:lnTo>
                  <a:cubicBezTo>
                    <a:pt x="5010" y="12448"/>
                    <a:pt x="6115" y="12641"/>
                    <a:pt x="7480" y="12641"/>
                  </a:cubicBezTo>
                  <a:cubicBezTo>
                    <a:pt x="12919" y="12641"/>
                    <a:pt x="22479" y="9572"/>
                    <a:pt x="25263" y="6968"/>
                  </a:cubicBezTo>
                  <a:cubicBezTo>
                    <a:pt x="25138" y="6341"/>
                    <a:pt x="24913" y="5765"/>
                    <a:pt x="24587" y="5213"/>
                  </a:cubicBezTo>
                  <a:cubicBezTo>
                    <a:pt x="24461" y="4988"/>
                    <a:pt x="24311" y="4762"/>
                    <a:pt x="24161" y="4562"/>
                  </a:cubicBezTo>
                  <a:lnTo>
                    <a:pt x="19399" y="1228"/>
                  </a:lnTo>
                  <a:cubicBezTo>
                    <a:pt x="17770" y="501"/>
                    <a:pt x="16466" y="0"/>
                    <a:pt x="16466"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6662125" y="4538638"/>
              <a:ext cx="597150" cy="474200"/>
            </a:xfrm>
            <a:custGeom>
              <a:avLst/>
              <a:gdLst/>
              <a:ahLst/>
              <a:cxnLst/>
              <a:rect l="l" t="t" r="r" b="b"/>
              <a:pathLst>
                <a:path w="23886" h="18968" extrusionOk="0">
                  <a:moveTo>
                    <a:pt x="21680" y="0"/>
                  </a:moveTo>
                  <a:lnTo>
                    <a:pt x="21680" y="0"/>
                  </a:lnTo>
                  <a:cubicBezTo>
                    <a:pt x="21705" y="126"/>
                    <a:pt x="21730" y="226"/>
                    <a:pt x="21755" y="351"/>
                  </a:cubicBezTo>
                  <a:cubicBezTo>
                    <a:pt x="21931" y="1178"/>
                    <a:pt x="22306" y="2181"/>
                    <a:pt x="22306" y="3008"/>
                  </a:cubicBezTo>
                  <a:cubicBezTo>
                    <a:pt x="22306" y="3835"/>
                    <a:pt x="21855" y="4737"/>
                    <a:pt x="21555" y="5489"/>
                  </a:cubicBezTo>
                  <a:cubicBezTo>
                    <a:pt x="20828" y="7193"/>
                    <a:pt x="19875" y="8798"/>
                    <a:pt x="18722" y="10251"/>
                  </a:cubicBezTo>
                  <a:cubicBezTo>
                    <a:pt x="15435" y="14475"/>
                    <a:pt x="10056" y="17765"/>
                    <a:pt x="4577" y="17765"/>
                  </a:cubicBezTo>
                  <a:cubicBezTo>
                    <a:pt x="3164" y="17765"/>
                    <a:pt x="1744" y="17546"/>
                    <a:pt x="351" y="17068"/>
                  </a:cubicBezTo>
                  <a:cubicBezTo>
                    <a:pt x="326" y="17018"/>
                    <a:pt x="201" y="16742"/>
                    <a:pt x="1" y="16266"/>
                  </a:cubicBezTo>
                  <a:lnTo>
                    <a:pt x="1" y="16266"/>
                  </a:lnTo>
                  <a:cubicBezTo>
                    <a:pt x="502" y="17595"/>
                    <a:pt x="878" y="18371"/>
                    <a:pt x="903" y="18472"/>
                  </a:cubicBezTo>
                  <a:cubicBezTo>
                    <a:pt x="1927" y="18820"/>
                    <a:pt x="3189" y="18967"/>
                    <a:pt x="4584" y="18967"/>
                  </a:cubicBezTo>
                  <a:cubicBezTo>
                    <a:pt x="11312" y="18967"/>
                    <a:pt x="21140" y="15552"/>
                    <a:pt x="22407" y="14888"/>
                  </a:cubicBezTo>
                  <a:cubicBezTo>
                    <a:pt x="23108" y="14537"/>
                    <a:pt x="23585" y="13835"/>
                    <a:pt x="23635" y="13033"/>
                  </a:cubicBezTo>
                  <a:cubicBezTo>
                    <a:pt x="23885" y="10201"/>
                    <a:pt x="22833" y="4412"/>
                    <a:pt x="22332" y="1755"/>
                  </a:cubicBezTo>
                  <a:cubicBezTo>
                    <a:pt x="22206" y="1128"/>
                    <a:pt x="21981" y="552"/>
                    <a:pt x="21680" y="0"/>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6578800" y="4493513"/>
              <a:ext cx="105900" cy="506925"/>
            </a:xfrm>
            <a:custGeom>
              <a:avLst/>
              <a:gdLst/>
              <a:ahLst/>
              <a:cxnLst/>
              <a:rect l="l" t="t" r="r" b="b"/>
              <a:pathLst>
                <a:path w="4236" h="20277" extrusionOk="0">
                  <a:moveTo>
                    <a:pt x="0" y="1"/>
                  </a:moveTo>
                  <a:lnTo>
                    <a:pt x="0" y="1"/>
                  </a:lnTo>
                  <a:cubicBezTo>
                    <a:pt x="25" y="11487"/>
                    <a:pt x="4098" y="19976"/>
                    <a:pt x="4235" y="20250"/>
                  </a:cubicBezTo>
                  <a:lnTo>
                    <a:pt x="4235" y="20250"/>
                  </a:lnTo>
                  <a:lnTo>
                    <a:pt x="3935" y="6943"/>
                  </a:lnTo>
                  <a:lnTo>
                    <a:pt x="0" y="1"/>
                  </a:lnTo>
                  <a:close/>
                  <a:moveTo>
                    <a:pt x="4235" y="20250"/>
                  </a:moveTo>
                  <a:lnTo>
                    <a:pt x="4236" y="20277"/>
                  </a:lnTo>
                  <a:lnTo>
                    <a:pt x="4236" y="20252"/>
                  </a:lnTo>
                  <a:cubicBezTo>
                    <a:pt x="4236" y="20251"/>
                    <a:pt x="4235" y="20251"/>
                    <a:pt x="4235" y="20250"/>
                  </a:cubicBezTo>
                  <a:close/>
                </a:path>
              </a:pathLst>
            </a:custGeom>
            <a:solidFill>
              <a:srgbClr val="6C14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6588200" y="4406438"/>
              <a:ext cx="631600" cy="316050"/>
            </a:xfrm>
            <a:custGeom>
              <a:avLst/>
              <a:gdLst/>
              <a:ahLst/>
              <a:cxnLst/>
              <a:rect l="l" t="t" r="r" b="b"/>
              <a:pathLst>
                <a:path w="25264" h="12642" extrusionOk="0">
                  <a:moveTo>
                    <a:pt x="16466" y="0"/>
                  </a:moveTo>
                  <a:lnTo>
                    <a:pt x="0" y="4562"/>
                  </a:lnTo>
                  <a:lnTo>
                    <a:pt x="4136" y="11880"/>
                  </a:lnTo>
                  <a:lnTo>
                    <a:pt x="4336" y="12005"/>
                  </a:lnTo>
                  <a:cubicBezTo>
                    <a:pt x="5010" y="12448"/>
                    <a:pt x="6115" y="12641"/>
                    <a:pt x="7480" y="12641"/>
                  </a:cubicBezTo>
                  <a:cubicBezTo>
                    <a:pt x="12919" y="12641"/>
                    <a:pt x="22479" y="9572"/>
                    <a:pt x="25263" y="6968"/>
                  </a:cubicBezTo>
                  <a:cubicBezTo>
                    <a:pt x="25138" y="6341"/>
                    <a:pt x="24913" y="5765"/>
                    <a:pt x="24587" y="5213"/>
                  </a:cubicBezTo>
                  <a:cubicBezTo>
                    <a:pt x="24461" y="4988"/>
                    <a:pt x="24311" y="4762"/>
                    <a:pt x="24161" y="4562"/>
                  </a:cubicBezTo>
                  <a:lnTo>
                    <a:pt x="19399" y="1228"/>
                  </a:lnTo>
                  <a:cubicBezTo>
                    <a:pt x="17770" y="501"/>
                    <a:pt x="16466" y="0"/>
                    <a:pt x="16466" y="0"/>
                  </a:cubicBezTo>
                  <a:close/>
                </a:path>
              </a:pathLst>
            </a:custGeom>
            <a:solidFill>
              <a:srgbClr val="7C11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6578800" y="4379488"/>
              <a:ext cx="688625" cy="315725"/>
            </a:xfrm>
            <a:custGeom>
              <a:avLst/>
              <a:gdLst/>
              <a:ahLst/>
              <a:cxnLst/>
              <a:rect l="l" t="t" r="r" b="b"/>
              <a:pathLst>
                <a:path w="27545" h="12629" extrusionOk="0">
                  <a:moveTo>
                    <a:pt x="16466" y="1"/>
                  </a:moveTo>
                  <a:lnTo>
                    <a:pt x="0" y="4562"/>
                  </a:lnTo>
                  <a:lnTo>
                    <a:pt x="4136" y="11855"/>
                  </a:lnTo>
                  <a:lnTo>
                    <a:pt x="4336" y="11981"/>
                  </a:lnTo>
                  <a:cubicBezTo>
                    <a:pt x="5019" y="12431"/>
                    <a:pt x="6140" y="12628"/>
                    <a:pt x="7521" y="12628"/>
                  </a:cubicBezTo>
                  <a:cubicBezTo>
                    <a:pt x="13283" y="12628"/>
                    <a:pt x="23587" y="9206"/>
                    <a:pt x="25690" y="6517"/>
                  </a:cubicBezTo>
                  <a:cubicBezTo>
                    <a:pt x="27544" y="4111"/>
                    <a:pt x="16466" y="1"/>
                    <a:pt x="16466" y="1"/>
                  </a:cubicBezTo>
                  <a:close/>
                </a:path>
              </a:pathLst>
            </a:custGeom>
            <a:solidFill>
              <a:srgbClr val="DF3C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6671525" y="4492263"/>
              <a:ext cx="560800" cy="202950"/>
            </a:xfrm>
            <a:custGeom>
              <a:avLst/>
              <a:gdLst/>
              <a:ahLst/>
              <a:cxnLst/>
              <a:rect l="l" t="t" r="r" b="b"/>
              <a:pathLst>
                <a:path w="22432" h="8118" extrusionOk="0">
                  <a:moveTo>
                    <a:pt x="21329" y="1"/>
                  </a:moveTo>
                  <a:cubicBezTo>
                    <a:pt x="21504" y="377"/>
                    <a:pt x="21504" y="728"/>
                    <a:pt x="21254" y="1079"/>
                  </a:cubicBezTo>
                  <a:cubicBezTo>
                    <a:pt x="19151" y="3753"/>
                    <a:pt x="8836" y="7175"/>
                    <a:pt x="3077" y="7175"/>
                  </a:cubicBezTo>
                  <a:cubicBezTo>
                    <a:pt x="1765" y="7175"/>
                    <a:pt x="689" y="6997"/>
                    <a:pt x="0" y="6592"/>
                  </a:cubicBezTo>
                  <a:lnTo>
                    <a:pt x="0" y="6592"/>
                  </a:lnTo>
                  <a:lnTo>
                    <a:pt x="427" y="7344"/>
                  </a:lnTo>
                  <a:lnTo>
                    <a:pt x="627" y="7470"/>
                  </a:lnTo>
                  <a:cubicBezTo>
                    <a:pt x="1310" y="7920"/>
                    <a:pt x="2431" y="8117"/>
                    <a:pt x="3812" y="8117"/>
                  </a:cubicBezTo>
                  <a:cubicBezTo>
                    <a:pt x="9574" y="8117"/>
                    <a:pt x="19878" y="4695"/>
                    <a:pt x="21981" y="2006"/>
                  </a:cubicBezTo>
                  <a:cubicBezTo>
                    <a:pt x="22432" y="1404"/>
                    <a:pt x="22106" y="703"/>
                    <a:pt x="21329" y="1"/>
                  </a:cubicBezTo>
                  <a:close/>
                </a:path>
              </a:pathLst>
            </a:custGeom>
            <a:solidFill>
              <a:srgbClr val="FF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5" name="Google Shape;3185;p13"/>
          <p:cNvSpPr/>
          <p:nvPr/>
        </p:nvSpPr>
        <p:spPr>
          <a:xfrm rot="10800000" flipH="1">
            <a:off x="2880349" y="-1"/>
            <a:ext cx="6263530"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txBox="1">
            <a:spLocks noGrp="1"/>
          </p:cNvSpPr>
          <p:nvPr>
            <p:ph type="title"/>
          </p:nvPr>
        </p:nvSpPr>
        <p:spPr>
          <a:xfrm>
            <a:off x="5204100" y="2991850"/>
            <a:ext cx="3219900" cy="293700"/>
          </a:xfrm>
          <a:prstGeom prst="rect">
            <a:avLst/>
          </a:prstGeom>
        </p:spPr>
        <p:txBody>
          <a:bodyPr spcFirstLastPara="1" wrap="square" lIns="0" tIns="0" rIns="0" bIns="0" anchor="ctr" anchorCtr="0">
            <a:noAutofit/>
          </a:bodyPr>
          <a:lstStyle>
            <a:lvl1pPr lvl="0" algn="r" rtl="0">
              <a:spcBef>
                <a:spcPts val="0"/>
              </a:spcBef>
              <a:spcAft>
                <a:spcPts val="0"/>
              </a:spcAft>
              <a:buNone/>
              <a:defRPr sz="1600">
                <a:latin typeface="Paytone One"/>
                <a:ea typeface="Paytone One"/>
                <a:cs typeface="Paytone One"/>
                <a:sym typeface="Paytone One"/>
              </a:defRPr>
            </a:lvl1pPr>
            <a:lvl2pPr lvl="1" algn="r" rtl="0">
              <a:spcBef>
                <a:spcPts val="0"/>
              </a:spcBef>
              <a:spcAft>
                <a:spcPts val="0"/>
              </a:spcAft>
              <a:buNone/>
              <a:defRPr sz="1600">
                <a:latin typeface="Paytone One"/>
                <a:ea typeface="Paytone One"/>
                <a:cs typeface="Paytone One"/>
                <a:sym typeface="Paytone One"/>
              </a:defRPr>
            </a:lvl2pPr>
            <a:lvl3pPr lvl="2" algn="r" rtl="0">
              <a:spcBef>
                <a:spcPts val="0"/>
              </a:spcBef>
              <a:spcAft>
                <a:spcPts val="0"/>
              </a:spcAft>
              <a:buNone/>
              <a:defRPr sz="1600">
                <a:latin typeface="Paytone One"/>
                <a:ea typeface="Paytone One"/>
                <a:cs typeface="Paytone One"/>
                <a:sym typeface="Paytone One"/>
              </a:defRPr>
            </a:lvl3pPr>
            <a:lvl4pPr lvl="3" algn="r" rtl="0">
              <a:spcBef>
                <a:spcPts val="0"/>
              </a:spcBef>
              <a:spcAft>
                <a:spcPts val="0"/>
              </a:spcAft>
              <a:buNone/>
              <a:defRPr sz="1600">
                <a:latin typeface="Paytone One"/>
                <a:ea typeface="Paytone One"/>
                <a:cs typeface="Paytone One"/>
                <a:sym typeface="Paytone One"/>
              </a:defRPr>
            </a:lvl4pPr>
            <a:lvl5pPr lvl="4" algn="r" rtl="0">
              <a:spcBef>
                <a:spcPts val="0"/>
              </a:spcBef>
              <a:spcAft>
                <a:spcPts val="0"/>
              </a:spcAft>
              <a:buNone/>
              <a:defRPr sz="1600">
                <a:latin typeface="Paytone One"/>
                <a:ea typeface="Paytone One"/>
                <a:cs typeface="Paytone One"/>
                <a:sym typeface="Paytone One"/>
              </a:defRPr>
            </a:lvl5pPr>
            <a:lvl6pPr lvl="5" algn="r" rtl="0">
              <a:spcBef>
                <a:spcPts val="0"/>
              </a:spcBef>
              <a:spcAft>
                <a:spcPts val="0"/>
              </a:spcAft>
              <a:buNone/>
              <a:defRPr sz="1600">
                <a:latin typeface="Paytone One"/>
                <a:ea typeface="Paytone One"/>
                <a:cs typeface="Paytone One"/>
                <a:sym typeface="Paytone One"/>
              </a:defRPr>
            </a:lvl6pPr>
            <a:lvl7pPr lvl="6" algn="r" rtl="0">
              <a:spcBef>
                <a:spcPts val="0"/>
              </a:spcBef>
              <a:spcAft>
                <a:spcPts val="0"/>
              </a:spcAft>
              <a:buNone/>
              <a:defRPr sz="1600">
                <a:latin typeface="Paytone One"/>
                <a:ea typeface="Paytone One"/>
                <a:cs typeface="Paytone One"/>
                <a:sym typeface="Paytone One"/>
              </a:defRPr>
            </a:lvl7pPr>
            <a:lvl8pPr lvl="7" algn="r" rtl="0">
              <a:spcBef>
                <a:spcPts val="0"/>
              </a:spcBef>
              <a:spcAft>
                <a:spcPts val="0"/>
              </a:spcAft>
              <a:buNone/>
              <a:defRPr sz="1600">
                <a:latin typeface="Paytone One"/>
                <a:ea typeface="Paytone One"/>
                <a:cs typeface="Paytone One"/>
                <a:sym typeface="Paytone One"/>
              </a:defRPr>
            </a:lvl8pPr>
            <a:lvl9pPr lvl="8" algn="r" rtl="0">
              <a:spcBef>
                <a:spcPts val="0"/>
              </a:spcBef>
              <a:spcAft>
                <a:spcPts val="0"/>
              </a:spcAft>
              <a:buNone/>
              <a:defRPr sz="1600">
                <a:latin typeface="Paytone One"/>
                <a:ea typeface="Paytone One"/>
                <a:cs typeface="Paytone One"/>
                <a:sym typeface="Paytone One"/>
              </a:defRPr>
            </a:lvl9pPr>
          </a:lstStyle>
          <a:p>
            <a:endParaRPr/>
          </a:p>
        </p:txBody>
      </p:sp>
      <p:sp>
        <p:nvSpPr>
          <p:cNvPr id="3187" name="Google Shape;3187;p13"/>
          <p:cNvSpPr txBox="1">
            <a:spLocks noGrp="1"/>
          </p:cNvSpPr>
          <p:nvPr>
            <p:ph type="subTitle" idx="1"/>
          </p:nvPr>
        </p:nvSpPr>
        <p:spPr>
          <a:xfrm>
            <a:off x="4572000" y="1988538"/>
            <a:ext cx="3852000" cy="8727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E9FCE3"/>
        </a:solidFill>
        <a:effectLst/>
      </p:bgPr>
    </p:bg>
    <p:spTree>
      <p:nvGrpSpPr>
        <p:cNvPr id="1" name="Shape 3188"/>
        <p:cNvGrpSpPr/>
        <p:nvPr/>
      </p:nvGrpSpPr>
      <p:grpSpPr>
        <a:xfrm>
          <a:off x="0" y="0"/>
          <a:ext cx="0" cy="0"/>
          <a:chOff x="0" y="0"/>
          <a:chExt cx="0" cy="0"/>
        </a:xfrm>
      </p:grpSpPr>
      <p:grpSp>
        <p:nvGrpSpPr>
          <p:cNvPr id="3189" name="Google Shape;3189;p14"/>
          <p:cNvGrpSpPr/>
          <p:nvPr/>
        </p:nvGrpSpPr>
        <p:grpSpPr>
          <a:xfrm>
            <a:off x="-135456" y="-487"/>
            <a:ext cx="9537125" cy="5143678"/>
            <a:chOff x="-135450" y="773125"/>
            <a:chExt cx="7704900" cy="4155500"/>
          </a:xfrm>
        </p:grpSpPr>
        <p:sp>
          <p:nvSpPr>
            <p:cNvPr id="3190" name="Google Shape;3190;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14"/>
          <p:cNvGrpSpPr/>
          <p:nvPr/>
        </p:nvGrpSpPr>
        <p:grpSpPr>
          <a:xfrm flipH="1">
            <a:off x="293915" y="3863106"/>
            <a:ext cx="2749612" cy="741282"/>
            <a:chOff x="5655733" y="4035427"/>
            <a:chExt cx="2254335" cy="607807"/>
          </a:xfrm>
        </p:grpSpPr>
        <p:sp>
          <p:nvSpPr>
            <p:cNvPr id="3446" name="Google Shape;3446;p14"/>
            <p:cNvSpPr/>
            <p:nvPr/>
          </p:nvSpPr>
          <p:spPr>
            <a:xfrm flipH="1">
              <a:off x="7807749" y="4432221"/>
              <a:ext cx="102319" cy="103323"/>
            </a:xfrm>
            <a:custGeom>
              <a:avLst/>
              <a:gdLst/>
              <a:ahLst/>
              <a:cxnLst/>
              <a:rect l="l" t="t" r="r" b="b"/>
              <a:pathLst>
                <a:path w="2648" h="2674" extrusionOk="0">
                  <a:moveTo>
                    <a:pt x="1264" y="0"/>
                  </a:moveTo>
                  <a:cubicBezTo>
                    <a:pt x="617" y="0"/>
                    <a:pt x="90" y="510"/>
                    <a:pt x="46" y="1167"/>
                  </a:cubicBezTo>
                  <a:lnTo>
                    <a:pt x="46" y="1281"/>
                  </a:lnTo>
                  <a:cubicBezTo>
                    <a:pt x="0" y="1966"/>
                    <a:pt x="525" y="2560"/>
                    <a:pt x="1210" y="2605"/>
                  </a:cubicBezTo>
                  <a:lnTo>
                    <a:pt x="2488" y="2674"/>
                  </a:lnTo>
                  <a:lnTo>
                    <a:pt x="2648" y="72"/>
                  </a:lnTo>
                  <a:lnTo>
                    <a:pt x="1347" y="3"/>
                  </a:lnTo>
                  <a:cubicBezTo>
                    <a:pt x="1319" y="1"/>
                    <a:pt x="1291" y="0"/>
                    <a:pt x="1264"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4"/>
            <p:cNvSpPr/>
            <p:nvPr/>
          </p:nvSpPr>
          <p:spPr>
            <a:xfrm flipH="1">
              <a:off x="5655733" y="4542577"/>
              <a:ext cx="208192" cy="100580"/>
            </a:xfrm>
            <a:custGeom>
              <a:avLst/>
              <a:gdLst/>
              <a:ahLst/>
              <a:cxnLst/>
              <a:rect l="l" t="t" r="r" b="b"/>
              <a:pathLst>
                <a:path w="5388" h="2603" extrusionOk="0">
                  <a:moveTo>
                    <a:pt x="138" y="0"/>
                  </a:moveTo>
                  <a:lnTo>
                    <a:pt x="1" y="2602"/>
                  </a:lnTo>
                  <a:lnTo>
                    <a:pt x="5388" y="1598"/>
                  </a:lnTo>
                  <a:lnTo>
                    <a:pt x="138"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4"/>
            <p:cNvSpPr/>
            <p:nvPr/>
          </p:nvSpPr>
          <p:spPr>
            <a:xfrm flipH="1">
              <a:off x="5655733" y="4578705"/>
              <a:ext cx="98687" cy="41499"/>
            </a:xfrm>
            <a:custGeom>
              <a:avLst/>
              <a:gdLst/>
              <a:ahLst/>
              <a:cxnLst/>
              <a:rect l="l" t="t" r="r" b="b"/>
              <a:pathLst>
                <a:path w="2554" h="1074" extrusionOk="0">
                  <a:moveTo>
                    <a:pt x="353" y="1"/>
                  </a:moveTo>
                  <a:cubicBezTo>
                    <a:pt x="64" y="1"/>
                    <a:pt x="0" y="1074"/>
                    <a:pt x="294" y="1074"/>
                  </a:cubicBezTo>
                  <a:lnTo>
                    <a:pt x="2554" y="663"/>
                  </a:lnTo>
                  <a:lnTo>
                    <a:pt x="362" y="1"/>
                  </a:lnTo>
                  <a:cubicBezTo>
                    <a:pt x="359" y="1"/>
                    <a:pt x="356" y="1"/>
                    <a:pt x="353" y="1"/>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4"/>
            <p:cNvSpPr/>
            <p:nvPr/>
          </p:nvSpPr>
          <p:spPr>
            <a:xfrm flipH="1">
              <a:off x="5842712" y="4473759"/>
              <a:ext cx="1872456" cy="135936"/>
            </a:xfrm>
            <a:custGeom>
              <a:avLst/>
              <a:gdLst/>
              <a:ahLst/>
              <a:cxnLst/>
              <a:rect l="l" t="t" r="r" b="b"/>
              <a:pathLst>
                <a:path w="48459" h="3518" extrusionOk="0">
                  <a:moveTo>
                    <a:pt x="46" y="1"/>
                  </a:moveTo>
                  <a:lnTo>
                    <a:pt x="1" y="868"/>
                  </a:lnTo>
                  <a:lnTo>
                    <a:pt x="47979" y="3516"/>
                  </a:lnTo>
                  <a:cubicBezTo>
                    <a:pt x="47994" y="3517"/>
                    <a:pt x="48008" y="3518"/>
                    <a:pt x="48022" y="3518"/>
                  </a:cubicBezTo>
                  <a:cubicBezTo>
                    <a:pt x="48253" y="3518"/>
                    <a:pt x="48436" y="3342"/>
                    <a:pt x="48436" y="3105"/>
                  </a:cubicBezTo>
                  <a:cubicBezTo>
                    <a:pt x="48459" y="2877"/>
                    <a:pt x="48276" y="2671"/>
                    <a:pt x="48025" y="2649"/>
                  </a:cubicBezTo>
                  <a:lnTo>
                    <a:pt x="4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4"/>
            <p:cNvSpPr/>
            <p:nvPr/>
          </p:nvSpPr>
          <p:spPr>
            <a:xfrm flipH="1">
              <a:off x="5840934" y="4440258"/>
              <a:ext cx="1872456" cy="135936"/>
            </a:xfrm>
            <a:custGeom>
              <a:avLst/>
              <a:gdLst/>
              <a:ahLst/>
              <a:cxnLst/>
              <a:rect l="l" t="t" r="r" b="b"/>
              <a:pathLst>
                <a:path w="48459" h="3518" extrusionOk="0">
                  <a:moveTo>
                    <a:pt x="274" y="0"/>
                  </a:moveTo>
                  <a:lnTo>
                    <a:pt x="0" y="868"/>
                  </a:lnTo>
                  <a:lnTo>
                    <a:pt x="47956" y="3516"/>
                  </a:lnTo>
                  <a:cubicBezTo>
                    <a:pt x="47970" y="3517"/>
                    <a:pt x="47985" y="3518"/>
                    <a:pt x="47999" y="3518"/>
                  </a:cubicBezTo>
                  <a:cubicBezTo>
                    <a:pt x="48232" y="3518"/>
                    <a:pt x="48435" y="3342"/>
                    <a:pt x="48435" y="3105"/>
                  </a:cubicBezTo>
                  <a:cubicBezTo>
                    <a:pt x="48458" y="2876"/>
                    <a:pt x="48253" y="2671"/>
                    <a:pt x="48002" y="2648"/>
                  </a:cubicBezTo>
                  <a:lnTo>
                    <a:pt x="274"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4"/>
            <p:cNvSpPr/>
            <p:nvPr/>
          </p:nvSpPr>
          <p:spPr>
            <a:xfrm flipH="1">
              <a:off x="5844489" y="4507298"/>
              <a:ext cx="1870678" cy="135936"/>
            </a:xfrm>
            <a:custGeom>
              <a:avLst/>
              <a:gdLst/>
              <a:ahLst/>
              <a:cxnLst/>
              <a:rect l="l" t="t" r="r" b="b"/>
              <a:pathLst>
                <a:path w="48413" h="3518" extrusionOk="0">
                  <a:moveTo>
                    <a:pt x="1" y="0"/>
                  </a:moveTo>
                  <a:lnTo>
                    <a:pt x="160" y="868"/>
                  </a:lnTo>
                  <a:lnTo>
                    <a:pt x="47911" y="3515"/>
                  </a:lnTo>
                  <a:cubicBezTo>
                    <a:pt x="47925" y="3517"/>
                    <a:pt x="47939" y="3517"/>
                    <a:pt x="47953" y="3517"/>
                  </a:cubicBezTo>
                  <a:cubicBezTo>
                    <a:pt x="48187" y="3517"/>
                    <a:pt x="48390" y="3341"/>
                    <a:pt x="48390" y="3104"/>
                  </a:cubicBezTo>
                  <a:cubicBezTo>
                    <a:pt x="48413" y="2876"/>
                    <a:pt x="48208" y="2671"/>
                    <a:pt x="47957" y="2648"/>
                  </a:cubicBezTo>
                  <a:lnTo>
                    <a:pt x="1"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4"/>
            <p:cNvSpPr/>
            <p:nvPr/>
          </p:nvSpPr>
          <p:spPr>
            <a:xfrm flipH="1">
              <a:off x="7676334" y="4433187"/>
              <a:ext cx="168470" cy="109428"/>
            </a:xfrm>
            <a:custGeom>
              <a:avLst/>
              <a:gdLst/>
              <a:ahLst/>
              <a:cxnLst/>
              <a:rect l="l" t="t" r="r" b="b"/>
              <a:pathLst>
                <a:path w="4360" h="2832" extrusionOk="0">
                  <a:moveTo>
                    <a:pt x="320" y="1"/>
                  </a:moveTo>
                  <a:cubicBezTo>
                    <a:pt x="160" y="1"/>
                    <a:pt x="46" y="640"/>
                    <a:pt x="23" y="1302"/>
                  </a:cubicBezTo>
                  <a:cubicBezTo>
                    <a:pt x="0" y="1507"/>
                    <a:pt x="0" y="1736"/>
                    <a:pt x="0" y="1941"/>
                  </a:cubicBezTo>
                  <a:cubicBezTo>
                    <a:pt x="23" y="2329"/>
                    <a:pt x="69" y="2603"/>
                    <a:pt x="183" y="2603"/>
                  </a:cubicBezTo>
                  <a:lnTo>
                    <a:pt x="4215" y="2831"/>
                  </a:lnTo>
                  <a:lnTo>
                    <a:pt x="4215" y="2831"/>
                  </a:lnTo>
                  <a:cubicBezTo>
                    <a:pt x="4107" y="2818"/>
                    <a:pt x="4063" y="2548"/>
                    <a:pt x="4040" y="2169"/>
                  </a:cubicBezTo>
                  <a:cubicBezTo>
                    <a:pt x="4040" y="1964"/>
                    <a:pt x="4040" y="1736"/>
                    <a:pt x="4063" y="1507"/>
                  </a:cubicBezTo>
                  <a:cubicBezTo>
                    <a:pt x="4086" y="868"/>
                    <a:pt x="4200" y="229"/>
                    <a:pt x="4360" y="229"/>
                  </a:cubicBezTo>
                  <a:lnTo>
                    <a:pt x="320" y="1"/>
                  </a:lnTo>
                  <a:close/>
                  <a:moveTo>
                    <a:pt x="4215" y="2831"/>
                  </a:moveTo>
                  <a:lnTo>
                    <a:pt x="4215" y="2831"/>
                  </a:lnTo>
                  <a:cubicBezTo>
                    <a:pt x="4218" y="2831"/>
                    <a:pt x="4220" y="2831"/>
                    <a:pt x="4223" y="2831"/>
                  </a:cubicBezTo>
                  <a:lnTo>
                    <a:pt x="4215" y="28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4"/>
            <p:cNvSpPr/>
            <p:nvPr/>
          </p:nvSpPr>
          <p:spPr>
            <a:xfrm flipH="1">
              <a:off x="7681628" y="4483458"/>
              <a:ext cx="163177" cy="59158"/>
            </a:xfrm>
            <a:custGeom>
              <a:avLst/>
              <a:gdLst/>
              <a:ahLst/>
              <a:cxnLst/>
              <a:rect l="l" t="t" r="r" b="b"/>
              <a:pathLst>
                <a:path w="4223" h="1531" extrusionOk="0">
                  <a:moveTo>
                    <a:pt x="23" y="1"/>
                  </a:moveTo>
                  <a:cubicBezTo>
                    <a:pt x="0" y="206"/>
                    <a:pt x="0" y="435"/>
                    <a:pt x="0" y="640"/>
                  </a:cubicBezTo>
                  <a:cubicBezTo>
                    <a:pt x="23" y="1028"/>
                    <a:pt x="69" y="1302"/>
                    <a:pt x="183" y="1302"/>
                  </a:cubicBezTo>
                  <a:lnTo>
                    <a:pt x="4215" y="1530"/>
                  </a:lnTo>
                  <a:lnTo>
                    <a:pt x="4215" y="1530"/>
                  </a:lnTo>
                  <a:cubicBezTo>
                    <a:pt x="4107" y="1517"/>
                    <a:pt x="4063" y="1247"/>
                    <a:pt x="4040" y="868"/>
                  </a:cubicBezTo>
                  <a:cubicBezTo>
                    <a:pt x="4040" y="663"/>
                    <a:pt x="4040" y="435"/>
                    <a:pt x="4063" y="206"/>
                  </a:cubicBezTo>
                  <a:lnTo>
                    <a:pt x="23" y="1"/>
                  </a:lnTo>
                  <a:close/>
                  <a:moveTo>
                    <a:pt x="4215" y="1530"/>
                  </a:moveTo>
                  <a:lnTo>
                    <a:pt x="4215" y="1530"/>
                  </a:lnTo>
                  <a:cubicBezTo>
                    <a:pt x="4218" y="1530"/>
                    <a:pt x="4220" y="1530"/>
                    <a:pt x="4223" y="1530"/>
                  </a:cubicBezTo>
                  <a:lnTo>
                    <a:pt x="4215" y="15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4"/>
            <p:cNvSpPr/>
            <p:nvPr/>
          </p:nvSpPr>
          <p:spPr>
            <a:xfrm flipH="1">
              <a:off x="7050134" y="4133341"/>
              <a:ext cx="291075" cy="256686"/>
            </a:xfrm>
            <a:custGeom>
              <a:avLst/>
              <a:gdLst/>
              <a:ahLst/>
              <a:cxnLst/>
              <a:rect l="l" t="t" r="r" b="b"/>
              <a:pathLst>
                <a:path w="7533" h="6643" extrusionOk="0">
                  <a:moveTo>
                    <a:pt x="0" y="0"/>
                  </a:moveTo>
                  <a:lnTo>
                    <a:pt x="0" y="3333"/>
                  </a:lnTo>
                  <a:lnTo>
                    <a:pt x="1941" y="4132"/>
                  </a:lnTo>
                  <a:cubicBezTo>
                    <a:pt x="1957" y="4131"/>
                    <a:pt x="1973" y="4131"/>
                    <a:pt x="1989" y="4131"/>
                  </a:cubicBezTo>
                  <a:cubicBezTo>
                    <a:pt x="3904" y="4131"/>
                    <a:pt x="5296" y="5456"/>
                    <a:pt x="5296" y="5456"/>
                  </a:cubicBezTo>
                  <a:lnTo>
                    <a:pt x="7533" y="6642"/>
                  </a:lnTo>
                  <a:lnTo>
                    <a:pt x="7533" y="4383"/>
                  </a:lnTo>
                  <a:lnTo>
                    <a:pt x="6072" y="2488"/>
                  </a:lnTo>
                  <a:lnTo>
                    <a:pt x="3105" y="845"/>
                  </a:lnTo>
                  <a:lnTo>
                    <a:pt x="1849" y="639"/>
                  </a:lnTo>
                  <a:lnTo>
                    <a:pt x="0"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4"/>
            <p:cNvSpPr/>
            <p:nvPr/>
          </p:nvSpPr>
          <p:spPr>
            <a:xfrm flipH="1">
              <a:off x="6899322" y="4035427"/>
              <a:ext cx="441887" cy="299924"/>
            </a:xfrm>
            <a:custGeom>
              <a:avLst/>
              <a:gdLst/>
              <a:ahLst/>
              <a:cxnLst/>
              <a:rect l="l" t="t" r="r" b="b"/>
              <a:pathLst>
                <a:path w="11436" h="7762" extrusionOk="0">
                  <a:moveTo>
                    <a:pt x="3949" y="1"/>
                  </a:moveTo>
                  <a:lnTo>
                    <a:pt x="0" y="2534"/>
                  </a:lnTo>
                  <a:lnTo>
                    <a:pt x="1826" y="3767"/>
                  </a:lnTo>
                  <a:cubicBezTo>
                    <a:pt x="1826" y="3767"/>
                    <a:pt x="4451" y="4201"/>
                    <a:pt x="5456" y="6392"/>
                  </a:cubicBezTo>
                  <a:lnTo>
                    <a:pt x="7533" y="7761"/>
                  </a:lnTo>
                  <a:lnTo>
                    <a:pt x="8765" y="6917"/>
                  </a:lnTo>
                  <a:lnTo>
                    <a:pt x="10454" y="5798"/>
                  </a:lnTo>
                  <a:lnTo>
                    <a:pt x="11436" y="5159"/>
                  </a:lnTo>
                  <a:lnTo>
                    <a:pt x="8400" y="3173"/>
                  </a:lnTo>
                  <a:cubicBezTo>
                    <a:pt x="8400" y="3173"/>
                    <a:pt x="6757" y="3036"/>
                    <a:pt x="5821" y="1165"/>
                  </a:cubicBezTo>
                  <a:lnTo>
                    <a:pt x="3949" y="1"/>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4"/>
            <p:cNvSpPr/>
            <p:nvPr/>
          </p:nvSpPr>
          <p:spPr>
            <a:xfrm flipH="1">
              <a:off x="6899322" y="4234771"/>
              <a:ext cx="150851" cy="155256"/>
            </a:xfrm>
            <a:custGeom>
              <a:avLst/>
              <a:gdLst/>
              <a:ahLst/>
              <a:cxnLst/>
              <a:rect l="l" t="t" r="r" b="b"/>
              <a:pathLst>
                <a:path w="3904" h="4018" extrusionOk="0">
                  <a:moveTo>
                    <a:pt x="3904" y="0"/>
                  </a:moveTo>
                  <a:lnTo>
                    <a:pt x="1" y="2602"/>
                  </a:lnTo>
                  <a:lnTo>
                    <a:pt x="1" y="4017"/>
                  </a:lnTo>
                  <a:lnTo>
                    <a:pt x="3904" y="1370"/>
                  </a:lnTo>
                  <a:lnTo>
                    <a:pt x="3904" y="0"/>
                  </a:ln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4"/>
            <p:cNvSpPr/>
            <p:nvPr/>
          </p:nvSpPr>
          <p:spPr>
            <a:xfrm flipH="1">
              <a:off x="6937228" y="4088673"/>
              <a:ext cx="326353" cy="214027"/>
            </a:xfrm>
            <a:custGeom>
              <a:avLst/>
              <a:gdLst/>
              <a:ahLst/>
              <a:cxnLst/>
              <a:rect l="l" t="t" r="r" b="b"/>
              <a:pathLst>
                <a:path w="8446" h="5539" extrusionOk="0">
                  <a:moveTo>
                    <a:pt x="1548" y="0"/>
                  </a:moveTo>
                  <a:cubicBezTo>
                    <a:pt x="1184" y="0"/>
                    <a:pt x="786" y="81"/>
                    <a:pt x="388" y="335"/>
                  </a:cubicBezTo>
                  <a:cubicBezTo>
                    <a:pt x="251" y="426"/>
                    <a:pt x="114" y="540"/>
                    <a:pt x="0" y="677"/>
                  </a:cubicBezTo>
                  <a:lnTo>
                    <a:pt x="6756" y="5539"/>
                  </a:lnTo>
                  <a:lnTo>
                    <a:pt x="7144" y="5311"/>
                  </a:lnTo>
                  <a:lnTo>
                    <a:pt x="8445" y="4420"/>
                  </a:lnTo>
                  <a:lnTo>
                    <a:pt x="3082" y="517"/>
                  </a:lnTo>
                  <a:cubicBezTo>
                    <a:pt x="2716" y="243"/>
                    <a:pt x="2283" y="61"/>
                    <a:pt x="1826" y="15"/>
                  </a:cubicBezTo>
                  <a:cubicBezTo>
                    <a:pt x="1736" y="6"/>
                    <a:pt x="1644" y="0"/>
                    <a:pt x="1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4"/>
            <p:cNvSpPr/>
            <p:nvPr/>
          </p:nvSpPr>
          <p:spPr>
            <a:xfrm flipH="1">
              <a:off x="6987499" y="4101578"/>
              <a:ext cx="276083" cy="201121"/>
            </a:xfrm>
            <a:custGeom>
              <a:avLst/>
              <a:gdLst/>
              <a:ahLst/>
              <a:cxnLst/>
              <a:rect l="l" t="t" r="r" b="b"/>
              <a:pathLst>
                <a:path w="7145" h="5205" extrusionOk="0">
                  <a:moveTo>
                    <a:pt x="388" y="1"/>
                  </a:moveTo>
                  <a:cubicBezTo>
                    <a:pt x="251" y="92"/>
                    <a:pt x="137" y="206"/>
                    <a:pt x="0" y="343"/>
                  </a:cubicBezTo>
                  <a:lnTo>
                    <a:pt x="6756" y="5205"/>
                  </a:lnTo>
                  <a:lnTo>
                    <a:pt x="7144" y="4977"/>
                  </a:lnTo>
                  <a:lnTo>
                    <a:pt x="38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14"/>
          <p:cNvGrpSpPr/>
          <p:nvPr/>
        </p:nvGrpSpPr>
        <p:grpSpPr>
          <a:xfrm>
            <a:off x="7259794" y="2152870"/>
            <a:ext cx="1317413" cy="2679105"/>
            <a:chOff x="7260027" y="1807599"/>
            <a:chExt cx="1178365" cy="2396337"/>
          </a:xfrm>
        </p:grpSpPr>
        <p:sp>
          <p:nvSpPr>
            <p:cNvPr id="3460" name="Google Shape;3460;p14"/>
            <p:cNvSpPr/>
            <p:nvPr/>
          </p:nvSpPr>
          <p:spPr>
            <a:xfrm flipH="1">
              <a:off x="7285607" y="2633993"/>
              <a:ext cx="1125429" cy="107651"/>
            </a:xfrm>
            <a:custGeom>
              <a:avLst/>
              <a:gdLst/>
              <a:ahLst/>
              <a:cxnLst/>
              <a:rect l="l" t="t" r="r" b="b"/>
              <a:pathLst>
                <a:path w="29126" h="2786" extrusionOk="0">
                  <a:moveTo>
                    <a:pt x="14563" y="0"/>
                  </a:moveTo>
                  <a:cubicBezTo>
                    <a:pt x="6528" y="0"/>
                    <a:pt x="0" y="617"/>
                    <a:pt x="0" y="1393"/>
                  </a:cubicBezTo>
                  <a:cubicBezTo>
                    <a:pt x="0" y="2146"/>
                    <a:pt x="6528" y="2785"/>
                    <a:pt x="14563" y="2785"/>
                  </a:cubicBezTo>
                  <a:cubicBezTo>
                    <a:pt x="22620" y="2785"/>
                    <a:pt x="29125" y="2146"/>
                    <a:pt x="29125" y="1393"/>
                  </a:cubicBezTo>
                  <a:cubicBezTo>
                    <a:pt x="29125" y="617"/>
                    <a:pt x="22620" y="0"/>
                    <a:pt x="14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4"/>
            <p:cNvSpPr/>
            <p:nvPr/>
          </p:nvSpPr>
          <p:spPr>
            <a:xfrm flipH="1">
              <a:off x="7486689" y="1856865"/>
              <a:ext cx="113833" cy="107728"/>
            </a:xfrm>
            <a:custGeom>
              <a:avLst/>
              <a:gdLst/>
              <a:ahLst/>
              <a:cxnLst/>
              <a:rect l="l" t="t" r="r" b="b"/>
              <a:pathLst>
                <a:path w="2946" h="2788" extrusionOk="0">
                  <a:moveTo>
                    <a:pt x="1482" y="1"/>
                  </a:moveTo>
                  <a:cubicBezTo>
                    <a:pt x="899" y="1"/>
                    <a:pt x="392" y="405"/>
                    <a:pt x="252" y="985"/>
                  </a:cubicBezTo>
                  <a:lnTo>
                    <a:pt x="1" y="2263"/>
                  </a:lnTo>
                  <a:lnTo>
                    <a:pt x="2557" y="2788"/>
                  </a:lnTo>
                  <a:lnTo>
                    <a:pt x="2808" y="1510"/>
                  </a:lnTo>
                  <a:cubicBezTo>
                    <a:pt x="2945" y="848"/>
                    <a:pt x="2512" y="186"/>
                    <a:pt x="1850" y="49"/>
                  </a:cubicBezTo>
                  <a:lnTo>
                    <a:pt x="1736" y="26"/>
                  </a:lnTo>
                  <a:cubicBezTo>
                    <a:pt x="1650" y="9"/>
                    <a:pt x="1566" y="1"/>
                    <a:pt x="1482"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4"/>
            <p:cNvSpPr/>
            <p:nvPr/>
          </p:nvSpPr>
          <p:spPr>
            <a:xfrm flipH="1">
              <a:off x="7895925" y="3856408"/>
              <a:ext cx="97952" cy="211709"/>
            </a:xfrm>
            <a:custGeom>
              <a:avLst/>
              <a:gdLst/>
              <a:ahLst/>
              <a:cxnLst/>
              <a:rect l="l" t="t" r="r" b="b"/>
              <a:pathLst>
                <a:path w="2535" h="5479" extrusionOk="0">
                  <a:moveTo>
                    <a:pt x="1" y="0"/>
                  </a:moveTo>
                  <a:lnTo>
                    <a:pt x="183" y="5478"/>
                  </a:lnTo>
                  <a:lnTo>
                    <a:pt x="2534" y="525"/>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4"/>
            <p:cNvSpPr/>
            <p:nvPr/>
          </p:nvSpPr>
          <p:spPr>
            <a:xfrm flipH="1">
              <a:off x="7947123" y="3974298"/>
              <a:ext cx="42349" cy="93818"/>
            </a:xfrm>
            <a:custGeom>
              <a:avLst/>
              <a:gdLst/>
              <a:ahLst/>
              <a:cxnLst/>
              <a:rect l="l" t="t" r="r" b="b"/>
              <a:pathLst>
                <a:path w="1096" h="2428" extrusionOk="0">
                  <a:moveTo>
                    <a:pt x="324" y="0"/>
                  </a:moveTo>
                  <a:cubicBezTo>
                    <a:pt x="154" y="0"/>
                    <a:pt x="17" y="43"/>
                    <a:pt x="1" y="145"/>
                  </a:cubicBezTo>
                  <a:lnTo>
                    <a:pt x="69" y="2427"/>
                  </a:lnTo>
                  <a:lnTo>
                    <a:pt x="1051" y="350"/>
                  </a:lnTo>
                  <a:cubicBezTo>
                    <a:pt x="1096" y="155"/>
                    <a:pt x="649" y="0"/>
                    <a:pt x="324"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4"/>
            <p:cNvSpPr/>
            <p:nvPr/>
          </p:nvSpPr>
          <p:spPr>
            <a:xfrm flipH="1">
              <a:off x="7553729" y="2045699"/>
              <a:ext cx="410164" cy="1839264"/>
            </a:xfrm>
            <a:custGeom>
              <a:avLst/>
              <a:gdLst/>
              <a:ahLst/>
              <a:cxnLst/>
              <a:rect l="l" t="t" r="r" b="b"/>
              <a:pathLst>
                <a:path w="10615" h="47600" extrusionOk="0">
                  <a:moveTo>
                    <a:pt x="9747" y="1"/>
                  </a:moveTo>
                  <a:lnTo>
                    <a:pt x="69" y="47067"/>
                  </a:lnTo>
                  <a:cubicBezTo>
                    <a:pt x="1" y="47295"/>
                    <a:pt x="161" y="47546"/>
                    <a:pt x="389" y="47592"/>
                  </a:cubicBezTo>
                  <a:cubicBezTo>
                    <a:pt x="418" y="47597"/>
                    <a:pt x="447" y="47599"/>
                    <a:pt x="475" y="47599"/>
                  </a:cubicBezTo>
                  <a:cubicBezTo>
                    <a:pt x="690" y="47599"/>
                    <a:pt x="873" y="47451"/>
                    <a:pt x="914" y="47249"/>
                  </a:cubicBezTo>
                  <a:lnTo>
                    <a:pt x="10615" y="184"/>
                  </a:lnTo>
                  <a:lnTo>
                    <a:pt x="97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4"/>
            <p:cNvSpPr/>
            <p:nvPr/>
          </p:nvSpPr>
          <p:spPr>
            <a:xfrm flipH="1">
              <a:off x="7522856" y="2052770"/>
              <a:ext cx="407497" cy="1838375"/>
            </a:xfrm>
            <a:custGeom>
              <a:avLst/>
              <a:gdLst/>
              <a:ahLst/>
              <a:cxnLst/>
              <a:rect l="l" t="t" r="r" b="b"/>
              <a:pathLst>
                <a:path w="10546" h="47577" extrusionOk="0">
                  <a:moveTo>
                    <a:pt x="9724" y="1"/>
                  </a:moveTo>
                  <a:lnTo>
                    <a:pt x="46" y="47021"/>
                  </a:lnTo>
                  <a:cubicBezTo>
                    <a:pt x="0" y="47272"/>
                    <a:pt x="137" y="47523"/>
                    <a:pt x="388" y="47568"/>
                  </a:cubicBezTo>
                  <a:cubicBezTo>
                    <a:pt x="414" y="47574"/>
                    <a:pt x="441" y="47576"/>
                    <a:pt x="467" y="47576"/>
                  </a:cubicBezTo>
                  <a:cubicBezTo>
                    <a:pt x="666" y="47576"/>
                    <a:pt x="850" y="47425"/>
                    <a:pt x="890" y="47203"/>
                  </a:cubicBezTo>
                  <a:lnTo>
                    <a:pt x="10545" y="389"/>
                  </a:lnTo>
                  <a:lnTo>
                    <a:pt x="9724"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4"/>
            <p:cNvSpPr/>
            <p:nvPr/>
          </p:nvSpPr>
          <p:spPr>
            <a:xfrm flipH="1">
              <a:off x="7587230" y="2045699"/>
              <a:ext cx="409275" cy="1832193"/>
            </a:xfrm>
            <a:custGeom>
              <a:avLst/>
              <a:gdLst/>
              <a:ahLst/>
              <a:cxnLst/>
              <a:rect l="l" t="t" r="r" b="b"/>
              <a:pathLst>
                <a:path w="10592" h="47417" extrusionOk="0">
                  <a:moveTo>
                    <a:pt x="10591" y="1"/>
                  </a:moveTo>
                  <a:lnTo>
                    <a:pt x="9701" y="47"/>
                  </a:lnTo>
                  <a:lnTo>
                    <a:pt x="69" y="46861"/>
                  </a:lnTo>
                  <a:cubicBezTo>
                    <a:pt x="0" y="47112"/>
                    <a:pt x="160" y="47363"/>
                    <a:pt x="388" y="47409"/>
                  </a:cubicBezTo>
                  <a:cubicBezTo>
                    <a:pt x="414" y="47414"/>
                    <a:pt x="441" y="47417"/>
                    <a:pt x="467" y="47417"/>
                  </a:cubicBezTo>
                  <a:cubicBezTo>
                    <a:pt x="671" y="47417"/>
                    <a:pt x="873" y="47266"/>
                    <a:pt x="913" y="47044"/>
                  </a:cubicBezTo>
                  <a:lnTo>
                    <a:pt x="10591"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4"/>
            <p:cNvSpPr/>
            <p:nvPr/>
          </p:nvSpPr>
          <p:spPr>
            <a:xfrm flipH="1">
              <a:off x="7495499" y="1916718"/>
              <a:ext cx="131453" cy="176662"/>
            </a:xfrm>
            <a:custGeom>
              <a:avLst/>
              <a:gdLst/>
              <a:ahLst/>
              <a:cxnLst/>
              <a:rect l="l" t="t" r="r" b="b"/>
              <a:pathLst>
                <a:path w="3402" h="4572"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cubicBezTo>
                    <a:pt x="1963" y="4206"/>
                    <a:pt x="2579" y="4435"/>
                    <a:pt x="2557" y="4571"/>
                  </a:cubicBezTo>
                  <a:lnTo>
                    <a:pt x="3355" y="623"/>
                  </a:lnTo>
                  <a:cubicBezTo>
                    <a:pt x="3401" y="463"/>
                    <a:pt x="2785" y="258"/>
                    <a:pt x="2146" y="121"/>
                  </a:cubicBezTo>
                  <a:cubicBezTo>
                    <a:pt x="1917" y="75"/>
                    <a:pt x="1689" y="52"/>
                    <a:pt x="1484" y="29"/>
                  </a:cubicBezTo>
                  <a:cubicBezTo>
                    <a:pt x="1342" y="12"/>
                    <a:pt x="1211" y="1"/>
                    <a:pt x="1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4"/>
            <p:cNvSpPr/>
            <p:nvPr/>
          </p:nvSpPr>
          <p:spPr>
            <a:xfrm flipH="1">
              <a:off x="7544031" y="1916718"/>
              <a:ext cx="82921" cy="158154"/>
            </a:xfrm>
            <a:custGeom>
              <a:avLst/>
              <a:gdLst/>
              <a:ahLst/>
              <a:cxnLst/>
              <a:rect l="l" t="t" r="r" b="b"/>
              <a:pathLst>
                <a:path w="2146" h="4093"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lnTo>
                    <a:pt x="2146" y="121"/>
                  </a:lnTo>
                  <a:cubicBezTo>
                    <a:pt x="1917" y="75"/>
                    <a:pt x="1689" y="52"/>
                    <a:pt x="1484" y="29"/>
                  </a:cubicBezTo>
                  <a:cubicBezTo>
                    <a:pt x="1342" y="12"/>
                    <a:pt x="1211"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4"/>
            <p:cNvSpPr/>
            <p:nvPr/>
          </p:nvSpPr>
          <p:spPr>
            <a:xfrm flipH="1">
              <a:off x="7822741" y="3886392"/>
              <a:ext cx="98802" cy="211709"/>
            </a:xfrm>
            <a:custGeom>
              <a:avLst/>
              <a:gdLst/>
              <a:ahLst/>
              <a:cxnLst/>
              <a:rect l="l" t="t" r="r" b="b"/>
              <a:pathLst>
                <a:path w="2557" h="5479" extrusionOk="0">
                  <a:moveTo>
                    <a:pt x="2557" y="0"/>
                  </a:moveTo>
                  <a:lnTo>
                    <a:pt x="0" y="480"/>
                  </a:lnTo>
                  <a:lnTo>
                    <a:pt x="2260" y="5478"/>
                  </a:lnTo>
                  <a:lnTo>
                    <a:pt x="255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4"/>
            <p:cNvSpPr/>
            <p:nvPr/>
          </p:nvSpPr>
          <p:spPr>
            <a:xfrm flipH="1">
              <a:off x="7828885" y="4004283"/>
              <a:ext cx="43238" cy="93818"/>
            </a:xfrm>
            <a:custGeom>
              <a:avLst/>
              <a:gdLst/>
              <a:ahLst/>
              <a:cxnLst/>
              <a:rect l="l" t="t" r="r" b="b"/>
              <a:pathLst>
                <a:path w="1119" h="2428" extrusionOk="0">
                  <a:moveTo>
                    <a:pt x="778" y="0"/>
                  </a:moveTo>
                  <a:cubicBezTo>
                    <a:pt x="447" y="0"/>
                    <a:pt x="0" y="155"/>
                    <a:pt x="45" y="350"/>
                  </a:cubicBezTo>
                  <a:lnTo>
                    <a:pt x="981" y="2427"/>
                  </a:lnTo>
                  <a:lnTo>
                    <a:pt x="1118" y="145"/>
                  </a:lnTo>
                  <a:cubicBezTo>
                    <a:pt x="1095" y="43"/>
                    <a:pt x="952" y="0"/>
                    <a:pt x="778"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4"/>
            <p:cNvSpPr/>
            <p:nvPr/>
          </p:nvSpPr>
          <p:spPr>
            <a:xfrm flipH="1">
              <a:off x="7853615" y="1879006"/>
              <a:ext cx="414530" cy="2035053"/>
            </a:xfrm>
            <a:custGeom>
              <a:avLst/>
              <a:gdLst/>
              <a:ahLst/>
              <a:cxnLst/>
              <a:rect l="l" t="t" r="r" b="b"/>
              <a:pathLst>
                <a:path w="10728" h="52667" extrusionOk="0">
                  <a:moveTo>
                    <a:pt x="867" y="1"/>
                  </a:moveTo>
                  <a:lnTo>
                    <a:pt x="0" y="161"/>
                  </a:lnTo>
                  <a:lnTo>
                    <a:pt x="9838" y="52316"/>
                  </a:lnTo>
                  <a:cubicBezTo>
                    <a:pt x="9878" y="52518"/>
                    <a:pt x="10061" y="52667"/>
                    <a:pt x="10261" y="52667"/>
                  </a:cubicBezTo>
                  <a:cubicBezTo>
                    <a:pt x="10287" y="52667"/>
                    <a:pt x="10314" y="52664"/>
                    <a:pt x="10340" y="52659"/>
                  </a:cubicBezTo>
                  <a:cubicBezTo>
                    <a:pt x="10568" y="52613"/>
                    <a:pt x="10728" y="52385"/>
                    <a:pt x="10682" y="52157"/>
                  </a:cubicBezTo>
                  <a:lnTo>
                    <a:pt x="86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4"/>
            <p:cNvSpPr/>
            <p:nvPr/>
          </p:nvSpPr>
          <p:spPr>
            <a:xfrm flipH="1">
              <a:off x="7820964" y="1879006"/>
              <a:ext cx="413680" cy="2028870"/>
            </a:xfrm>
            <a:custGeom>
              <a:avLst/>
              <a:gdLst/>
              <a:ahLst/>
              <a:cxnLst/>
              <a:rect l="l" t="t" r="r" b="b"/>
              <a:pathLst>
                <a:path w="10706" h="52507" extrusionOk="0">
                  <a:moveTo>
                    <a:pt x="0" y="1"/>
                  </a:moveTo>
                  <a:lnTo>
                    <a:pt x="9815" y="52111"/>
                  </a:lnTo>
                  <a:cubicBezTo>
                    <a:pt x="9856" y="52336"/>
                    <a:pt x="10044" y="52506"/>
                    <a:pt x="10247" y="52506"/>
                  </a:cubicBezTo>
                  <a:cubicBezTo>
                    <a:pt x="10270" y="52506"/>
                    <a:pt x="10294" y="52504"/>
                    <a:pt x="10317" y="52499"/>
                  </a:cubicBezTo>
                  <a:cubicBezTo>
                    <a:pt x="10569" y="52453"/>
                    <a:pt x="10706" y="52202"/>
                    <a:pt x="10660" y="51951"/>
                  </a:cubicBezTo>
                  <a:lnTo>
                    <a:pt x="891" y="69"/>
                  </a:lnTo>
                  <a:lnTo>
                    <a:pt x="0"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4"/>
            <p:cNvSpPr/>
            <p:nvPr/>
          </p:nvSpPr>
          <p:spPr>
            <a:xfrm flipH="1">
              <a:off x="7886227" y="1885188"/>
              <a:ext cx="412791" cy="2035053"/>
            </a:xfrm>
            <a:custGeom>
              <a:avLst/>
              <a:gdLst/>
              <a:ahLst/>
              <a:cxnLst/>
              <a:rect l="l" t="t" r="r" b="b"/>
              <a:pathLst>
                <a:path w="10683" h="52667" extrusionOk="0">
                  <a:moveTo>
                    <a:pt x="799" y="1"/>
                  </a:moveTo>
                  <a:lnTo>
                    <a:pt x="0" y="389"/>
                  </a:lnTo>
                  <a:lnTo>
                    <a:pt x="9769" y="52271"/>
                  </a:lnTo>
                  <a:cubicBezTo>
                    <a:pt x="9810" y="52513"/>
                    <a:pt x="9994" y="52666"/>
                    <a:pt x="10210" y="52666"/>
                  </a:cubicBezTo>
                  <a:cubicBezTo>
                    <a:pt x="10237" y="52666"/>
                    <a:pt x="10266" y="52664"/>
                    <a:pt x="10294" y="52659"/>
                  </a:cubicBezTo>
                  <a:cubicBezTo>
                    <a:pt x="10523" y="52613"/>
                    <a:pt x="10682" y="52385"/>
                    <a:pt x="10614" y="52111"/>
                  </a:cubicBezTo>
                  <a:lnTo>
                    <a:pt x="799"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4"/>
            <p:cNvSpPr/>
            <p:nvPr/>
          </p:nvSpPr>
          <p:spPr>
            <a:xfrm flipH="1">
              <a:off x="8165826" y="1879006"/>
              <a:ext cx="133192" cy="202899"/>
            </a:xfrm>
            <a:custGeom>
              <a:avLst/>
              <a:gdLst/>
              <a:ahLst/>
              <a:cxnLst/>
              <a:rect l="l" t="t" r="r" b="b"/>
              <a:pathLst>
                <a:path w="3447" h="5251" extrusionOk="0">
                  <a:moveTo>
                    <a:pt x="1666" y="1"/>
                  </a:moveTo>
                  <a:lnTo>
                    <a:pt x="799" y="161"/>
                  </a:lnTo>
                  <a:lnTo>
                    <a:pt x="616" y="252"/>
                  </a:lnTo>
                  <a:lnTo>
                    <a:pt x="0" y="549"/>
                  </a:lnTo>
                  <a:lnTo>
                    <a:pt x="890" y="5251"/>
                  </a:lnTo>
                  <a:lnTo>
                    <a:pt x="1484" y="4954"/>
                  </a:lnTo>
                  <a:lnTo>
                    <a:pt x="1689" y="4863"/>
                  </a:lnTo>
                  <a:lnTo>
                    <a:pt x="2557" y="4703"/>
                  </a:lnTo>
                  <a:lnTo>
                    <a:pt x="3447" y="4771"/>
                  </a:lnTo>
                  <a:lnTo>
                    <a:pt x="2557" y="69"/>
                  </a:lnTo>
                  <a:lnTo>
                    <a:pt x="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4"/>
            <p:cNvSpPr/>
            <p:nvPr/>
          </p:nvSpPr>
          <p:spPr>
            <a:xfrm flipH="1">
              <a:off x="8216985" y="1882561"/>
              <a:ext cx="82033" cy="199344"/>
            </a:xfrm>
            <a:custGeom>
              <a:avLst/>
              <a:gdLst/>
              <a:ahLst/>
              <a:cxnLst/>
              <a:rect l="l" t="t" r="r" b="b"/>
              <a:pathLst>
                <a:path w="2123" h="5159" extrusionOk="0">
                  <a:moveTo>
                    <a:pt x="1233" y="0"/>
                  </a:moveTo>
                  <a:lnTo>
                    <a:pt x="799" y="69"/>
                  </a:lnTo>
                  <a:lnTo>
                    <a:pt x="616" y="160"/>
                  </a:lnTo>
                  <a:lnTo>
                    <a:pt x="0" y="457"/>
                  </a:lnTo>
                  <a:lnTo>
                    <a:pt x="890" y="5159"/>
                  </a:lnTo>
                  <a:lnTo>
                    <a:pt x="1484" y="4862"/>
                  </a:lnTo>
                  <a:lnTo>
                    <a:pt x="1689" y="4771"/>
                  </a:lnTo>
                  <a:lnTo>
                    <a:pt x="2123" y="4702"/>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4"/>
            <p:cNvSpPr/>
            <p:nvPr/>
          </p:nvSpPr>
          <p:spPr>
            <a:xfrm flipH="1">
              <a:off x="8165826" y="2032484"/>
              <a:ext cx="104096" cy="49421"/>
            </a:xfrm>
            <a:custGeom>
              <a:avLst/>
              <a:gdLst/>
              <a:ahLst/>
              <a:cxnLst/>
              <a:rect l="l" t="t" r="r" b="b"/>
              <a:pathLst>
                <a:path w="2694" h="1279" extrusionOk="0">
                  <a:moveTo>
                    <a:pt x="1667" y="1"/>
                  </a:moveTo>
                  <a:lnTo>
                    <a:pt x="799" y="160"/>
                  </a:lnTo>
                  <a:lnTo>
                    <a:pt x="0" y="548"/>
                  </a:lnTo>
                  <a:lnTo>
                    <a:pt x="137" y="1279"/>
                  </a:lnTo>
                  <a:lnTo>
                    <a:pt x="936" y="891"/>
                  </a:lnTo>
                  <a:lnTo>
                    <a:pt x="1804" y="731"/>
                  </a:lnTo>
                  <a:lnTo>
                    <a:pt x="2694" y="799"/>
                  </a:lnTo>
                  <a:lnTo>
                    <a:pt x="2557" y="69"/>
                  </a:lnTo>
                  <a:lnTo>
                    <a:pt x="166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4"/>
            <p:cNvSpPr/>
            <p:nvPr/>
          </p:nvSpPr>
          <p:spPr>
            <a:xfrm flipH="1">
              <a:off x="7760106" y="1807599"/>
              <a:ext cx="100580" cy="209931"/>
            </a:xfrm>
            <a:custGeom>
              <a:avLst/>
              <a:gdLst/>
              <a:ahLst/>
              <a:cxnLst/>
              <a:rect l="l" t="t" r="r" b="b"/>
              <a:pathLst>
                <a:path w="2603" h="5433" extrusionOk="0">
                  <a:moveTo>
                    <a:pt x="1826" y="0"/>
                  </a:moveTo>
                  <a:lnTo>
                    <a:pt x="0" y="5159"/>
                  </a:lnTo>
                  <a:lnTo>
                    <a:pt x="2602" y="5433"/>
                  </a:lnTo>
                  <a:lnTo>
                    <a:pt x="1826"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4"/>
            <p:cNvSpPr/>
            <p:nvPr/>
          </p:nvSpPr>
          <p:spPr>
            <a:xfrm flipH="1">
              <a:off x="7777764" y="1807599"/>
              <a:ext cx="42504" cy="94320"/>
            </a:xfrm>
            <a:custGeom>
              <a:avLst/>
              <a:gdLst/>
              <a:ahLst/>
              <a:cxnLst/>
              <a:rect l="l" t="t" r="r" b="b"/>
              <a:pathLst>
                <a:path w="1100" h="2441" extrusionOk="0">
                  <a:moveTo>
                    <a:pt x="780" y="0"/>
                  </a:moveTo>
                  <a:lnTo>
                    <a:pt x="27" y="2146"/>
                  </a:lnTo>
                  <a:cubicBezTo>
                    <a:pt x="1" y="2332"/>
                    <a:pt x="360" y="2440"/>
                    <a:pt x="670" y="2440"/>
                  </a:cubicBezTo>
                  <a:cubicBezTo>
                    <a:pt x="893" y="2440"/>
                    <a:pt x="1090" y="2384"/>
                    <a:pt x="1100" y="2260"/>
                  </a:cubicBez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4"/>
            <p:cNvSpPr/>
            <p:nvPr/>
          </p:nvSpPr>
          <p:spPr>
            <a:xfrm flipH="1">
              <a:off x="7792757" y="1993612"/>
              <a:ext cx="238138" cy="2058623"/>
            </a:xfrm>
            <a:custGeom>
              <a:avLst/>
              <a:gdLst/>
              <a:ahLst/>
              <a:cxnLst/>
              <a:rect l="l" t="t" r="r" b="b"/>
              <a:pathLst>
                <a:path w="6163" h="53277" extrusionOk="0">
                  <a:moveTo>
                    <a:pt x="5713" y="0"/>
                  </a:moveTo>
                  <a:cubicBezTo>
                    <a:pt x="5499" y="0"/>
                    <a:pt x="5294" y="175"/>
                    <a:pt x="5273" y="390"/>
                  </a:cubicBezTo>
                  <a:lnTo>
                    <a:pt x="0" y="53208"/>
                  </a:lnTo>
                  <a:lnTo>
                    <a:pt x="867" y="53276"/>
                  </a:lnTo>
                  <a:lnTo>
                    <a:pt x="6140" y="482"/>
                  </a:lnTo>
                  <a:cubicBezTo>
                    <a:pt x="6163" y="253"/>
                    <a:pt x="5980" y="25"/>
                    <a:pt x="5752" y="2"/>
                  </a:cubicBezTo>
                  <a:cubicBezTo>
                    <a:pt x="5739" y="1"/>
                    <a:pt x="5726" y="0"/>
                    <a:pt x="5713" y="0"/>
                  </a:cubicBezTo>
                  <a:close/>
                </a:path>
              </a:pathLst>
            </a:custGeom>
            <a:solidFill>
              <a:srgbClr val="03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4"/>
            <p:cNvSpPr/>
            <p:nvPr/>
          </p:nvSpPr>
          <p:spPr>
            <a:xfrm flipH="1">
              <a:off x="7826257" y="1990946"/>
              <a:ext cx="237288" cy="2058623"/>
            </a:xfrm>
            <a:custGeom>
              <a:avLst/>
              <a:gdLst/>
              <a:ahLst/>
              <a:cxnLst/>
              <a:rect l="l" t="t" r="r" b="b"/>
              <a:pathLst>
                <a:path w="6141" h="53277" extrusionOk="0">
                  <a:moveTo>
                    <a:pt x="5691" y="1"/>
                  </a:moveTo>
                  <a:cubicBezTo>
                    <a:pt x="5476" y="1"/>
                    <a:pt x="5272" y="177"/>
                    <a:pt x="5250" y="414"/>
                  </a:cubicBezTo>
                  <a:lnTo>
                    <a:pt x="1" y="52957"/>
                  </a:lnTo>
                  <a:lnTo>
                    <a:pt x="845" y="53277"/>
                  </a:lnTo>
                  <a:lnTo>
                    <a:pt x="6118" y="505"/>
                  </a:lnTo>
                  <a:cubicBezTo>
                    <a:pt x="6141" y="254"/>
                    <a:pt x="5981" y="26"/>
                    <a:pt x="5730" y="3"/>
                  </a:cubicBezTo>
                  <a:cubicBezTo>
                    <a:pt x="5717" y="1"/>
                    <a:pt x="5704" y="1"/>
                    <a:pt x="5691" y="1"/>
                  </a:cubicBez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4"/>
            <p:cNvSpPr/>
            <p:nvPr/>
          </p:nvSpPr>
          <p:spPr>
            <a:xfrm flipH="1">
              <a:off x="7759217" y="1997128"/>
              <a:ext cx="238177" cy="2055107"/>
            </a:xfrm>
            <a:custGeom>
              <a:avLst/>
              <a:gdLst/>
              <a:ahLst/>
              <a:cxnLst/>
              <a:rect l="l" t="t" r="r" b="b"/>
              <a:pathLst>
                <a:path w="6164" h="53186" extrusionOk="0">
                  <a:moveTo>
                    <a:pt x="5714" y="1"/>
                  </a:moveTo>
                  <a:cubicBezTo>
                    <a:pt x="5481" y="1"/>
                    <a:pt x="5295" y="198"/>
                    <a:pt x="5273" y="436"/>
                  </a:cubicBezTo>
                  <a:lnTo>
                    <a:pt x="0" y="53185"/>
                  </a:lnTo>
                  <a:lnTo>
                    <a:pt x="891" y="53071"/>
                  </a:lnTo>
                  <a:lnTo>
                    <a:pt x="6140" y="528"/>
                  </a:lnTo>
                  <a:cubicBezTo>
                    <a:pt x="6163" y="254"/>
                    <a:pt x="5981" y="25"/>
                    <a:pt x="5752" y="3"/>
                  </a:cubicBezTo>
                  <a:cubicBezTo>
                    <a:pt x="5740" y="1"/>
                    <a:pt x="5727" y="1"/>
                    <a:pt x="5714" y="1"/>
                  </a:cubicBezTo>
                  <a:close/>
                </a:path>
              </a:pathLst>
            </a:custGeom>
            <a:solidFill>
              <a:srgbClr val="0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4"/>
            <p:cNvSpPr/>
            <p:nvPr/>
          </p:nvSpPr>
          <p:spPr>
            <a:xfrm flipH="1">
              <a:off x="7376449" y="3904901"/>
              <a:ext cx="945521" cy="299035"/>
            </a:xfrm>
            <a:custGeom>
              <a:avLst/>
              <a:gdLst/>
              <a:ahLst/>
              <a:cxnLst/>
              <a:rect l="l" t="t" r="r" b="b"/>
              <a:pathLst>
                <a:path w="24470" h="7739" extrusionOk="0">
                  <a:moveTo>
                    <a:pt x="12235" y="1"/>
                  </a:moveTo>
                  <a:cubicBezTo>
                    <a:pt x="6255" y="1"/>
                    <a:pt x="1347" y="1347"/>
                    <a:pt x="252" y="3105"/>
                  </a:cubicBezTo>
                  <a:cubicBezTo>
                    <a:pt x="69" y="3379"/>
                    <a:pt x="1" y="3675"/>
                    <a:pt x="24" y="3972"/>
                  </a:cubicBezTo>
                  <a:cubicBezTo>
                    <a:pt x="206" y="6072"/>
                    <a:pt x="5661" y="7738"/>
                    <a:pt x="12235" y="7738"/>
                  </a:cubicBezTo>
                  <a:cubicBezTo>
                    <a:pt x="18809" y="7738"/>
                    <a:pt x="24264" y="6072"/>
                    <a:pt x="24447" y="3972"/>
                  </a:cubicBezTo>
                  <a:cubicBezTo>
                    <a:pt x="24469" y="3675"/>
                    <a:pt x="24401" y="3379"/>
                    <a:pt x="24218" y="3105"/>
                  </a:cubicBezTo>
                  <a:cubicBezTo>
                    <a:pt x="23123" y="1347"/>
                    <a:pt x="18215" y="1"/>
                    <a:pt x="12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4"/>
            <p:cNvSpPr/>
            <p:nvPr/>
          </p:nvSpPr>
          <p:spPr>
            <a:xfrm flipH="1">
              <a:off x="7285607" y="2790098"/>
              <a:ext cx="1127206" cy="1360012"/>
            </a:xfrm>
            <a:custGeom>
              <a:avLst/>
              <a:gdLst/>
              <a:ahLst/>
              <a:cxnLst/>
              <a:rect l="l" t="t" r="r" b="b"/>
              <a:pathLst>
                <a:path w="29172" h="35197" extrusionOk="0">
                  <a:moveTo>
                    <a:pt x="1" y="0"/>
                  </a:moveTo>
                  <a:lnTo>
                    <a:pt x="92" y="1187"/>
                  </a:lnTo>
                  <a:lnTo>
                    <a:pt x="2603" y="31956"/>
                  </a:lnTo>
                  <a:cubicBezTo>
                    <a:pt x="2808" y="33622"/>
                    <a:pt x="7328" y="34969"/>
                    <a:pt x="13034" y="35174"/>
                  </a:cubicBezTo>
                  <a:cubicBezTo>
                    <a:pt x="13536" y="35197"/>
                    <a:pt x="14061" y="35197"/>
                    <a:pt x="14586" y="35197"/>
                  </a:cubicBezTo>
                  <a:cubicBezTo>
                    <a:pt x="21000" y="35197"/>
                    <a:pt x="26341" y="33782"/>
                    <a:pt x="26569" y="31956"/>
                  </a:cubicBezTo>
                  <a:lnTo>
                    <a:pt x="29171"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4"/>
            <p:cNvSpPr/>
            <p:nvPr/>
          </p:nvSpPr>
          <p:spPr>
            <a:xfrm flipH="1">
              <a:off x="7285607" y="2790098"/>
              <a:ext cx="1127206" cy="1360012"/>
            </a:xfrm>
            <a:custGeom>
              <a:avLst/>
              <a:gdLst/>
              <a:ahLst/>
              <a:cxnLst/>
              <a:rect l="l" t="t" r="r" b="b"/>
              <a:pathLst>
                <a:path w="29172" h="35197" extrusionOk="0">
                  <a:moveTo>
                    <a:pt x="1" y="0"/>
                  </a:moveTo>
                  <a:lnTo>
                    <a:pt x="92" y="1187"/>
                  </a:lnTo>
                  <a:cubicBezTo>
                    <a:pt x="2044" y="2003"/>
                    <a:pt x="5859" y="2954"/>
                    <a:pt x="13069" y="2954"/>
                  </a:cubicBezTo>
                  <a:cubicBezTo>
                    <a:pt x="16144" y="2954"/>
                    <a:pt x="19836" y="2781"/>
                    <a:pt x="24264" y="2351"/>
                  </a:cubicBezTo>
                  <a:lnTo>
                    <a:pt x="24264" y="2351"/>
                  </a:lnTo>
                  <a:cubicBezTo>
                    <a:pt x="24264" y="2352"/>
                    <a:pt x="24857" y="26706"/>
                    <a:pt x="13034" y="35174"/>
                  </a:cubicBezTo>
                  <a:cubicBezTo>
                    <a:pt x="13536" y="35197"/>
                    <a:pt x="14061" y="35197"/>
                    <a:pt x="14586" y="35197"/>
                  </a:cubicBezTo>
                  <a:cubicBezTo>
                    <a:pt x="21000" y="35197"/>
                    <a:pt x="26341" y="33782"/>
                    <a:pt x="26569" y="31956"/>
                  </a:cubicBezTo>
                  <a:lnTo>
                    <a:pt x="29171"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4"/>
            <p:cNvSpPr/>
            <p:nvPr/>
          </p:nvSpPr>
          <p:spPr>
            <a:xfrm flipH="1">
              <a:off x="7262693" y="2686041"/>
              <a:ext cx="1173033" cy="181724"/>
            </a:xfrm>
            <a:custGeom>
              <a:avLst/>
              <a:gdLst/>
              <a:ahLst/>
              <a:cxnLst/>
              <a:rect l="l" t="t" r="r" b="b"/>
              <a:pathLst>
                <a:path w="30358" h="4703" extrusionOk="0">
                  <a:moveTo>
                    <a:pt x="0" y="0"/>
                  </a:moveTo>
                  <a:lnTo>
                    <a:pt x="251" y="3059"/>
                  </a:lnTo>
                  <a:lnTo>
                    <a:pt x="274" y="3150"/>
                  </a:lnTo>
                  <a:cubicBezTo>
                    <a:pt x="754" y="4017"/>
                    <a:pt x="7259" y="4702"/>
                    <a:pt x="15179" y="4702"/>
                  </a:cubicBezTo>
                  <a:cubicBezTo>
                    <a:pt x="23351" y="4702"/>
                    <a:pt x="30038" y="3972"/>
                    <a:pt x="30107" y="3059"/>
                  </a:cubicBezTo>
                  <a:lnTo>
                    <a:pt x="30358" y="0"/>
                  </a:lnTo>
                  <a:lnTo>
                    <a:pt x="29445" y="0"/>
                  </a:lnTo>
                  <a:cubicBezTo>
                    <a:pt x="27710" y="525"/>
                    <a:pt x="22643" y="1118"/>
                    <a:pt x="15179" y="1118"/>
                  </a:cubicBezTo>
                  <a:cubicBezTo>
                    <a:pt x="7715" y="1118"/>
                    <a:pt x="2648" y="525"/>
                    <a:pt x="913" y="0"/>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4"/>
            <p:cNvSpPr/>
            <p:nvPr/>
          </p:nvSpPr>
          <p:spPr>
            <a:xfrm flipH="1">
              <a:off x="7739820" y="2619889"/>
              <a:ext cx="82960" cy="23841"/>
            </a:xfrm>
            <a:custGeom>
              <a:avLst/>
              <a:gdLst/>
              <a:ahLst/>
              <a:cxnLst/>
              <a:rect l="l" t="t" r="r" b="b"/>
              <a:pathLst>
                <a:path w="2147" h="617" extrusionOk="0">
                  <a:moveTo>
                    <a:pt x="69" y="0"/>
                  </a:moveTo>
                  <a:lnTo>
                    <a:pt x="1" y="594"/>
                  </a:lnTo>
                  <a:cubicBezTo>
                    <a:pt x="708" y="594"/>
                    <a:pt x="1370" y="594"/>
                    <a:pt x="2032" y="616"/>
                  </a:cubicBezTo>
                  <a:lnTo>
                    <a:pt x="2146" y="23"/>
                  </a:lnTo>
                  <a:cubicBezTo>
                    <a:pt x="1462" y="0"/>
                    <a:pt x="777" y="0"/>
                    <a:pt x="69"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4"/>
            <p:cNvSpPr/>
            <p:nvPr/>
          </p:nvSpPr>
          <p:spPr>
            <a:xfrm flipH="1">
              <a:off x="7921505" y="2619889"/>
              <a:ext cx="138524" cy="26468"/>
            </a:xfrm>
            <a:custGeom>
              <a:avLst/>
              <a:gdLst/>
              <a:ahLst/>
              <a:cxnLst/>
              <a:rect l="l" t="t" r="r" b="b"/>
              <a:pathLst>
                <a:path w="3585" h="685" extrusionOk="0">
                  <a:moveTo>
                    <a:pt x="3584" y="0"/>
                  </a:moveTo>
                  <a:lnTo>
                    <a:pt x="3584" y="0"/>
                  </a:lnTo>
                  <a:cubicBezTo>
                    <a:pt x="2329" y="23"/>
                    <a:pt x="1119" y="46"/>
                    <a:pt x="1" y="91"/>
                  </a:cubicBezTo>
                  <a:lnTo>
                    <a:pt x="92" y="685"/>
                  </a:lnTo>
                  <a:cubicBezTo>
                    <a:pt x="1165" y="639"/>
                    <a:pt x="2306" y="616"/>
                    <a:pt x="3516" y="594"/>
                  </a:cubicBezTo>
                  <a:lnTo>
                    <a:pt x="3584"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4"/>
            <p:cNvSpPr/>
            <p:nvPr/>
          </p:nvSpPr>
          <p:spPr>
            <a:xfrm flipH="1">
              <a:off x="7260027" y="2623405"/>
              <a:ext cx="1178365" cy="127937"/>
            </a:xfrm>
            <a:custGeom>
              <a:avLst/>
              <a:gdLst/>
              <a:ahLst/>
              <a:cxnLst/>
              <a:rect l="l" t="t" r="r" b="b"/>
              <a:pathLst>
                <a:path w="30496" h="3311" extrusionOk="0">
                  <a:moveTo>
                    <a:pt x="20726" y="0"/>
                  </a:moveTo>
                  <a:lnTo>
                    <a:pt x="20612" y="594"/>
                  </a:lnTo>
                  <a:cubicBezTo>
                    <a:pt x="25200" y="799"/>
                    <a:pt x="28281" y="1210"/>
                    <a:pt x="29514" y="1621"/>
                  </a:cubicBezTo>
                  <a:cubicBezTo>
                    <a:pt x="28190" y="2032"/>
                    <a:pt x="24949" y="2466"/>
                    <a:pt x="20178" y="2648"/>
                  </a:cubicBezTo>
                  <a:cubicBezTo>
                    <a:pt x="19608" y="2671"/>
                    <a:pt x="19014" y="2694"/>
                    <a:pt x="18398" y="2694"/>
                  </a:cubicBezTo>
                  <a:cubicBezTo>
                    <a:pt x="18101" y="2694"/>
                    <a:pt x="17805" y="2717"/>
                    <a:pt x="17508" y="2717"/>
                  </a:cubicBezTo>
                  <a:cubicBezTo>
                    <a:pt x="16914" y="2717"/>
                    <a:pt x="16321" y="2739"/>
                    <a:pt x="15705" y="2739"/>
                  </a:cubicBezTo>
                  <a:lnTo>
                    <a:pt x="14837" y="2739"/>
                  </a:lnTo>
                  <a:cubicBezTo>
                    <a:pt x="14244" y="2739"/>
                    <a:pt x="13650" y="2717"/>
                    <a:pt x="13080" y="2717"/>
                  </a:cubicBezTo>
                  <a:cubicBezTo>
                    <a:pt x="12098" y="2694"/>
                    <a:pt x="11162" y="2671"/>
                    <a:pt x="10272" y="2648"/>
                  </a:cubicBezTo>
                  <a:cubicBezTo>
                    <a:pt x="9975" y="2625"/>
                    <a:pt x="9679" y="2625"/>
                    <a:pt x="9382" y="2603"/>
                  </a:cubicBezTo>
                  <a:cubicBezTo>
                    <a:pt x="9085" y="2580"/>
                    <a:pt x="8789" y="2580"/>
                    <a:pt x="8492" y="2557"/>
                  </a:cubicBezTo>
                  <a:cubicBezTo>
                    <a:pt x="8195" y="2534"/>
                    <a:pt x="7898" y="2511"/>
                    <a:pt x="7602" y="2488"/>
                  </a:cubicBezTo>
                  <a:cubicBezTo>
                    <a:pt x="4315" y="2283"/>
                    <a:pt x="2032" y="1941"/>
                    <a:pt x="982" y="1621"/>
                  </a:cubicBezTo>
                  <a:cubicBezTo>
                    <a:pt x="1964" y="1302"/>
                    <a:pt x="4109" y="959"/>
                    <a:pt x="7259" y="731"/>
                  </a:cubicBezTo>
                  <a:lnTo>
                    <a:pt x="7168" y="160"/>
                  </a:lnTo>
                  <a:cubicBezTo>
                    <a:pt x="2854" y="457"/>
                    <a:pt x="1" y="1005"/>
                    <a:pt x="69" y="1621"/>
                  </a:cubicBezTo>
                  <a:cubicBezTo>
                    <a:pt x="115" y="2237"/>
                    <a:pt x="3196" y="2785"/>
                    <a:pt x="7716" y="3082"/>
                  </a:cubicBezTo>
                  <a:cubicBezTo>
                    <a:pt x="8012" y="3105"/>
                    <a:pt x="8309" y="3128"/>
                    <a:pt x="8606" y="3128"/>
                  </a:cubicBezTo>
                  <a:cubicBezTo>
                    <a:pt x="8903" y="3150"/>
                    <a:pt x="9199" y="3173"/>
                    <a:pt x="9496" y="3173"/>
                  </a:cubicBezTo>
                  <a:cubicBezTo>
                    <a:pt x="9793" y="3196"/>
                    <a:pt x="10090" y="3196"/>
                    <a:pt x="10386" y="3219"/>
                  </a:cubicBezTo>
                  <a:cubicBezTo>
                    <a:pt x="11231" y="3242"/>
                    <a:pt x="12121" y="3264"/>
                    <a:pt x="13034" y="3287"/>
                  </a:cubicBezTo>
                  <a:cubicBezTo>
                    <a:pt x="13605" y="3287"/>
                    <a:pt x="14198" y="3310"/>
                    <a:pt x="14769" y="3310"/>
                  </a:cubicBezTo>
                  <a:lnTo>
                    <a:pt x="15659" y="3310"/>
                  </a:lnTo>
                  <a:cubicBezTo>
                    <a:pt x="16230" y="3310"/>
                    <a:pt x="16823" y="3287"/>
                    <a:pt x="17394" y="3287"/>
                  </a:cubicBezTo>
                  <a:cubicBezTo>
                    <a:pt x="17690" y="3287"/>
                    <a:pt x="17987" y="3287"/>
                    <a:pt x="18284" y="3264"/>
                  </a:cubicBezTo>
                  <a:cubicBezTo>
                    <a:pt x="18900" y="3264"/>
                    <a:pt x="19494" y="3242"/>
                    <a:pt x="20064" y="3219"/>
                  </a:cubicBezTo>
                  <a:cubicBezTo>
                    <a:pt x="26044" y="2991"/>
                    <a:pt x="30381" y="2351"/>
                    <a:pt x="30427" y="1621"/>
                  </a:cubicBezTo>
                  <a:cubicBezTo>
                    <a:pt x="30495" y="891"/>
                    <a:pt x="26455" y="252"/>
                    <a:pt x="20726"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4"/>
            <p:cNvSpPr/>
            <p:nvPr/>
          </p:nvSpPr>
          <p:spPr>
            <a:xfrm flipH="1">
              <a:off x="7457748" y="3303083"/>
              <a:ext cx="782924" cy="528866"/>
            </a:xfrm>
            <a:custGeom>
              <a:avLst/>
              <a:gdLst/>
              <a:ahLst/>
              <a:cxnLst/>
              <a:rect l="l" t="t" r="r" b="b"/>
              <a:pathLst>
                <a:path w="20262" h="13687" extrusionOk="0">
                  <a:moveTo>
                    <a:pt x="759" y="1"/>
                  </a:moveTo>
                  <a:cubicBezTo>
                    <a:pt x="347" y="1"/>
                    <a:pt x="0" y="364"/>
                    <a:pt x="42" y="785"/>
                  </a:cubicBezTo>
                  <a:lnTo>
                    <a:pt x="704" y="11809"/>
                  </a:lnTo>
                  <a:cubicBezTo>
                    <a:pt x="727" y="12106"/>
                    <a:pt x="932" y="12380"/>
                    <a:pt x="1252" y="12471"/>
                  </a:cubicBezTo>
                  <a:cubicBezTo>
                    <a:pt x="4208" y="13282"/>
                    <a:pt x="7170" y="13687"/>
                    <a:pt x="10131" y="13687"/>
                  </a:cubicBezTo>
                  <a:cubicBezTo>
                    <a:pt x="13093" y="13687"/>
                    <a:pt x="16054" y="13282"/>
                    <a:pt x="19010" y="12471"/>
                  </a:cubicBezTo>
                  <a:cubicBezTo>
                    <a:pt x="19307" y="12380"/>
                    <a:pt x="19535" y="12106"/>
                    <a:pt x="19558" y="11809"/>
                  </a:cubicBezTo>
                  <a:lnTo>
                    <a:pt x="20220" y="785"/>
                  </a:lnTo>
                  <a:cubicBezTo>
                    <a:pt x="20262" y="364"/>
                    <a:pt x="19916" y="1"/>
                    <a:pt x="19503" y="1"/>
                  </a:cubicBezTo>
                  <a:cubicBezTo>
                    <a:pt x="19469" y="1"/>
                    <a:pt x="19434" y="3"/>
                    <a:pt x="19398" y="9"/>
                  </a:cubicBezTo>
                  <a:cubicBezTo>
                    <a:pt x="17721" y="237"/>
                    <a:pt x="13926" y="351"/>
                    <a:pt x="10131" y="351"/>
                  </a:cubicBezTo>
                  <a:cubicBezTo>
                    <a:pt x="6336" y="351"/>
                    <a:pt x="2542" y="237"/>
                    <a:pt x="864" y="9"/>
                  </a:cubicBezTo>
                  <a:cubicBezTo>
                    <a:pt x="829" y="3"/>
                    <a:pt x="793" y="1"/>
                    <a:pt x="759" y="1"/>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0" name="Google Shape;3490;p14"/>
          <p:cNvSpPr txBox="1">
            <a:spLocks noGrp="1"/>
          </p:cNvSpPr>
          <p:nvPr>
            <p:ph type="title"/>
          </p:nvPr>
        </p:nvSpPr>
        <p:spPr>
          <a:xfrm>
            <a:off x="2483400" y="1315725"/>
            <a:ext cx="4177200" cy="1449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0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91" name="Google Shape;3491;p14"/>
          <p:cNvSpPr txBox="1">
            <a:spLocks noGrp="1"/>
          </p:cNvSpPr>
          <p:nvPr>
            <p:ph type="subTitle" idx="1"/>
          </p:nvPr>
        </p:nvSpPr>
        <p:spPr>
          <a:xfrm>
            <a:off x="2978250" y="3086475"/>
            <a:ext cx="3187500" cy="741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E9FCE3"/>
        </a:solidFill>
        <a:effectLst/>
      </p:bgPr>
    </p:bg>
    <p:spTree>
      <p:nvGrpSpPr>
        <p:cNvPr id="1" name="Shape 3492"/>
        <p:cNvGrpSpPr/>
        <p:nvPr/>
      </p:nvGrpSpPr>
      <p:grpSpPr>
        <a:xfrm>
          <a:off x="0" y="0"/>
          <a:ext cx="0" cy="0"/>
          <a:chOff x="0" y="0"/>
          <a:chExt cx="0" cy="0"/>
        </a:xfrm>
      </p:grpSpPr>
      <p:grpSp>
        <p:nvGrpSpPr>
          <p:cNvPr id="3493" name="Google Shape;3493;p15"/>
          <p:cNvGrpSpPr/>
          <p:nvPr/>
        </p:nvGrpSpPr>
        <p:grpSpPr>
          <a:xfrm>
            <a:off x="-135456" y="-487"/>
            <a:ext cx="9537125" cy="5143678"/>
            <a:chOff x="-135450" y="773125"/>
            <a:chExt cx="7704900" cy="4155500"/>
          </a:xfrm>
        </p:grpSpPr>
        <p:sp>
          <p:nvSpPr>
            <p:cNvPr id="3494" name="Google Shape;3494;p15"/>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5"/>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5"/>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5"/>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5"/>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5"/>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5"/>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5"/>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5"/>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5"/>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5"/>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5"/>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5"/>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5"/>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5"/>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5"/>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5"/>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5"/>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5"/>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5"/>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5"/>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5"/>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5"/>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5"/>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5"/>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5"/>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5"/>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5"/>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5"/>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5"/>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5"/>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5"/>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5"/>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5"/>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5"/>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5"/>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5"/>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5"/>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5"/>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5"/>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5"/>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5"/>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5"/>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5"/>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5"/>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5"/>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5"/>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5"/>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5"/>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5"/>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5"/>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5"/>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5"/>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5"/>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5"/>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5"/>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5"/>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5"/>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5"/>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5"/>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5"/>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5"/>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5"/>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5"/>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5"/>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5"/>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5"/>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5"/>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5"/>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5"/>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5"/>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5"/>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5"/>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5"/>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5"/>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5"/>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5"/>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5"/>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5"/>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5"/>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5"/>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5"/>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5"/>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5"/>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5"/>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5"/>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5"/>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5"/>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5"/>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5"/>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5"/>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5"/>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5"/>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5"/>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5"/>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5"/>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5"/>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5"/>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5"/>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5"/>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5"/>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5"/>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5"/>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5"/>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5"/>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5"/>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5"/>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5"/>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5"/>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5"/>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5"/>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5"/>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5"/>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5"/>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5"/>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5"/>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5"/>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5"/>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5"/>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5"/>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5"/>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5"/>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5"/>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5"/>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5"/>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5"/>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5"/>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5"/>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5"/>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5"/>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5"/>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5"/>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5"/>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5"/>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5"/>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5"/>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5"/>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5"/>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5"/>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5"/>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5"/>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5"/>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5"/>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5"/>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5"/>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5"/>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5"/>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5"/>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5"/>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5"/>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5"/>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5"/>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5"/>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5"/>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5"/>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5"/>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5"/>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5"/>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5"/>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5"/>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5"/>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5"/>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5"/>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5"/>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5"/>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5"/>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5"/>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5"/>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5"/>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5"/>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5"/>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5"/>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5"/>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5"/>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5"/>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5"/>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5"/>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5"/>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5"/>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5"/>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5"/>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5"/>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5"/>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5"/>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5"/>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5"/>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5"/>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5"/>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5"/>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5"/>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5"/>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5"/>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5"/>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5"/>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5"/>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5"/>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5"/>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5"/>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5"/>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5"/>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5"/>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5"/>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5"/>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5"/>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5"/>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5"/>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5"/>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5"/>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5"/>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5"/>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5"/>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5"/>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5"/>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5"/>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5"/>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9" name="Google Shape;3749;p15"/>
          <p:cNvGrpSpPr/>
          <p:nvPr/>
        </p:nvGrpSpPr>
        <p:grpSpPr>
          <a:xfrm>
            <a:off x="5269376" y="333475"/>
            <a:ext cx="3637250" cy="4810025"/>
            <a:chOff x="1253900" y="443800"/>
            <a:chExt cx="3637250" cy="4810025"/>
          </a:xfrm>
        </p:grpSpPr>
        <p:sp>
          <p:nvSpPr>
            <p:cNvPr id="3750" name="Google Shape;3750;p15"/>
            <p:cNvSpPr/>
            <p:nvPr/>
          </p:nvSpPr>
          <p:spPr>
            <a:xfrm>
              <a:off x="3146125" y="3891650"/>
              <a:ext cx="1413575" cy="1362175"/>
            </a:xfrm>
            <a:custGeom>
              <a:avLst/>
              <a:gdLst/>
              <a:ahLst/>
              <a:cxnLst/>
              <a:rect l="l" t="t" r="r" b="b"/>
              <a:pathLst>
                <a:path w="56543" h="54487" extrusionOk="0">
                  <a:moveTo>
                    <a:pt x="5415" y="0"/>
                  </a:moveTo>
                  <a:lnTo>
                    <a:pt x="1" y="54487"/>
                  </a:lnTo>
                  <a:lnTo>
                    <a:pt x="18923" y="54487"/>
                  </a:lnTo>
                  <a:lnTo>
                    <a:pt x="25991" y="18171"/>
                  </a:lnTo>
                  <a:lnTo>
                    <a:pt x="33259" y="19073"/>
                  </a:lnTo>
                  <a:lnTo>
                    <a:pt x="33811" y="54487"/>
                  </a:lnTo>
                  <a:lnTo>
                    <a:pt x="52758" y="54487"/>
                  </a:lnTo>
                  <a:lnTo>
                    <a:pt x="56543" y="2431"/>
                  </a:lnTo>
                  <a:lnTo>
                    <a:pt x="5415" y="0"/>
                  </a:lnTo>
                  <a:close/>
                </a:path>
              </a:pathLst>
            </a:custGeom>
            <a:solidFill>
              <a:srgbClr val="92A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5"/>
            <p:cNvSpPr/>
            <p:nvPr/>
          </p:nvSpPr>
          <p:spPr>
            <a:xfrm>
              <a:off x="3268950" y="3891650"/>
              <a:ext cx="1290750" cy="251275"/>
            </a:xfrm>
            <a:custGeom>
              <a:avLst/>
              <a:gdLst/>
              <a:ahLst/>
              <a:cxnLst/>
              <a:rect l="l" t="t" r="r" b="b"/>
              <a:pathLst>
                <a:path w="51630" h="10051" extrusionOk="0">
                  <a:moveTo>
                    <a:pt x="502" y="0"/>
                  </a:moveTo>
                  <a:lnTo>
                    <a:pt x="0" y="4963"/>
                  </a:lnTo>
                  <a:cubicBezTo>
                    <a:pt x="2557" y="5213"/>
                    <a:pt x="5088" y="5664"/>
                    <a:pt x="7594" y="5990"/>
                  </a:cubicBezTo>
                  <a:cubicBezTo>
                    <a:pt x="11579" y="6516"/>
                    <a:pt x="15589" y="7068"/>
                    <a:pt x="19574" y="7569"/>
                  </a:cubicBezTo>
                  <a:cubicBezTo>
                    <a:pt x="27920" y="8622"/>
                    <a:pt x="36291" y="9298"/>
                    <a:pt x="44712" y="9750"/>
                  </a:cubicBezTo>
                  <a:cubicBezTo>
                    <a:pt x="46843" y="9850"/>
                    <a:pt x="48948" y="9950"/>
                    <a:pt x="51078" y="10050"/>
                  </a:cubicBezTo>
                  <a:lnTo>
                    <a:pt x="51630" y="2431"/>
                  </a:lnTo>
                  <a:lnTo>
                    <a:pt x="502" y="0"/>
                  </a:lnTo>
                  <a:close/>
                </a:path>
              </a:pathLst>
            </a:custGeom>
            <a:solidFill>
              <a:srgbClr val="84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5"/>
            <p:cNvSpPr/>
            <p:nvPr/>
          </p:nvSpPr>
          <p:spPr>
            <a:xfrm>
              <a:off x="3146125" y="4274475"/>
              <a:ext cx="649800" cy="979350"/>
            </a:xfrm>
            <a:custGeom>
              <a:avLst/>
              <a:gdLst/>
              <a:ahLst/>
              <a:cxnLst/>
              <a:rect l="l" t="t" r="r" b="b"/>
              <a:pathLst>
                <a:path w="25992" h="39174" extrusionOk="0">
                  <a:moveTo>
                    <a:pt x="3886" y="1"/>
                  </a:moveTo>
                  <a:lnTo>
                    <a:pt x="1" y="39174"/>
                  </a:lnTo>
                  <a:lnTo>
                    <a:pt x="18923" y="39174"/>
                  </a:lnTo>
                  <a:lnTo>
                    <a:pt x="25991" y="2858"/>
                  </a:lnTo>
                  <a:cubicBezTo>
                    <a:pt x="25991" y="2858"/>
                    <a:pt x="25966" y="2833"/>
                    <a:pt x="25916" y="2833"/>
                  </a:cubicBezTo>
                  <a:lnTo>
                    <a:pt x="3886" y="1"/>
                  </a:lnTo>
                  <a:close/>
                </a:path>
              </a:pathLst>
            </a:custGeom>
            <a:solidFill>
              <a:srgbClr val="848F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5"/>
            <p:cNvSpPr/>
            <p:nvPr/>
          </p:nvSpPr>
          <p:spPr>
            <a:xfrm>
              <a:off x="3844125" y="1659800"/>
              <a:ext cx="428600" cy="684875"/>
            </a:xfrm>
            <a:custGeom>
              <a:avLst/>
              <a:gdLst/>
              <a:ahLst/>
              <a:cxnLst/>
              <a:rect l="l" t="t" r="r" b="b"/>
              <a:pathLst>
                <a:path w="17144" h="27395" extrusionOk="0">
                  <a:moveTo>
                    <a:pt x="17144" y="0"/>
                  </a:moveTo>
                  <a:lnTo>
                    <a:pt x="1" y="2958"/>
                  </a:lnTo>
                  <a:lnTo>
                    <a:pt x="26" y="27394"/>
                  </a:lnTo>
                  <a:lnTo>
                    <a:pt x="16517" y="17945"/>
                  </a:lnTo>
                  <a:lnTo>
                    <a:pt x="17144" y="0"/>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5"/>
            <p:cNvSpPr/>
            <p:nvPr/>
          </p:nvSpPr>
          <p:spPr>
            <a:xfrm>
              <a:off x="4377350" y="1117375"/>
              <a:ext cx="178525" cy="314675"/>
            </a:xfrm>
            <a:custGeom>
              <a:avLst/>
              <a:gdLst/>
              <a:ahLst/>
              <a:cxnLst/>
              <a:rect l="l" t="t" r="r" b="b"/>
              <a:pathLst>
                <a:path w="7141" h="12587" extrusionOk="0">
                  <a:moveTo>
                    <a:pt x="2826" y="1"/>
                  </a:moveTo>
                  <a:cubicBezTo>
                    <a:pt x="894" y="1"/>
                    <a:pt x="1128" y="3427"/>
                    <a:pt x="1128" y="3427"/>
                  </a:cubicBezTo>
                  <a:lnTo>
                    <a:pt x="0" y="12399"/>
                  </a:lnTo>
                  <a:cubicBezTo>
                    <a:pt x="397" y="12527"/>
                    <a:pt x="773" y="12586"/>
                    <a:pt x="1130" y="12586"/>
                  </a:cubicBezTo>
                  <a:cubicBezTo>
                    <a:pt x="5899" y="12586"/>
                    <a:pt x="7140" y="1955"/>
                    <a:pt x="4086" y="369"/>
                  </a:cubicBezTo>
                  <a:cubicBezTo>
                    <a:pt x="3587" y="110"/>
                    <a:pt x="3172" y="1"/>
                    <a:pt x="2826"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5"/>
            <p:cNvSpPr/>
            <p:nvPr/>
          </p:nvSpPr>
          <p:spPr>
            <a:xfrm>
              <a:off x="3495125" y="751900"/>
              <a:ext cx="924850" cy="978750"/>
            </a:xfrm>
            <a:custGeom>
              <a:avLst/>
              <a:gdLst/>
              <a:ahLst/>
              <a:cxnLst/>
              <a:rect l="l" t="t" r="r" b="b"/>
              <a:pathLst>
                <a:path w="36994" h="39150" extrusionOk="0">
                  <a:moveTo>
                    <a:pt x="8171" y="0"/>
                  </a:moveTo>
                  <a:cubicBezTo>
                    <a:pt x="8171" y="0"/>
                    <a:pt x="1" y="32933"/>
                    <a:pt x="6818" y="36542"/>
                  </a:cubicBezTo>
                  <a:cubicBezTo>
                    <a:pt x="9408" y="37928"/>
                    <a:pt x="13752" y="39150"/>
                    <a:pt x="18260" y="39150"/>
                  </a:cubicBezTo>
                  <a:cubicBezTo>
                    <a:pt x="25572" y="39150"/>
                    <a:pt x="33317" y="35934"/>
                    <a:pt x="34713" y="24988"/>
                  </a:cubicBezTo>
                  <a:cubicBezTo>
                    <a:pt x="36994" y="7269"/>
                    <a:pt x="33360" y="1830"/>
                    <a:pt x="33360" y="1830"/>
                  </a:cubicBezTo>
                  <a:lnTo>
                    <a:pt x="8171" y="0"/>
                  </a:ln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5"/>
            <p:cNvSpPr/>
            <p:nvPr/>
          </p:nvSpPr>
          <p:spPr>
            <a:xfrm>
              <a:off x="3495150" y="443800"/>
              <a:ext cx="1055150" cy="1414725"/>
            </a:xfrm>
            <a:custGeom>
              <a:avLst/>
              <a:gdLst/>
              <a:ahLst/>
              <a:cxnLst/>
              <a:rect l="l" t="t" r="r" b="b"/>
              <a:pathLst>
                <a:path w="42206" h="56589" extrusionOk="0">
                  <a:moveTo>
                    <a:pt x="18776" y="0"/>
                  </a:moveTo>
                  <a:cubicBezTo>
                    <a:pt x="12796" y="0"/>
                    <a:pt x="8271" y="1999"/>
                    <a:pt x="8271" y="1999"/>
                  </a:cubicBezTo>
                  <a:lnTo>
                    <a:pt x="13283" y="3026"/>
                  </a:lnTo>
                  <a:cubicBezTo>
                    <a:pt x="13283" y="3026"/>
                    <a:pt x="6015" y="3252"/>
                    <a:pt x="100" y="8465"/>
                  </a:cubicBezTo>
                  <a:cubicBezTo>
                    <a:pt x="100" y="8465"/>
                    <a:pt x="4311" y="12324"/>
                    <a:pt x="12356" y="14480"/>
                  </a:cubicBezTo>
                  <a:cubicBezTo>
                    <a:pt x="12356" y="14480"/>
                    <a:pt x="9073" y="14480"/>
                    <a:pt x="6115" y="13578"/>
                  </a:cubicBezTo>
                  <a:lnTo>
                    <a:pt x="6115" y="13578"/>
                  </a:lnTo>
                  <a:cubicBezTo>
                    <a:pt x="6115" y="13578"/>
                    <a:pt x="11316" y="18539"/>
                    <a:pt x="22467" y="18539"/>
                  </a:cubicBezTo>
                  <a:cubicBezTo>
                    <a:pt x="24813" y="18539"/>
                    <a:pt x="27422" y="18320"/>
                    <a:pt x="30301" y="17788"/>
                  </a:cubicBezTo>
                  <a:lnTo>
                    <a:pt x="30301" y="17788"/>
                  </a:lnTo>
                  <a:cubicBezTo>
                    <a:pt x="30301" y="17788"/>
                    <a:pt x="28371" y="26861"/>
                    <a:pt x="33258" y="28891"/>
                  </a:cubicBezTo>
                  <a:cubicBezTo>
                    <a:pt x="33258" y="28891"/>
                    <a:pt x="33709" y="44906"/>
                    <a:pt x="28722" y="46610"/>
                  </a:cubicBezTo>
                  <a:cubicBezTo>
                    <a:pt x="28001" y="46855"/>
                    <a:pt x="27432" y="46964"/>
                    <a:pt x="26982" y="46964"/>
                  </a:cubicBezTo>
                  <a:cubicBezTo>
                    <a:pt x="24297" y="46964"/>
                    <a:pt x="25821" y="43103"/>
                    <a:pt x="24662" y="41172"/>
                  </a:cubicBezTo>
                  <a:cubicBezTo>
                    <a:pt x="23393" y="39033"/>
                    <a:pt x="17982" y="38305"/>
                    <a:pt x="15721" y="38305"/>
                  </a:cubicBezTo>
                  <a:cubicBezTo>
                    <a:pt x="15570" y="38305"/>
                    <a:pt x="15434" y="38308"/>
                    <a:pt x="15313" y="38315"/>
                  </a:cubicBezTo>
                  <a:cubicBezTo>
                    <a:pt x="13383" y="38440"/>
                    <a:pt x="9800" y="37889"/>
                    <a:pt x="8697" y="42525"/>
                  </a:cubicBezTo>
                  <a:cubicBezTo>
                    <a:pt x="8372" y="43887"/>
                    <a:pt x="7657" y="44591"/>
                    <a:pt x="6880" y="44591"/>
                  </a:cubicBezTo>
                  <a:cubicBezTo>
                    <a:pt x="5200" y="44591"/>
                    <a:pt x="3231" y="41292"/>
                    <a:pt x="4311" y="34229"/>
                  </a:cubicBezTo>
                  <a:lnTo>
                    <a:pt x="4311" y="34229"/>
                  </a:lnTo>
                  <a:cubicBezTo>
                    <a:pt x="4310" y="34231"/>
                    <a:pt x="0" y="49017"/>
                    <a:pt x="6366" y="53177"/>
                  </a:cubicBezTo>
                  <a:cubicBezTo>
                    <a:pt x="9306" y="55120"/>
                    <a:pt x="14880" y="56588"/>
                    <a:pt x="20225" y="56588"/>
                  </a:cubicBezTo>
                  <a:cubicBezTo>
                    <a:pt x="25084" y="56588"/>
                    <a:pt x="29753" y="55374"/>
                    <a:pt x="32080" y="52199"/>
                  </a:cubicBezTo>
                  <a:cubicBezTo>
                    <a:pt x="37118" y="45357"/>
                    <a:pt x="36416" y="33227"/>
                    <a:pt x="36642" y="29242"/>
                  </a:cubicBezTo>
                  <a:cubicBezTo>
                    <a:pt x="36746" y="27517"/>
                    <a:pt x="37521" y="27101"/>
                    <a:pt x="38244" y="27101"/>
                  </a:cubicBezTo>
                  <a:cubicBezTo>
                    <a:pt x="38919" y="27101"/>
                    <a:pt x="39549" y="27462"/>
                    <a:pt x="39549" y="27462"/>
                  </a:cubicBezTo>
                  <a:cubicBezTo>
                    <a:pt x="39549" y="27462"/>
                    <a:pt x="42206" y="14731"/>
                    <a:pt x="40727" y="11548"/>
                  </a:cubicBezTo>
                  <a:cubicBezTo>
                    <a:pt x="39273" y="8365"/>
                    <a:pt x="36191" y="8139"/>
                    <a:pt x="36191" y="8139"/>
                  </a:cubicBezTo>
                  <a:cubicBezTo>
                    <a:pt x="36191" y="8139"/>
                    <a:pt x="33709" y="3026"/>
                    <a:pt x="24962" y="771"/>
                  </a:cubicBezTo>
                  <a:cubicBezTo>
                    <a:pt x="22817" y="211"/>
                    <a:pt x="20720" y="0"/>
                    <a:pt x="18776"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5"/>
            <p:cNvSpPr/>
            <p:nvPr/>
          </p:nvSpPr>
          <p:spPr>
            <a:xfrm>
              <a:off x="3631100" y="930550"/>
              <a:ext cx="266950" cy="73875"/>
            </a:xfrm>
            <a:custGeom>
              <a:avLst/>
              <a:gdLst/>
              <a:ahLst/>
              <a:cxnLst/>
              <a:rect l="l" t="t" r="r" b="b"/>
              <a:pathLst>
                <a:path w="10678" h="2955" extrusionOk="0">
                  <a:moveTo>
                    <a:pt x="4314" y="1"/>
                  </a:moveTo>
                  <a:cubicBezTo>
                    <a:pt x="1890" y="1"/>
                    <a:pt x="1028" y="474"/>
                    <a:pt x="1028" y="474"/>
                  </a:cubicBezTo>
                  <a:cubicBezTo>
                    <a:pt x="1" y="1376"/>
                    <a:pt x="677" y="2504"/>
                    <a:pt x="677" y="2504"/>
                  </a:cubicBezTo>
                  <a:cubicBezTo>
                    <a:pt x="1488" y="2385"/>
                    <a:pt x="2377" y="2338"/>
                    <a:pt x="3273" y="2338"/>
                  </a:cubicBezTo>
                  <a:cubicBezTo>
                    <a:pt x="6530" y="2338"/>
                    <a:pt x="9875" y="2955"/>
                    <a:pt x="9875" y="2955"/>
                  </a:cubicBezTo>
                  <a:cubicBezTo>
                    <a:pt x="10677" y="1601"/>
                    <a:pt x="9775" y="574"/>
                    <a:pt x="9775" y="574"/>
                  </a:cubicBezTo>
                  <a:cubicBezTo>
                    <a:pt x="7416" y="141"/>
                    <a:pt x="5633" y="1"/>
                    <a:pt x="4314"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5"/>
            <p:cNvSpPr/>
            <p:nvPr/>
          </p:nvSpPr>
          <p:spPr>
            <a:xfrm>
              <a:off x="3966950" y="958925"/>
              <a:ext cx="264425" cy="83725"/>
            </a:xfrm>
            <a:custGeom>
              <a:avLst/>
              <a:gdLst/>
              <a:ahLst/>
              <a:cxnLst/>
              <a:rect l="l" t="t" r="r" b="b"/>
              <a:pathLst>
                <a:path w="10577" h="3349" extrusionOk="0">
                  <a:moveTo>
                    <a:pt x="2187" y="0"/>
                  </a:moveTo>
                  <a:cubicBezTo>
                    <a:pt x="1825" y="0"/>
                    <a:pt x="1447" y="5"/>
                    <a:pt x="1053" y="15"/>
                  </a:cubicBezTo>
                  <a:cubicBezTo>
                    <a:pt x="1053" y="15"/>
                    <a:pt x="0" y="867"/>
                    <a:pt x="577" y="2346"/>
                  </a:cubicBezTo>
                  <a:cubicBezTo>
                    <a:pt x="577" y="2346"/>
                    <a:pt x="814" y="2340"/>
                    <a:pt x="1222" y="2340"/>
                  </a:cubicBezTo>
                  <a:cubicBezTo>
                    <a:pt x="2786" y="2340"/>
                    <a:pt x="6862" y="2434"/>
                    <a:pt x="9725" y="3349"/>
                  </a:cubicBezTo>
                  <a:cubicBezTo>
                    <a:pt x="9725" y="3349"/>
                    <a:pt x="10577" y="2346"/>
                    <a:pt x="9700" y="1268"/>
                  </a:cubicBezTo>
                  <a:cubicBezTo>
                    <a:pt x="9700" y="1268"/>
                    <a:pt x="8076" y="0"/>
                    <a:pt x="2187"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5"/>
            <p:cNvSpPr/>
            <p:nvPr/>
          </p:nvSpPr>
          <p:spPr>
            <a:xfrm>
              <a:off x="3765825" y="1516325"/>
              <a:ext cx="295125" cy="64125"/>
            </a:xfrm>
            <a:custGeom>
              <a:avLst/>
              <a:gdLst/>
              <a:ahLst/>
              <a:cxnLst/>
              <a:rect l="l" t="t" r="r" b="b"/>
              <a:pathLst>
                <a:path w="11805" h="2565" extrusionOk="0">
                  <a:moveTo>
                    <a:pt x="0" y="0"/>
                  </a:moveTo>
                  <a:lnTo>
                    <a:pt x="0" y="0"/>
                  </a:lnTo>
                  <a:cubicBezTo>
                    <a:pt x="2669" y="1932"/>
                    <a:pt x="4903" y="2565"/>
                    <a:pt x="6685" y="2565"/>
                  </a:cubicBezTo>
                  <a:cubicBezTo>
                    <a:pt x="10056" y="2565"/>
                    <a:pt x="11805" y="301"/>
                    <a:pt x="11805" y="3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5"/>
            <p:cNvSpPr/>
            <p:nvPr/>
          </p:nvSpPr>
          <p:spPr>
            <a:xfrm>
              <a:off x="3811550" y="1089000"/>
              <a:ext cx="129725" cy="310175"/>
            </a:xfrm>
            <a:custGeom>
              <a:avLst/>
              <a:gdLst/>
              <a:ahLst/>
              <a:cxnLst/>
              <a:rect l="l" t="t" r="r" b="b"/>
              <a:pathLst>
                <a:path w="5189" h="12407" extrusionOk="0">
                  <a:moveTo>
                    <a:pt x="4512" y="0"/>
                  </a:moveTo>
                  <a:lnTo>
                    <a:pt x="4512" y="0"/>
                  </a:lnTo>
                  <a:cubicBezTo>
                    <a:pt x="4036" y="928"/>
                    <a:pt x="3610" y="1905"/>
                    <a:pt x="3209" y="2857"/>
                  </a:cubicBezTo>
                  <a:cubicBezTo>
                    <a:pt x="2808" y="3835"/>
                    <a:pt x="2432" y="4812"/>
                    <a:pt x="2056" y="5790"/>
                  </a:cubicBezTo>
                  <a:cubicBezTo>
                    <a:pt x="1705" y="6767"/>
                    <a:pt x="1354" y="7770"/>
                    <a:pt x="1028" y="8747"/>
                  </a:cubicBezTo>
                  <a:cubicBezTo>
                    <a:pt x="702" y="9750"/>
                    <a:pt x="402" y="10752"/>
                    <a:pt x="126" y="11755"/>
                  </a:cubicBezTo>
                  <a:lnTo>
                    <a:pt x="1" y="12181"/>
                  </a:lnTo>
                  <a:lnTo>
                    <a:pt x="402" y="12206"/>
                  </a:lnTo>
                  <a:cubicBezTo>
                    <a:pt x="1204" y="12256"/>
                    <a:pt x="1981" y="12306"/>
                    <a:pt x="2783" y="12331"/>
                  </a:cubicBezTo>
                  <a:cubicBezTo>
                    <a:pt x="3585" y="12381"/>
                    <a:pt x="4387" y="12406"/>
                    <a:pt x="5189" y="12406"/>
                  </a:cubicBezTo>
                  <a:cubicBezTo>
                    <a:pt x="4412" y="12231"/>
                    <a:pt x="3635" y="12081"/>
                    <a:pt x="2833" y="11930"/>
                  </a:cubicBezTo>
                  <a:cubicBezTo>
                    <a:pt x="2188" y="11826"/>
                    <a:pt x="1526" y="11722"/>
                    <a:pt x="875" y="11618"/>
                  </a:cubicBezTo>
                  <a:lnTo>
                    <a:pt x="875" y="11618"/>
                  </a:lnTo>
                  <a:cubicBezTo>
                    <a:pt x="1221" y="10761"/>
                    <a:pt x="1548" y="9905"/>
                    <a:pt x="1855" y="9048"/>
                  </a:cubicBezTo>
                  <a:cubicBezTo>
                    <a:pt x="2231" y="8070"/>
                    <a:pt x="2557" y="7068"/>
                    <a:pt x="2883" y="6065"/>
                  </a:cubicBezTo>
                  <a:cubicBezTo>
                    <a:pt x="3209" y="5088"/>
                    <a:pt x="3509" y="4086"/>
                    <a:pt x="3785" y="3058"/>
                  </a:cubicBezTo>
                  <a:cubicBezTo>
                    <a:pt x="4061" y="2055"/>
                    <a:pt x="4311" y="1028"/>
                    <a:pt x="4512"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5"/>
            <p:cNvSpPr/>
            <p:nvPr/>
          </p:nvSpPr>
          <p:spPr>
            <a:xfrm>
              <a:off x="4309050" y="1090875"/>
              <a:ext cx="119700" cy="69575"/>
            </a:xfrm>
            <a:custGeom>
              <a:avLst/>
              <a:gdLst/>
              <a:ahLst/>
              <a:cxnLst/>
              <a:rect l="l" t="t" r="r" b="b"/>
              <a:pathLst>
                <a:path w="4788" h="2783" extrusionOk="0">
                  <a:moveTo>
                    <a:pt x="1" y="0"/>
                  </a:moveTo>
                  <a:lnTo>
                    <a:pt x="101" y="1604"/>
                  </a:lnTo>
                  <a:lnTo>
                    <a:pt x="4086" y="2782"/>
                  </a:lnTo>
                  <a:lnTo>
                    <a:pt x="4788" y="1604"/>
                  </a:lnTo>
                  <a:lnTo>
                    <a:pt x="1" y="0"/>
                  </a:ln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5"/>
            <p:cNvSpPr/>
            <p:nvPr/>
          </p:nvSpPr>
          <p:spPr>
            <a:xfrm>
              <a:off x="3859175" y="1100275"/>
              <a:ext cx="111550" cy="70200"/>
            </a:xfrm>
            <a:custGeom>
              <a:avLst/>
              <a:gdLst/>
              <a:ahLst/>
              <a:cxnLst/>
              <a:rect l="l" t="t" r="r" b="b"/>
              <a:pathLst>
                <a:path w="4462" h="2808" fill="none" extrusionOk="0">
                  <a:moveTo>
                    <a:pt x="0" y="2356"/>
                  </a:moveTo>
                  <a:cubicBezTo>
                    <a:pt x="0" y="2356"/>
                    <a:pt x="2958" y="0"/>
                    <a:pt x="4462" y="2807"/>
                  </a:cubicBezTo>
                </a:path>
              </a:pathLst>
            </a:custGeom>
            <a:noFill/>
            <a:ln w="33825" cap="flat" cmpd="sng">
              <a:solidFill>
                <a:srgbClr val="C83F3D"/>
              </a:solidFill>
              <a:prstDash val="solid"/>
              <a:miter lim="250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5"/>
            <p:cNvSpPr/>
            <p:nvPr/>
          </p:nvSpPr>
          <p:spPr>
            <a:xfrm>
              <a:off x="3515000" y="1032975"/>
              <a:ext cx="398075" cy="309150"/>
            </a:xfrm>
            <a:custGeom>
              <a:avLst/>
              <a:gdLst/>
              <a:ahLst/>
              <a:cxnLst/>
              <a:rect l="l" t="t" r="r" b="b"/>
              <a:pathLst>
                <a:path w="15923" h="12366" extrusionOk="0">
                  <a:moveTo>
                    <a:pt x="2665" y="1865"/>
                  </a:moveTo>
                  <a:cubicBezTo>
                    <a:pt x="2665" y="1865"/>
                    <a:pt x="9532" y="1941"/>
                    <a:pt x="13567" y="2843"/>
                  </a:cubicBezTo>
                  <a:cubicBezTo>
                    <a:pt x="13567" y="2843"/>
                    <a:pt x="14294" y="9434"/>
                    <a:pt x="10660" y="10963"/>
                  </a:cubicBezTo>
                  <a:cubicBezTo>
                    <a:pt x="10011" y="11238"/>
                    <a:pt x="9229" y="11391"/>
                    <a:pt x="8408" y="11391"/>
                  </a:cubicBezTo>
                  <a:cubicBezTo>
                    <a:pt x="5104" y="11391"/>
                    <a:pt x="1159" y="8911"/>
                    <a:pt x="2665" y="1865"/>
                  </a:cubicBezTo>
                  <a:close/>
                  <a:moveTo>
                    <a:pt x="5772" y="1"/>
                  </a:moveTo>
                  <a:cubicBezTo>
                    <a:pt x="3054" y="1"/>
                    <a:pt x="1186" y="286"/>
                    <a:pt x="1186" y="286"/>
                  </a:cubicBezTo>
                  <a:lnTo>
                    <a:pt x="860" y="1865"/>
                  </a:lnTo>
                  <a:lnTo>
                    <a:pt x="1411" y="1941"/>
                  </a:lnTo>
                  <a:cubicBezTo>
                    <a:pt x="0" y="9643"/>
                    <a:pt x="3731" y="12365"/>
                    <a:pt x="7958" y="12365"/>
                  </a:cubicBezTo>
                  <a:cubicBezTo>
                    <a:pt x="8985" y="12365"/>
                    <a:pt x="10042" y="12205"/>
                    <a:pt x="11061" y="11916"/>
                  </a:cubicBezTo>
                  <a:cubicBezTo>
                    <a:pt x="15923" y="10537"/>
                    <a:pt x="14870" y="1239"/>
                    <a:pt x="14870" y="1239"/>
                  </a:cubicBezTo>
                  <a:cubicBezTo>
                    <a:pt x="11649" y="254"/>
                    <a:pt x="8333" y="1"/>
                    <a:pt x="5772"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5"/>
            <p:cNvSpPr/>
            <p:nvPr/>
          </p:nvSpPr>
          <p:spPr>
            <a:xfrm>
              <a:off x="3906800" y="1056875"/>
              <a:ext cx="404775" cy="309825"/>
            </a:xfrm>
            <a:custGeom>
              <a:avLst/>
              <a:gdLst/>
              <a:ahLst/>
              <a:cxnLst/>
              <a:rect l="l" t="t" r="r" b="b"/>
              <a:pathLst>
                <a:path w="16191" h="12393" extrusionOk="0">
                  <a:moveTo>
                    <a:pt x="5249" y="1980"/>
                  </a:moveTo>
                  <a:cubicBezTo>
                    <a:pt x="9285" y="1980"/>
                    <a:pt x="14386" y="2714"/>
                    <a:pt x="14386" y="2714"/>
                  </a:cubicBezTo>
                  <a:cubicBezTo>
                    <a:pt x="14784" y="9190"/>
                    <a:pt x="11369" y="11344"/>
                    <a:pt x="8298" y="11344"/>
                  </a:cubicBezTo>
                  <a:cubicBezTo>
                    <a:pt x="7115" y="11344"/>
                    <a:pt x="5982" y="11024"/>
                    <a:pt x="5138" y="10508"/>
                  </a:cubicBezTo>
                  <a:cubicBezTo>
                    <a:pt x="1780" y="8453"/>
                    <a:pt x="3484" y="2037"/>
                    <a:pt x="3484" y="2037"/>
                  </a:cubicBezTo>
                  <a:cubicBezTo>
                    <a:pt x="4032" y="1997"/>
                    <a:pt x="4628" y="1980"/>
                    <a:pt x="5249" y="1980"/>
                  </a:cubicBezTo>
                  <a:close/>
                  <a:moveTo>
                    <a:pt x="6413" y="0"/>
                  </a:moveTo>
                  <a:cubicBezTo>
                    <a:pt x="5123" y="0"/>
                    <a:pt x="3778" y="81"/>
                    <a:pt x="2431" y="283"/>
                  </a:cubicBezTo>
                  <a:cubicBezTo>
                    <a:pt x="2431" y="283"/>
                    <a:pt x="0" y="9305"/>
                    <a:pt x="4612" y="11386"/>
                  </a:cubicBezTo>
                  <a:cubicBezTo>
                    <a:pt x="6004" y="12014"/>
                    <a:pt x="7511" y="12392"/>
                    <a:pt x="8951" y="12392"/>
                  </a:cubicBezTo>
                  <a:cubicBezTo>
                    <a:pt x="12619" y="12392"/>
                    <a:pt x="15848" y="9940"/>
                    <a:pt x="15614" y="2939"/>
                  </a:cubicBezTo>
                  <a:lnTo>
                    <a:pt x="15614" y="2939"/>
                  </a:lnTo>
                  <a:lnTo>
                    <a:pt x="16191" y="2964"/>
                  </a:lnTo>
                  <a:lnTo>
                    <a:pt x="16091" y="1360"/>
                  </a:lnTo>
                  <a:cubicBezTo>
                    <a:pt x="16091" y="1360"/>
                    <a:pt x="11702" y="0"/>
                    <a:pt x="641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5"/>
            <p:cNvSpPr/>
            <p:nvPr/>
          </p:nvSpPr>
          <p:spPr>
            <a:xfrm>
              <a:off x="4419950" y="1172800"/>
              <a:ext cx="64575" cy="215100"/>
            </a:xfrm>
            <a:custGeom>
              <a:avLst/>
              <a:gdLst/>
              <a:ahLst/>
              <a:cxnLst/>
              <a:rect l="l" t="t" r="r" b="b"/>
              <a:pathLst>
                <a:path w="2583" h="8604" extrusionOk="0">
                  <a:moveTo>
                    <a:pt x="1826" y="0"/>
                  </a:moveTo>
                  <a:cubicBezTo>
                    <a:pt x="1795" y="0"/>
                    <a:pt x="1763" y="2"/>
                    <a:pt x="1730" y="7"/>
                  </a:cubicBezTo>
                  <a:cubicBezTo>
                    <a:pt x="1529" y="7"/>
                    <a:pt x="1379" y="107"/>
                    <a:pt x="1229" y="207"/>
                  </a:cubicBezTo>
                  <a:cubicBezTo>
                    <a:pt x="1103" y="333"/>
                    <a:pt x="978" y="458"/>
                    <a:pt x="903" y="608"/>
                  </a:cubicBezTo>
                  <a:cubicBezTo>
                    <a:pt x="702" y="884"/>
                    <a:pt x="577" y="1160"/>
                    <a:pt x="502" y="1460"/>
                  </a:cubicBezTo>
                  <a:cubicBezTo>
                    <a:pt x="402" y="1761"/>
                    <a:pt x="301" y="2062"/>
                    <a:pt x="251" y="2363"/>
                  </a:cubicBezTo>
                  <a:cubicBezTo>
                    <a:pt x="126" y="2964"/>
                    <a:pt x="76" y="3566"/>
                    <a:pt x="26" y="4167"/>
                  </a:cubicBezTo>
                  <a:cubicBezTo>
                    <a:pt x="1" y="4769"/>
                    <a:pt x="1" y="5345"/>
                    <a:pt x="26" y="5972"/>
                  </a:cubicBezTo>
                  <a:lnTo>
                    <a:pt x="51" y="6272"/>
                  </a:lnTo>
                  <a:lnTo>
                    <a:pt x="326" y="6348"/>
                  </a:lnTo>
                  <a:cubicBezTo>
                    <a:pt x="627" y="6423"/>
                    <a:pt x="903" y="6548"/>
                    <a:pt x="1128" y="6673"/>
                  </a:cubicBezTo>
                  <a:cubicBezTo>
                    <a:pt x="1354" y="6824"/>
                    <a:pt x="1429" y="6949"/>
                    <a:pt x="1404" y="7175"/>
                  </a:cubicBezTo>
                  <a:cubicBezTo>
                    <a:pt x="1354" y="7400"/>
                    <a:pt x="1154" y="7676"/>
                    <a:pt x="953" y="7901"/>
                  </a:cubicBezTo>
                  <a:cubicBezTo>
                    <a:pt x="727" y="8152"/>
                    <a:pt x="477" y="8378"/>
                    <a:pt x="226" y="8603"/>
                  </a:cubicBezTo>
                  <a:cubicBezTo>
                    <a:pt x="552" y="8503"/>
                    <a:pt x="878" y="8353"/>
                    <a:pt x="1154" y="8177"/>
                  </a:cubicBezTo>
                  <a:cubicBezTo>
                    <a:pt x="1454" y="7977"/>
                    <a:pt x="1755" y="7751"/>
                    <a:pt x="1930" y="7350"/>
                  </a:cubicBezTo>
                  <a:cubicBezTo>
                    <a:pt x="2031" y="7150"/>
                    <a:pt x="2056" y="6874"/>
                    <a:pt x="1981" y="6648"/>
                  </a:cubicBezTo>
                  <a:cubicBezTo>
                    <a:pt x="1880" y="6398"/>
                    <a:pt x="1730" y="6222"/>
                    <a:pt x="1580" y="6097"/>
                  </a:cubicBezTo>
                  <a:cubicBezTo>
                    <a:pt x="1349" y="5902"/>
                    <a:pt x="1119" y="5770"/>
                    <a:pt x="880" y="5665"/>
                  </a:cubicBezTo>
                  <a:lnTo>
                    <a:pt x="880" y="5665"/>
                  </a:lnTo>
                  <a:cubicBezTo>
                    <a:pt x="886" y="5176"/>
                    <a:pt x="907" y="4675"/>
                    <a:pt x="928" y="4192"/>
                  </a:cubicBezTo>
                  <a:cubicBezTo>
                    <a:pt x="953" y="3616"/>
                    <a:pt x="1003" y="3039"/>
                    <a:pt x="1053" y="2488"/>
                  </a:cubicBezTo>
                  <a:cubicBezTo>
                    <a:pt x="1103" y="1911"/>
                    <a:pt x="1179" y="1335"/>
                    <a:pt x="1354" y="859"/>
                  </a:cubicBezTo>
                  <a:cubicBezTo>
                    <a:pt x="1454" y="608"/>
                    <a:pt x="1580" y="383"/>
                    <a:pt x="1805" y="307"/>
                  </a:cubicBezTo>
                  <a:cubicBezTo>
                    <a:pt x="1862" y="279"/>
                    <a:pt x="1928" y="267"/>
                    <a:pt x="1999" y="267"/>
                  </a:cubicBezTo>
                  <a:cubicBezTo>
                    <a:pt x="2175" y="267"/>
                    <a:pt x="2385" y="343"/>
                    <a:pt x="2582" y="433"/>
                  </a:cubicBezTo>
                  <a:cubicBezTo>
                    <a:pt x="2399" y="227"/>
                    <a:pt x="2154" y="0"/>
                    <a:pt x="1826"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5"/>
            <p:cNvSpPr/>
            <p:nvPr/>
          </p:nvSpPr>
          <p:spPr>
            <a:xfrm>
              <a:off x="4048400" y="1189250"/>
              <a:ext cx="161050" cy="111550"/>
            </a:xfrm>
            <a:custGeom>
              <a:avLst/>
              <a:gdLst/>
              <a:ahLst/>
              <a:cxnLst/>
              <a:rect l="l" t="t" r="r" b="b"/>
              <a:pathLst>
                <a:path w="6442" h="4462" extrusionOk="0">
                  <a:moveTo>
                    <a:pt x="251" y="0"/>
                  </a:moveTo>
                  <a:cubicBezTo>
                    <a:pt x="0" y="878"/>
                    <a:pt x="0" y="1880"/>
                    <a:pt x="376" y="2807"/>
                  </a:cubicBezTo>
                  <a:cubicBezTo>
                    <a:pt x="577" y="3284"/>
                    <a:pt x="953" y="3710"/>
                    <a:pt x="1404" y="4010"/>
                  </a:cubicBezTo>
                  <a:cubicBezTo>
                    <a:pt x="1855" y="4311"/>
                    <a:pt x="2381" y="4386"/>
                    <a:pt x="2883" y="4461"/>
                  </a:cubicBezTo>
                  <a:cubicBezTo>
                    <a:pt x="3409" y="4436"/>
                    <a:pt x="3935" y="4411"/>
                    <a:pt x="4411" y="4186"/>
                  </a:cubicBezTo>
                  <a:cubicBezTo>
                    <a:pt x="4888" y="3960"/>
                    <a:pt x="5314" y="3634"/>
                    <a:pt x="5614" y="3233"/>
                  </a:cubicBezTo>
                  <a:cubicBezTo>
                    <a:pt x="6216" y="2431"/>
                    <a:pt x="6442" y="1454"/>
                    <a:pt x="6391" y="527"/>
                  </a:cubicBezTo>
                  <a:lnTo>
                    <a:pt x="6391" y="527"/>
                  </a:lnTo>
                  <a:cubicBezTo>
                    <a:pt x="6066" y="1379"/>
                    <a:pt x="5665" y="2181"/>
                    <a:pt x="5088" y="2757"/>
                  </a:cubicBezTo>
                  <a:cubicBezTo>
                    <a:pt x="4514" y="3308"/>
                    <a:pt x="3803" y="3561"/>
                    <a:pt x="3041" y="3561"/>
                  </a:cubicBezTo>
                  <a:cubicBezTo>
                    <a:pt x="3005" y="3561"/>
                    <a:pt x="2969" y="3560"/>
                    <a:pt x="2933" y="3559"/>
                  </a:cubicBezTo>
                  <a:cubicBezTo>
                    <a:pt x="2131" y="3509"/>
                    <a:pt x="1454" y="3183"/>
                    <a:pt x="1003" y="2482"/>
                  </a:cubicBezTo>
                  <a:cubicBezTo>
                    <a:pt x="577" y="1780"/>
                    <a:pt x="376" y="903"/>
                    <a:pt x="251"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5"/>
            <p:cNvSpPr/>
            <p:nvPr/>
          </p:nvSpPr>
          <p:spPr>
            <a:xfrm>
              <a:off x="3638000" y="1164175"/>
              <a:ext cx="161050" cy="112200"/>
            </a:xfrm>
            <a:custGeom>
              <a:avLst/>
              <a:gdLst/>
              <a:ahLst/>
              <a:cxnLst/>
              <a:rect l="l" t="t" r="r" b="b"/>
              <a:pathLst>
                <a:path w="6442" h="4488" extrusionOk="0">
                  <a:moveTo>
                    <a:pt x="251" y="1"/>
                  </a:moveTo>
                  <a:cubicBezTo>
                    <a:pt x="0" y="903"/>
                    <a:pt x="0" y="1906"/>
                    <a:pt x="376" y="2833"/>
                  </a:cubicBezTo>
                  <a:cubicBezTo>
                    <a:pt x="577" y="3309"/>
                    <a:pt x="953" y="3710"/>
                    <a:pt x="1404" y="4011"/>
                  </a:cubicBezTo>
                  <a:cubicBezTo>
                    <a:pt x="1855" y="4337"/>
                    <a:pt x="2381" y="4412"/>
                    <a:pt x="2882" y="4487"/>
                  </a:cubicBezTo>
                  <a:cubicBezTo>
                    <a:pt x="3409" y="4462"/>
                    <a:pt x="3935" y="4437"/>
                    <a:pt x="4411" y="4211"/>
                  </a:cubicBezTo>
                  <a:cubicBezTo>
                    <a:pt x="4888" y="3986"/>
                    <a:pt x="5314" y="3660"/>
                    <a:pt x="5614" y="3259"/>
                  </a:cubicBezTo>
                  <a:cubicBezTo>
                    <a:pt x="6216" y="2432"/>
                    <a:pt x="6441" y="1480"/>
                    <a:pt x="6391" y="552"/>
                  </a:cubicBezTo>
                  <a:lnTo>
                    <a:pt x="6391" y="552"/>
                  </a:lnTo>
                  <a:cubicBezTo>
                    <a:pt x="6065" y="1404"/>
                    <a:pt x="5664" y="2206"/>
                    <a:pt x="5088" y="2783"/>
                  </a:cubicBezTo>
                  <a:cubicBezTo>
                    <a:pt x="4536" y="3311"/>
                    <a:pt x="3858" y="3566"/>
                    <a:pt x="3131" y="3566"/>
                  </a:cubicBezTo>
                  <a:cubicBezTo>
                    <a:pt x="3065" y="3566"/>
                    <a:pt x="2999" y="3564"/>
                    <a:pt x="2933" y="3560"/>
                  </a:cubicBezTo>
                  <a:cubicBezTo>
                    <a:pt x="2131" y="3535"/>
                    <a:pt x="1454" y="3184"/>
                    <a:pt x="1003" y="2507"/>
                  </a:cubicBezTo>
                  <a:cubicBezTo>
                    <a:pt x="577" y="1805"/>
                    <a:pt x="376" y="928"/>
                    <a:pt x="251"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5"/>
            <p:cNvSpPr/>
            <p:nvPr/>
          </p:nvSpPr>
          <p:spPr>
            <a:xfrm>
              <a:off x="3543975" y="1079600"/>
              <a:ext cx="328375" cy="238150"/>
            </a:xfrm>
            <a:custGeom>
              <a:avLst/>
              <a:gdLst/>
              <a:ahLst/>
              <a:cxnLst/>
              <a:rect l="l" t="t" r="r" b="b"/>
              <a:pathLst>
                <a:path w="13135" h="9526" extrusionOk="0">
                  <a:moveTo>
                    <a:pt x="1506" y="0"/>
                  </a:moveTo>
                  <a:cubicBezTo>
                    <a:pt x="0" y="7046"/>
                    <a:pt x="3945" y="9526"/>
                    <a:pt x="7249" y="9526"/>
                  </a:cubicBezTo>
                  <a:cubicBezTo>
                    <a:pt x="8070" y="9526"/>
                    <a:pt x="8852" y="9373"/>
                    <a:pt x="9501" y="9098"/>
                  </a:cubicBezTo>
                  <a:cubicBezTo>
                    <a:pt x="13135" y="7569"/>
                    <a:pt x="12408" y="978"/>
                    <a:pt x="12408" y="978"/>
                  </a:cubicBezTo>
                  <a:cubicBezTo>
                    <a:pt x="8373" y="76"/>
                    <a:pt x="1506" y="0"/>
                    <a:pt x="1506"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5"/>
            <p:cNvSpPr/>
            <p:nvPr/>
          </p:nvSpPr>
          <p:spPr>
            <a:xfrm>
              <a:off x="3951275" y="1106350"/>
              <a:ext cx="325150" cy="234150"/>
            </a:xfrm>
            <a:custGeom>
              <a:avLst/>
              <a:gdLst/>
              <a:ahLst/>
              <a:cxnLst/>
              <a:rect l="l" t="t" r="r" b="b"/>
              <a:pathLst>
                <a:path w="13006" h="9366" extrusionOk="0">
                  <a:moveTo>
                    <a:pt x="3470" y="1"/>
                  </a:moveTo>
                  <a:cubicBezTo>
                    <a:pt x="2849" y="1"/>
                    <a:pt x="2253" y="18"/>
                    <a:pt x="1705" y="58"/>
                  </a:cubicBezTo>
                  <a:cubicBezTo>
                    <a:pt x="1705" y="58"/>
                    <a:pt x="1" y="6474"/>
                    <a:pt x="3359" y="8529"/>
                  </a:cubicBezTo>
                  <a:cubicBezTo>
                    <a:pt x="4203" y="9045"/>
                    <a:pt x="5336" y="9365"/>
                    <a:pt x="6519" y="9365"/>
                  </a:cubicBezTo>
                  <a:cubicBezTo>
                    <a:pt x="9590" y="9365"/>
                    <a:pt x="13005" y="7211"/>
                    <a:pt x="12607" y="735"/>
                  </a:cubicBezTo>
                  <a:cubicBezTo>
                    <a:pt x="12607" y="735"/>
                    <a:pt x="7506" y="1"/>
                    <a:pt x="3470"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5"/>
            <p:cNvSpPr/>
            <p:nvPr/>
          </p:nvSpPr>
          <p:spPr>
            <a:xfrm>
              <a:off x="1253900" y="2901225"/>
              <a:ext cx="1617200" cy="420625"/>
            </a:xfrm>
            <a:custGeom>
              <a:avLst/>
              <a:gdLst/>
              <a:ahLst/>
              <a:cxnLst/>
              <a:rect l="l" t="t" r="r" b="b"/>
              <a:pathLst>
                <a:path w="64688" h="16825" extrusionOk="0">
                  <a:moveTo>
                    <a:pt x="24961" y="0"/>
                  </a:moveTo>
                  <a:cubicBezTo>
                    <a:pt x="24087" y="0"/>
                    <a:pt x="24533" y="1428"/>
                    <a:pt x="28146" y="5958"/>
                  </a:cubicBezTo>
                  <a:cubicBezTo>
                    <a:pt x="28146" y="5958"/>
                    <a:pt x="18452" y="4148"/>
                    <a:pt x="15641" y="4148"/>
                  </a:cubicBezTo>
                  <a:cubicBezTo>
                    <a:pt x="13682" y="4148"/>
                    <a:pt x="15068" y="5027"/>
                    <a:pt x="25414" y="8013"/>
                  </a:cubicBezTo>
                  <a:cubicBezTo>
                    <a:pt x="25414" y="8013"/>
                    <a:pt x="0" y="10043"/>
                    <a:pt x="25188" y="10494"/>
                  </a:cubicBezTo>
                  <a:cubicBezTo>
                    <a:pt x="25188" y="10494"/>
                    <a:pt x="11055" y="13491"/>
                    <a:pt x="16313" y="13491"/>
                  </a:cubicBezTo>
                  <a:cubicBezTo>
                    <a:pt x="17682" y="13491"/>
                    <a:pt x="20368" y="13288"/>
                    <a:pt x="24963" y="12775"/>
                  </a:cubicBezTo>
                  <a:lnTo>
                    <a:pt x="24963" y="12775"/>
                  </a:lnTo>
                  <a:cubicBezTo>
                    <a:pt x="24963" y="12775"/>
                    <a:pt x="13976" y="16825"/>
                    <a:pt x="18837" y="16825"/>
                  </a:cubicBezTo>
                  <a:cubicBezTo>
                    <a:pt x="20784" y="16825"/>
                    <a:pt x="25275" y="16175"/>
                    <a:pt x="34036" y="14354"/>
                  </a:cubicBezTo>
                  <a:cubicBezTo>
                    <a:pt x="64687" y="8013"/>
                    <a:pt x="31780" y="4153"/>
                    <a:pt x="31780" y="4153"/>
                  </a:cubicBezTo>
                  <a:cubicBezTo>
                    <a:pt x="31780" y="4153"/>
                    <a:pt x="26452" y="0"/>
                    <a:pt x="2496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5"/>
            <p:cNvSpPr/>
            <p:nvPr/>
          </p:nvSpPr>
          <p:spPr>
            <a:xfrm>
              <a:off x="2065300" y="2079600"/>
              <a:ext cx="1452425" cy="1214325"/>
            </a:xfrm>
            <a:custGeom>
              <a:avLst/>
              <a:gdLst/>
              <a:ahLst/>
              <a:cxnLst/>
              <a:rect l="l" t="t" r="r" b="b"/>
              <a:pathLst>
                <a:path w="58097" h="48573" extrusionOk="0">
                  <a:moveTo>
                    <a:pt x="55615" y="1"/>
                  </a:moveTo>
                  <a:lnTo>
                    <a:pt x="32231" y="28146"/>
                  </a:lnTo>
                  <a:lnTo>
                    <a:pt x="1" y="37018"/>
                  </a:lnTo>
                  <a:lnTo>
                    <a:pt x="1354" y="48572"/>
                  </a:lnTo>
                  <a:cubicBezTo>
                    <a:pt x="1354" y="48572"/>
                    <a:pt x="27921" y="47219"/>
                    <a:pt x="34036" y="45865"/>
                  </a:cubicBezTo>
                  <a:cubicBezTo>
                    <a:pt x="40176" y="44487"/>
                    <a:pt x="58096" y="29525"/>
                    <a:pt x="58096" y="29525"/>
                  </a:cubicBezTo>
                  <a:lnTo>
                    <a:pt x="55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5"/>
            <p:cNvSpPr/>
            <p:nvPr/>
          </p:nvSpPr>
          <p:spPr>
            <a:xfrm>
              <a:off x="3188125" y="2079600"/>
              <a:ext cx="329600" cy="992525"/>
            </a:xfrm>
            <a:custGeom>
              <a:avLst/>
              <a:gdLst/>
              <a:ahLst/>
              <a:cxnLst/>
              <a:rect l="l" t="t" r="r" b="b"/>
              <a:pathLst>
                <a:path w="13184" h="39701" extrusionOk="0">
                  <a:moveTo>
                    <a:pt x="10702" y="1"/>
                  </a:moveTo>
                  <a:lnTo>
                    <a:pt x="2958" y="9324"/>
                  </a:lnTo>
                  <a:cubicBezTo>
                    <a:pt x="1980" y="17143"/>
                    <a:pt x="1028" y="24963"/>
                    <a:pt x="426" y="32808"/>
                  </a:cubicBezTo>
                  <a:cubicBezTo>
                    <a:pt x="276" y="35114"/>
                    <a:pt x="100" y="37394"/>
                    <a:pt x="0" y="39700"/>
                  </a:cubicBezTo>
                  <a:cubicBezTo>
                    <a:pt x="6567" y="35063"/>
                    <a:pt x="13183" y="29525"/>
                    <a:pt x="13183" y="29525"/>
                  </a:cubicBezTo>
                  <a:lnTo>
                    <a:pt x="10702" y="1"/>
                  </a:lnTo>
                  <a:close/>
                </a:path>
              </a:pathLst>
            </a:custGeom>
            <a:solidFill>
              <a:srgbClr val="E7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5"/>
            <p:cNvSpPr/>
            <p:nvPr/>
          </p:nvSpPr>
          <p:spPr>
            <a:xfrm>
              <a:off x="3897400" y="2017575"/>
              <a:ext cx="291375" cy="376600"/>
            </a:xfrm>
            <a:custGeom>
              <a:avLst/>
              <a:gdLst/>
              <a:ahLst/>
              <a:cxnLst/>
              <a:rect l="l" t="t" r="r" b="b"/>
              <a:pathLst>
                <a:path w="11655" h="15064" extrusionOk="0">
                  <a:moveTo>
                    <a:pt x="3584" y="0"/>
                  </a:moveTo>
                  <a:lnTo>
                    <a:pt x="0" y="7644"/>
                  </a:lnTo>
                  <a:lnTo>
                    <a:pt x="4537" y="15063"/>
                  </a:lnTo>
                  <a:lnTo>
                    <a:pt x="11654" y="8096"/>
                  </a:lnTo>
                  <a:lnTo>
                    <a:pt x="7569" y="451"/>
                  </a:lnTo>
                  <a:lnTo>
                    <a:pt x="5439" y="8547"/>
                  </a:lnTo>
                  <a:lnTo>
                    <a:pt x="3584" y="0"/>
                  </a:lnTo>
                  <a:close/>
                </a:path>
              </a:pathLst>
            </a:custGeom>
            <a:solidFill>
              <a:srgbClr val="E7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5"/>
            <p:cNvSpPr/>
            <p:nvPr/>
          </p:nvSpPr>
          <p:spPr>
            <a:xfrm>
              <a:off x="3205650" y="1989375"/>
              <a:ext cx="1498175" cy="2054025"/>
            </a:xfrm>
            <a:custGeom>
              <a:avLst/>
              <a:gdLst/>
              <a:ahLst/>
              <a:cxnLst/>
              <a:rect l="l" t="t" r="r" b="b"/>
              <a:pathLst>
                <a:path w="59927" h="82161" extrusionOk="0">
                  <a:moveTo>
                    <a:pt x="21229" y="1"/>
                  </a:moveTo>
                  <a:lnTo>
                    <a:pt x="10001" y="2858"/>
                  </a:lnTo>
                  <a:cubicBezTo>
                    <a:pt x="10001" y="2858"/>
                    <a:pt x="1" y="48246"/>
                    <a:pt x="602" y="78823"/>
                  </a:cubicBezTo>
                  <a:cubicBezTo>
                    <a:pt x="602" y="78823"/>
                    <a:pt x="24566" y="82161"/>
                    <a:pt x="42515" y="82161"/>
                  </a:cubicBezTo>
                  <a:cubicBezTo>
                    <a:pt x="47478" y="82161"/>
                    <a:pt x="51980" y="81906"/>
                    <a:pt x="55390" y="81254"/>
                  </a:cubicBezTo>
                  <a:lnTo>
                    <a:pt x="59926" y="5890"/>
                  </a:lnTo>
                  <a:lnTo>
                    <a:pt x="45089" y="151"/>
                  </a:lnTo>
                  <a:lnTo>
                    <a:pt x="33435" y="13158"/>
                  </a:lnTo>
                  <a:lnTo>
                    <a:pt x="21229" y="1"/>
                  </a:ln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5"/>
            <p:cNvSpPr/>
            <p:nvPr/>
          </p:nvSpPr>
          <p:spPr>
            <a:xfrm>
              <a:off x="3220075" y="3850925"/>
              <a:ext cx="1375975" cy="192475"/>
            </a:xfrm>
            <a:custGeom>
              <a:avLst/>
              <a:gdLst/>
              <a:ahLst/>
              <a:cxnLst/>
              <a:rect l="l" t="t" r="r" b="b"/>
              <a:pathLst>
                <a:path w="55039" h="7699" extrusionOk="0">
                  <a:moveTo>
                    <a:pt x="25" y="0"/>
                  </a:moveTo>
                  <a:cubicBezTo>
                    <a:pt x="0" y="1479"/>
                    <a:pt x="0" y="2932"/>
                    <a:pt x="25" y="4361"/>
                  </a:cubicBezTo>
                  <a:cubicBezTo>
                    <a:pt x="25" y="4361"/>
                    <a:pt x="23989" y="7699"/>
                    <a:pt x="41938" y="7699"/>
                  </a:cubicBezTo>
                  <a:cubicBezTo>
                    <a:pt x="46901" y="7699"/>
                    <a:pt x="51403" y="7444"/>
                    <a:pt x="54813" y="6792"/>
                  </a:cubicBezTo>
                  <a:lnTo>
                    <a:pt x="55038" y="3058"/>
                  </a:lnTo>
                  <a:lnTo>
                    <a:pt x="55038" y="3058"/>
                  </a:lnTo>
                  <a:cubicBezTo>
                    <a:pt x="49828" y="3459"/>
                    <a:pt x="44751" y="3626"/>
                    <a:pt x="39906" y="3626"/>
                  </a:cubicBezTo>
                  <a:cubicBezTo>
                    <a:pt x="21425" y="3626"/>
                    <a:pt x="6320" y="1192"/>
                    <a:pt x="25" y="0"/>
                  </a:cubicBez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5"/>
            <p:cNvSpPr/>
            <p:nvPr/>
          </p:nvSpPr>
          <p:spPr>
            <a:xfrm>
              <a:off x="3665575" y="1989375"/>
              <a:ext cx="701775" cy="446150"/>
            </a:xfrm>
            <a:custGeom>
              <a:avLst/>
              <a:gdLst/>
              <a:ahLst/>
              <a:cxnLst/>
              <a:rect l="l" t="t" r="r" b="b"/>
              <a:pathLst>
                <a:path w="28071" h="17846" extrusionOk="0">
                  <a:moveTo>
                    <a:pt x="2206" y="1"/>
                  </a:moveTo>
                  <a:lnTo>
                    <a:pt x="0" y="552"/>
                  </a:lnTo>
                  <a:cubicBezTo>
                    <a:pt x="2607" y="4236"/>
                    <a:pt x="9599" y="13835"/>
                    <a:pt x="14562" y="17845"/>
                  </a:cubicBezTo>
                  <a:lnTo>
                    <a:pt x="28070" y="928"/>
                  </a:lnTo>
                  <a:lnTo>
                    <a:pt x="26065" y="151"/>
                  </a:lnTo>
                  <a:lnTo>
                    <a:pt x="14411" y="13158"/>
                  </a:lnTo>
                  <a:lnTo>
                    <a:pt x="2206" y="1"/>
                  </a:ln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5"/>
            <p:cNvSpPr/>
            <p:nvPr/>
          </p:nvSpPr>
          <p:spPr>
            <a:xfrm>
              <a:off x="3720700" y="1869700"/>
              <a:ext cx="266325" cy="380350"/>
            </a:xfrm>
            <a:custGeom>
              <a:avLst/>
              <a:gdLst/>
              <a:ahLst/>
              <a:cxnLst/>
              <a:rect l="l" t="t" r="r" b="b"/>
              <a:pathLst>
                <a:path w="10653" h="15214" extrusionOk="0">
                  <a:moveTo>
                    <a:pt x="3184" y="1"/>
                  </a:moveTo>
                  <a:lnTo>
                    <a:pt x="1" y="4788"/>
                  </a:lnTo>
                  <a:lnTo>
                    <a:pt x="7494" y="15214"/>
                  </a:lnTo>
                  <a:lnTo>
                    <a:pt x="10652" y="5915"/>
                  </a:lnTo>
                  <a:lnTo>
                    <a:pt x="318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5"/>
            <p:cNvSpPr/>
            <p:nvPr/>
          </p:nvSpPr>
          <p:spPr>
            <a:xfrm>
              <a:off x="4086625" y="1841500"/>
              <a:ext cx="249400" cy="369075"/>
            </a:xfrm>
            <a:custGeom>
              <a:avLst/>
              <a:gdLst/>
              <a:ahLst/>
              <a:cxnLst/>
              <a:rect l="l" t="t" r="r" b="b"/>
              <a:pathLst>
                <a:path w="9976" h="14763" extrusionOk="0">
                  <a:moveTo>
                    <a:pt x="7268" y="1"/>
                  </a:moveTo>
                  <a:lnTo>
                    <a:pt x="0" y="7494"/>
                  </a:lnTo>
                  <a:lnTo>
                    <a:pt x="2958" y="14763"/>
                  </a:lnTo>
                  <a:lnTo>
                    <a:pt x="9975" y="4988"/>
                  </a:lnTo>
                  <a:lnTo>
                    <a:pt x="72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5"/>
            <p:cNvSpPr/>
            <p:nvPr/>
          </p:nvSpPr>
          <p:spPr>
            <a:xfrm>
              <a:off x="3387375" y="2624725"/>
              <a:ext cx="1117825" cy="1316450"/>
            </a:xfrm>
            <a:custGeom>
              <a:avLst/>
              <a:gdLst/>
              <a:ahLst/>
              <a:cxnLst/>
              <a:rect l="l" t="t" r="r" b="b"/>
              <a:pathLst>
                <a:path w="44713" h="52658" extrusionOk="0">
                  <a:moveTo>
                    <a:pt x="38121" y="0"/>
                  </a:moveTo>
                  <a:lnTo>
                    <a:pt x="0" y="7043"/>
                  </a:lnTo>
                  <a:lnTo>
                    <a:pt x="8622" y="52657"/>
                  </a:lnTo>
                  <a:lnTo>
                    <a:pt x="44712" y="45840"/>
                  </a:lnTo>
                  <a:lnTo>
                    <a:pt x="38121" y="0"/>
                  </a:lnTo>
                  <a:close/>
                </a:path>
              </a:pathLst>
            </a:custGeom>
            <a:solidFill>
              <a:srgbClr val="002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5"/>
            <p:cNvSpPr/>
            <p:nvPr/>
          </p:nvSpPr>
          <p:spPr>
            <a:xfrm>
              <a:off x="3387375" y="2658550"/>
              <a:ext cx="1089625" cy="1316450"/>
            </a:xfrm>
            <a:custGeom>
              <a:avLst/>
              <a:gdLst/>
              <a:ahLst/>
              <a:cxnLst/>
              <a:rect l="l" t="t" r="r" b="b"/>
              <a:pathLst>
                <a:path w="43585" h="52658" extrusionOk="0">
                  <a:moveTo>
                    <a:pt x="36993" y="1"/>
                  </a:moveTo>
                  <a:lnTo>
                    <a:pt x="0" y="5690"/>
                  </a:lnTo>
                  <a:lnTo>
                    <a:pt x="7494" y="52657"/>
                  </a:lnTo>
                  <a:lnTo>
                    <a:pt x="43584" y="45840"/>
                  </a:lnTo>
                  <a:lnTo>
                    <a:pt x="36993" y="1"/>
                  </a:lnTo>
                  <a:close/>
                </a:path>
              </a:pathLst>
            </a:custGeom>
            <a:solidFill>
              <a:srgbClr val="003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5"/>
            <p:cNvSpPr/>
            <p:nvPr/>
          </p:nvSpPr>
          <p:spPr>
            <a:xfrm>
              <a:off x="3874675" y="2693475"/>
              <a:ext cx="545900" cy="366950"/>
            </a:xfrm>
            <a:custGeom>
              <a:avLst/>
              <a:gdLst/>
              <a:ahLst/>
              <a:cxnLst/>
              <a:rect l="l" t="t" r="r" b="b"/>
              <a:pathLst>
                <a:path w="21836" h="14678" extrusionOk="0">
                  <a:moveTo>
                    <a:pt x="609" y="1"/>
                  </a:moveTo>
                  <a:cubicBezTo>
                    <a:pt x="374" y="1"/>
                    <a:pt x="1" y="213"/>
                    <a:pt x="208" y="358"/>
                  </a:cubicBezTo>
                  <a:cubicBezTo>
                    <a:pt x="7175" y="5120"/>
                    <a:pt x="14142" y="9882"/>
                    <a:pt x="21085" y="14644"/>
                  </a:cubicBezTo>
                  <a:cubicBezTo>
                    <a:pt x="21122" y="14667"/>
                    <a:pt x="21174" y="14678"/>
                    <a:pt x="21232" y="14678"/>
                  </a:cubicBezTo>
                  <a:cubicBezTo>
                    <a:pt x="21480" y="14678"/>
                    <a:pt x="21835" y="14485"/>
                    <a:pt x="21611" y="14343"/>
                  </a:cubicBezTo>
                  <a:cubicBezTo>
                    <a:pt x="14669" y="9581"/>
                    <a:pt x="7701" y="4794"/>
                    <a:pt x="734" y="32"/>
                  </a:cubicBezTo>
                  <a:cubicBezTo>
                    <a:pt x="703" y="10"/>
                    <a:pt x="659" y="1"/>
                    <a:pt x="6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5"/>
            <p:cNvSpPr/>
            <p:nvPr/>
          </p:nvSpPr>
          <p:spPr>
            <a:xfrm>
              <a:off x="4200825" y="3414725"/>
              <a:ext cx="274150" cy="450900"/>
            </a:xfrm>
            <a:custGeom>
              <a:avLst/>
              <a:gdLst/>
              <a:ahLst/>
              <a:cxnLst/>
              <a:rect l="l" t="t" r="r" b="b"/>
              <a:pathLst>
                <a:path w="10966" h="18036" extrusionOk="0">
                  <a:moveTo>
                    <a:pt x="10714" y="0"/>
                  </a:moveTo>
                  <a:cubicBezTo>
                    <a:pt x="10545" y="0"/>
                    <a:pt x="10323" y="72"/>
                    <a:pt x="10269" y="180"/>
                  </a:cubicBezTo>
                  <a:cubicBezTo>
                    <a:pt x="6861" y="6070"/>
                    <a:pt x="3477" y="11959"/>
                    <a:pt x="69" y="17874"/>
                  </a:cubicBezTo>
                  <a:cubicBezTo>
                    <a:pt x="0" y="17989"/>
                    <a:pt x="99" y="18035"/>
                    <a:pt x="236" y="18035"/>
                  </a:cubicBezTo>
                  <a:cubicBezTo>
                    <a:pt x="399" y="18035"/>
                    <a:pt x="616" y="17969"/>
                    <a:pt x="670" y="17874"/>
                  </a:cubicBezTo>
                  <a:cubicBezTo>
                    <a:pt x="4079" y="11984"/>
                    <a:pt x="7487" y="6070"/>
                    <a:pt x="10896" y="180"/>
                  </a:cubicBezTo>
                  <a:cubicBezTo>
                    <a:pt x="10965" y="53"/>
                    <a:pt x="10859" y="0"/>
                    <a:pt x="10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5"/>
            <p:cNvSpPr/>
            <p:nvPr/>
          </p:nvSpPr>
          <p:spPr>
            <a:xfrm>
              <a:off x="3330350" y="3213350"/>
              <a:ext cx="459925" cy="414575"/>
            </a:xfrm>
            <a:custGeom>
              <a:avLst/>
              <a:gdLst/>
              <a:ahLst/>
              <a:cxnLst/>
              <a:rect l="l" t="t" r="r" b="b"/>
              <a:pathLst>
                <a:path w="18397" h="16583" extrusionOk="0">
                  <a:moveTo>
                    <a:pt x="9933" y="0"/>
                  </a:moveTo>
                  <a:cubicBezTo>
                    <a:pt x="9105" y="0"/>
                    <a:pt x="9578" y="1412"/>
                    <a:pt x="12958" y="5729"/>
                  </a:cubicBezTo>
                  <a:cubicBezTo>
                    <a:pt x="12958" y="5729"/>
                    <a:pt x="0" y="6856"/>
                    <a:pt x="5690" y="8911"/>
                  </a:cubicBezTo>
                  <a:cubicBezTo>
                    <a:pt x="5690" y="8911"/>
                    <a:pt x="1830" y="10716"/>
                    <a:pt x="5915" y="11869"/>
                  </a:cubicBezTo>
                  <a:cubicBezTo>
                    <a:pt x="5915" y="11869"/>
                    <a:pt x="4021" y="14363"/>
                    <a:pt x="6885" y="14363"/>
                  </a:cubicBezTo>
                  <a:cubicBezTo>
                    <a:pt x="7005" y="14363"/>
                    <a:pt x="7132" y="14359"/>
                    <a:pt x="7269" y="14350"/>
                  </a:cubicBezTo>
                  <a:lnTo>
                    <a:pt x="7269" y="14350"/>
                  </a:lnTo>
                  <a:cubicBezTo>
                    <a:pt x="7269" y="14350"/>
                    <a:pt x="5258" y="16583"/>
                    <a:pt x="9311" y="16583"/>
                  </a:cubicBezTo>
                  <a:cubicBezTo>
                    <a:pt x="11035" y="16583"/>
                    <a:pt x="13856" y="16179"/>
                    <a:pt x="18397" y="15027"/>
                  </a:cubicBezTo>
                  <a:lnTo>
                    <a:pt x="17720" y="5052"/>
                  </a:lnTo>
                  <a:cubicBezTo>
                    <a:pt x="17720" y="5052"/>
                    <a:pt x="11499" y="0"/>
                    <a:pt x="9933"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5"/>
            <p:cNvSpPr/>
            <p:nvPr/>
          </p:nvSpPr>
          <p:spPr>
            <a:xfrm>
              <a:off x="3744500" y="2136625"/>
              <a:ext cx="1146650" cy="1452400"/>
            </a:xfrm>
            <a:custGeom>
              <a:avLst/>
              <a:gdLst/>
              <a:ahLst/>
              <a:cxnLst/>
              <a:rect l="l" t="t" r="r" b="b"/>
              <a:pathLst>
                <a:path w="45866" h="58096" extrusionOk="0">
                  <a:moveTo>
                    <a:pt x="38372" y="0"/>
                  </a:moveTo>
                  <a:cubicBezTo>
                    <a:pt x="34061" y="451"/>
                    <a:pt x="28598" y="38121"/>
                    <a:pt x="28598" y="38121"/>
                  </a:cubicBezTo>
                  <a:lnTo>
                    <a:pt x="1" y="46542"/>
                  </a:lnTo>
                  <a:lnTo>
                    <a:pt x="1831" y="58096"/>
                  </a:lnTo>
                  <a:cubicBezTo>
                    <a:pt x="37921" y="55840"/>
                    <a:pt x="41104" y="49925"/>
                    <a:pt x="41104" y="49925"/>
                  </a:cubicBezTo>
                  <a:cubicBezTo>
                    <a:pt x="45866" y="25188"/>
                    <a:pt x="38372" y="0"/>
                    <a:pt x="38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5" name="Google Shape;3785;p15"/>
          <p:cNvSpPr/>
          <p:nvPr/>
        </p:nvSpPr>
        <p:spPr>
          <a:xfrm rot="10800000">
            <a:off x="-21839" y="-1"/>
            <a:ext cx="6531589" cy="5143576"/>
          </a:xfrm>
          <a:custGeom>
            <a:avLst/>
            <a:gdLst/>
            <a:ahLst/>
            <a:cxnLst/>
            <a:rect l="l" t="t" r="r" b="b"/>
            <a:pathLst>
              <a:path w="107871" h="74688" extrusionOk="0">
                <a:moveTo>
                  <a:pt x="30577" y="0"/>
                </a:moveTo>
                <a:cubicBezTo>
                  <a:pt x="32181" y="2431"/>
                  <a:pt x="33384" y="5314"/>
                  <a:pt x="33159" y="8446"/>
                </a:cubicBezTo>
                <a:cubicBezTo>
                  <a:pt x="32457" y="17369"/>
                  <a:pt x="20602" y="18747"/>
                  <a:pt x="18246" y="29148"/>
                </a:cubicBezTo>
                <a:cubicBezTo>
                  <a:pt x="16016" y="39073"/>
                  <a:pt x="25239" y="44236"/>
                  <a:pt x="21981" y="52006"/>
                </a:cubicBezTo>
                <a:cubicBezTo>
                  <a:pt x="19274" y="58447"/>
                  <a:pt x="11956" y="57219"/>
                  <a:pt x="4788" y="66316"/>
                </a:cubicBezTo>
                <a:cubicBezTo>
                  <a:pt x="2482" y="69249"/>
                  <a:pt x="978" y="72256"/>
                  <a:pt x="1" y="74687"/>
                </a:cubicBezTo>
                <a:lnTo>
                  <a:pt x="107871" y="74687"/>
                </a:lnTo>
                <a:lnTo>
                  <a:pt x="107871" y="0"/>
                </a:ln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5"/>
          <p:cNvSpPr txBox="1">
            <a:spLocks noGrp="1"/>
          </p:cNvSpPr>
          <p:nvPr>
            <p:ph type="title"/>
          </p:nvPr>
        </p:nvSpPr>
        <p:spPr>
          <a:xfrm>
            <a:off x="720001" y="1795438"/>
            <a:ext cx="3852000" cy="14823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4200"/>
              <a:buNone/>
              <a:defRPr sz="4800">
                <a:solidFill>
                  <a:schemeClr val="dk1"/>
                </a:solidFill>
                <a:latin typeface="Paytone One"/>
                <a:ea typeface="Paytone One"/>
                <a:cs typeface="Paytone One"/>
                <a:sym typeface="Paytone 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787" name="Google Shape;3787;p15"/>
          <p:cNvSpPr txBox="1">
            <a:spLocks noGrp="1"/>
          </p:cNvSpPr>
          <p:nvPr>
            <p:ph type="subTitle" idx="1"/>
          </p:nvPr>
        </p:nvSpPr>
        <p:spPr>
          <a:xfrm>
            <a:off x="950562" y="3427550"/>
            <a:ext cx="3390900" cy="6729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100"/>
              <a:buNone/>
              <a:defRPr sz="20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88" name="Google Shape;3788;p15"/>
          <p:cNvSpPr txBox="1">
            <a:spLocks noGrp="1"/>
          </p:cNvSpPr>
          <p:nvPr>
            <p:ph type="title" idx="2" hasCustomPrompt="1"/>
          </p:nvPr>
        </p:nvSpPr>
        <p:spPr>
          <a:xfrm>
            <a:off x="1907701" y="1043050"/>
            <a:ext cx="1476600" cy="752400"/>
          </a:xfrm>
          <a:prstGeom prst="rect">
            <a:avLst/>
          </a:prstGeom>
        </p:spPr>
        <p:txBody>
          <a:bodyPr spcFirstLastPara="1" wrap="square" lIns="0" tIns="0" rIns="0" bIns="0" anchor="ctr" anchorCtr="0">
            <a:noAutofit/>
          </a:bodyPr>
          <a:lstStyle>
            <a:lvl1pPr lvl="0" algn="ctr" rtl="0">
              <a:spcBef>
                <a:spcPts val="0"/>
              </a:spcBef>
              <a:spcAft>
                <a:spcPts val="0"/>
              </a:spcAft>
              <a:buClr>
                <a:schemeClr val="dk1"/>
              </a:buClr>
              <a:buSzPts val="12000"/>
              <a:buNone/>
              <a:defRPr sz="5000">
                <a:solidFill>
                  <a:schemeClr val="dk1"/>
                </a:solidFill>
                <a:latin typeface="Paytone One"/>
                <a:ea typeface="Paytone One"/>
                <a:cs typeface="Paytone One"/>
                <a:sym typeface="Paytone One"/>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89"/>
        <p:cNvGrpSpPr/>
        <p:nvPr/>
      </p:nvGrpSpPr>
      <p:grpSpPr>
        <a:xfrm>
          <a:off x="0" y="0"/>
          <a:ext cx="0" cy="0"/>
          <a:chOff x="0" y="0"/>
          <a:chExt cx="0" cy="0"/>
        </a:xfrm>
      </p:grpSpPr>
      <p:sp>
        <p:nvSpPr>
          <p:cNvPr id="3790" name="Google Shape;3790;p16"/>
          <p:cNvSpPr txBox="1">
            <a:spLocks noGrp="1"/>
          </p:cNvSpPr>
          <p:nvPr>
            <p:ph type="title"/>
          </p:nvPr>
        </p:nvSpPr>
        <p:spPr>
          <a:xfrm>
            <a:off x="720000" y="41712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
  <p:cSld name="CUSTOM_9">
    <p:spTree>
      <p:nvGrpSpPr>
        <p:cNvPr id="1" name="Shape 3791"/>
        <p:cNvGrpSpPr/>
        <p:nvPr/>
      </p:nvGrpSpPr>
      <p:grpSpPr>
        <a:xfrm>
          <a:off x="0" y="0"/>
          <a:ext cx="0" cy="0"/>
          <a:chOff x="0" y="0"/>
          <a:chExt cx="0" cy="0"/>
        </a:xfrm>
      </p:grpSpPr>
      <p:grpSp>
        <p:nvGrpSpPr>
          <p:cNvPr id="3792" name="Google Shape;3792;p17"/>
          <p:cNvGrpSpPr/>
          <p:nvPr/>
        </p:nvGrpSpPr>
        <p:grpSpPr>
          <a:xfrm>
            <a:off x="-135456" y="-487"/>
            <a:ext cx="9537125" cy="5143678"/>
            <a:chOff x="-135450" y="773125"/>
            <a:chExt cx="7704900" cy="4155500"/>
          </a:xfrm>
        </p:grpSpPr>
        <p:sp>
          <p:nvSpPr>
            <p:cNvPr id="3793" name="Google Shape;3793;p17"/>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7"/>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7"/>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7"/>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7"/>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7"/>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7"/>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7"/>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7"/>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7"/>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7"/>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7"/>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7"/>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7"/>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7"/>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7"/>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7"/>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7"/>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7"/>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7"/>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7"/>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7"/>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7"/>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7"/>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7"/>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7"/>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7"/>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7"/>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7"/>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7"/>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7"/>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7"/>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7"/>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7"/>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7"/>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7"/>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7"/>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7"/>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7"/>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7"/>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7"/>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7"/>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7"/>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7"/>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7"/>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7"/>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7"/>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7"/>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7"/>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7"/>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7"/>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7"/>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7"/>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7"/>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7"/>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7"/>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7"/>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7"/>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7"/>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7"/>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7"/>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7"/>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7"/>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7"/>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7"/>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7"/>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7"/>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7"/>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7"/>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7"/>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7"/>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7"/>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7"/>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7"/>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7"/>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7"/>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7"/>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7"/>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7"/>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7"/>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7"/>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7"/>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7"/>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7"/>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7"/>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7"/>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7"/>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7"/>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7"/>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7"/>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7"/>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7"/>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7"/>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7"/>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7"/>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7"/>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7"/>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7"/>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7"/>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7"/>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7"/>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7"/>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7"/>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7"/>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7"/>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7"/>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7"/>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7"/>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7"/>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7"/>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7"/>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7"/>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7"/>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7"/>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7"/>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7"/>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7"/>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7"/>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7"/>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7"/>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7"/>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7"/>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7"/>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7"/>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7"/>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7"/>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7"/>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7"/>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7"/>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7"/>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7"/>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7"/>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7"/>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7"/>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7"/>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7"/>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7"/>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7"/>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7"/>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7"/>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7"/>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7"/>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7"/>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7"/>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7"/>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7"/>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7"/>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7"/>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7"/>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7"/>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7"/>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7"/>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7"/>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7"/>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7"/>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7"/>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7"/>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7"/>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7"/>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7"/>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7"/>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7"/>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7"/>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7"/>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7"/>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7"/>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7"/>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7"/>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7"/>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7"/>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7"/>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7"/>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7"/>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7"/>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7"/>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7"/>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7"/>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7"/>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7"/>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7"/>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7"/>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7"/>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7"/>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7"/>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7"/>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7"/>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7"/>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7"/>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7"/>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7"/>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7"/>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7"/>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7"/>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7"/>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7"/>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7"/>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7"/>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7"/>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7"/>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7"/>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7"/>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7"/>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7"/>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7"/>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7"/>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7"/>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7"/>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7"/>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7"/>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7"/>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7"/>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7"/>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7"/>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7"/>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7"/>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8" name="Google Shape;4048;p17"/>
          <p:cNvSpPr txBox="1">
            <a:spLocks noGrp="1"/>
          </p:cNvSpPr>
          <p:nvPr>
            <p:ph type="title"/>
          </p:nvPr>
        </p:nvSpPr>
        <p:spPr>
          <a:xfrm>
            <a:off x="3601500" y="540000"/>
            <a:ext cx="4822500" cy="4323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323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674EA7"/>
              </a:buClr>
              <a:buSzPts val="3000"/>
              <a:buFont typeface="Paytone One"/>
              <a:buNone/>
              <a:defRPr sz="3000">
                <a:solidFill>
                  <a:srgbClr val="674EA7"/>
                </a:solidFill>
                <a:latin typeface="Paytone One"/>
                <a:ea typeface="Paytone One"/>
                <a:cs typeface="Paytone One"/>
                <a:sym typeface="Paytone One"/>
              </a:defRPr>
            </a:lvl1pPr>
            <a:lvl2pPr lvl="1">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2pPr>
            <a:lvl3pPr lvl="2">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3pPr>
            <a:lvl4pPr lvl="3">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4pPr>
            <a:lvl5pPr lvl="4">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5pPr>
            <a:lvl6pPr lvl="5">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6pPr>
            <a:lvl7pPr lvl="6">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7pPr>
            <a:lvl8pPr lvl="7">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8pPr>
            <a:lvl9pPr lvl="8">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20000" y="1476000"/>
            <a:ext cx="7704000" cy="31275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1pPr>
            <a:lvl2pPr marL="914400" lvl="1"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2pPr>
            <a:lvl3pPr marL="1371600" lvl="2"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3pPr>
            <a:lvl4pPr marL="1828800" lvl="3"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4pPr>
            <a:lvl5pPr marL="2286000" lvl="4"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5pPr>
            <a:lvl6pPr marL="2743200" lvl="5"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6pPr>
            <a:lvl7pPr marL="3200400" lvl="6"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7pPr>
            <a:lvl8pPr marL="3657600" lvl="7"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8pPr>
            <a:lvl9pPr marL="4114800" lvl="8" indent="-330200">
              <a:lnSpc>
                <a:spcPct val="115000"/>
              </a:lnSpc>
              <a:spcBef>
                <a:spcPts val="1600"/>
              </a:spcBef>
              <a:spcAft>
                <a:spcPts val="160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7"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9" r:id="rId13"/>
    <p:sldLayoutId id="2147483673" r:id="rId14"/>
    <p:sldLayoutId id="2147483676" r:id="rId15"/>
    <p:sldLayoutId id="214748367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openlibrary.telkomuniversity.ac.id/" TargetMode="External"/><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8"/>
        <p:cNvGrpSpPr/>
        <p:nvPr/>
      </p:nvGrpSpPr>
      <p:grpSpPr>
        <a:xfrm>
          <a:off x="0" y="0"/>
          <a:ext cx="0" cy="0"/>
          <a:chOff x="0" y="0"/>
          <a:chExt cx="0" cy="0"/>
        </a:xfrm>
      </p:grpSpPr>
      <p:sp>
        <p:nvSpPr>
          <p:cNvPr id="7719" name="Google Shape;7719;p34"/>
          <p:cNvSpPr txBox="1">
            <a:spLocks noGrp="1"/>
          </p:cNvSpPr>
          <p:nvPr>
            <p:ph type="ctrTitle"/>
          </p:nvPr>
        </p:nvSpPr>
        <p:spPr>
          <a:xfrm>
            <a:off x="3925895" y="1001637"/>
            <a:ext cx="4834283" cy="3019832"/>
          </a:xfrm>
          <a:prstGeom prst="rect">
            <a:avLst/>
          </a:prstGeom>
        </p:spPr>
        <p:txBody>
          <a:bodyPr spcFirstLastPara="1" wrap="square" lIns="0" tIns="0" rIns="0" bIns="0" anchor="ctr" anchorCtr="0">
            <a:noAutofit/>
          </a:bodyPr>
          <a:lstStyle/>
          <a:p>
            <a:pPr marL="0" lvl="0" indent="0" algn="r" rtl="0">
              <a:lnSpc>
                <a:spcPct val="90000"/>
              </a:lnSpc>
              <a:spcBef>
                <a:spcPts val="0"/>
              </a:spcBef>
              <a:spcAft>
                <a:spcPts val="0"/>
              </a:spcAft>
              <a:buNone/>
            </a:pPr>
            <a:r>
              <a:rPr lang="en" sz="4400" dirty="0">
                <a:solidFill>
                  <a:schemeClr val="dk2"/>
                </a:solidFill>
              </a:rPr>
              <a:t>Sosialisasi P</a:t>
            </a:r>
            <a:r>
              <a:rPr lang="id-ID" sz="4400" dirty="0">
                <a:solidFill>
                  <a:schemeClr val="dk2"/>
                </a:solidFill>
              </a:rPr>
              <a:t>royek Akhir</a:t>
            </a:r>
            <a:endParaRPr sz="4400" dirty="0"/>
          </a:p>
          <a:p>
            <a:pPr marL="0" lvl="0" indent="0" algn="r" rtl="0">
              <a:spcBef>
                <a:spcPts val="0"/>
              </a:spcBef>
              <a:spcAft>
                <a:spcPts val="0"/>
              </a:spcAft>
              <a:buNone/>
            </a:pPr>
            <a:r>
              <a:rPr lang="id-ID" sz="2400" dirty="0">
                <a:solidFill>
                  <a:schemeClr val="dk1"/>
                </a:solidFill>
              </a:rPr>
              <a:t>Untuk Mahasiswa Prodi D3MP</a:t>
            </a:r>
            <a:endParaRPr sz="2400" dirty="0">
              <a:solidFill>
                <a:schemeClr val="dk1"/>
              </a:solidFill>
            </a:endParaRPr>
          </a:p>
        </p:txBody>
      </p:sp>
      <p:sp>
        <p:nvSpPr>
          <p:cNvPr id="10" name="Subtitle 2">
            <a:extLst>
              <a:ext uri="{FF2B5EF4-FFF2-40B4-BE49-F238E27FC236}">
                <a16:creationId xmlns:a16="http://schemas.microsoft.com/office/drawing/2014/main" id="{595D814C-3300-4895-BFA7-A3A846DC8CC3}"/>
              </a:ext>
            </a:extLst>
          </p:cNvPr>
          <p:cNvSpPr txBox="1">
            <a:spLocks/>
          </p:cNvSpPr>
          <p:nvPr/>
        </p:nvSpPr>
        <p:spPr>
          <a:xfrm>
            <a:off x="5154075" y="3912916"/>
            <a:ext cx="3944769" cy="9244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1pPr>
            <a:lvl2pPr marL="914400" marR="0" lvl="1"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2pPr>
            <a:lvl3pPr marL="1371600" marR="0" lvl="2"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3pPr>
            <a:lvl4pPr marL="1828800" marR="0" lvl="3"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4pPr>
            <a:lvl5pPr marL="2286000" marR="0" lvl="4"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5pPr>
            <a:lvl6pPr marL="2743200" marR="0" lvl="5"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6pPr>
            <a:lvl7pPr marL="3200400" marR="0" lvl="6"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7pPr>
            <a:lvl8pPr marL="3657600" marR="0" lvl="7"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8pPr>
            <a:lvl9pPr marL="4114800" marR="0" lvl="8" indent="-304800" algn="l" rtl="0">
              <a:lnSpc>
                <a:spcPct val="100000"/>
              </a:lnSpc>
              <a:spcBef>
                <a:spcPts val="0"/>
              </a:spcBef>
              <a:spcAft>
                <a:spcPts val="0"/>
              </a:spcAft>
              <a:buClr>
                <a:srgbClr val="434343"/>
              </a:buClr>
              <a:buSzPts val="1200"/>
              <a:buFont typeface="EB Garamond"/>
              <a:buNone/>
              <a:defRPr sz="1200" b="0" i="0" u="none" strike="noStrike" cap="none">
                <a:solidFill>
                  <a:srgbClr val="434343"/>
                </a:solidFill>
                <a:latin typeface="EB Garamond"/>
                <a:ea typeface="EB Garamond"/>
                <a:cs typeface="EB Garamond"/>
                <a:sym typeface="EB Garamond"/>
              </a:defRPr>
            </a:lvl9pPr>
          </a:lstStyle>
          <a:p>
            <a:pPr marL="0" indent="0"/>
            <a:endParaRPr lang="en-US" sz="1400" dirty="0">
              <a:solidFill>
                <a:schemeClr val="accent2">
                  <a:lumMod val="50000"/>
                </a:schemeClr>
              </a:solidFill>
              <a:latin typeface="Segoe UI Semibold" panose="020B0702040204020203" pitchFamily="34" charset="0"/>
              <a:cs typeface="Segoe UI Semibold" panose="020B0702040204020203" pitchFamily="34" charset="0"/>
            </a:endParaRPr>
          </a:p>
          <a:p>
            <a:pPr marL="0" indent="0"/>
            <a:r>
              <a:rPr lang="en-US" sz="1400" dirty="0">
                <a:solidFill>
                  <a:schemeClr val="accent2">
                    <a:lumMod val="50000"/>
                  </a:schemeClr>
                </a:solidFill>
                <a:latin typeface="Segoe UI Semibold" panose="020B0702040204020203" pitchFamily="34" charset="0"/>
                <a:cs typeface="Segoe UI Semibold" panose="020B0702040204020203" pitchFamily="34" charset="0"/>
              </a:rPr>
              <a:t>Fanni </a:t>
            </a:r>
            <a:r>
              <a:rPr lang="en-US" sz="1400" dirty="0" err="1">
                <a:solidFill>
                  <a:schemeClr val="accent2">
                    <a:lumMod val="50000"/>
                  </a:schemeClr>
                </a:solidFill>
                <a:latin typeface="Segoe UI Semibold" panose="020B0702040204020203" pitchFamily="34" charset="0"/>
                <a:cs typeface="Segoe UI Semibold" panose="020B0702040204020203" pitchFamily="34" charset="0"/>
              </a:rPr>
              <a:t>Husnul</a:t>
            </a:r>
            <a:r>
              <a:rPr lang="en-US" sz="1400" dirty="0">
                <a:solidFill>
                  <a:schemeClr val="accent2">
                    <a:lumMod val="50000"/>
                  </a:schemeClr>
                </a:solidFill>
                <a:latin typeface="Segoe UI Semibold" panose="020B0702040204020203" pitchFamily="34" charset="0"/>
                <a:cs typeface="Segoe UI Semibold" panose="020B0702040204020203" pitchFamily="34" charset="0"/>
              </a:rPr>
              <a:t> </a:t>
            </a:r>
            <a:r>
              <a:rPr lang="en-US" sz="1400" dirty="0" err="1">
                <a:solidFill>
                  <a:schemeClr val="accent2">
                    <a:lumMod val="50000"/>
                  </a:schemeClr>
                </a:solidFill>
                <a:latin typeface="Segoe UI Semibold" panose="020B0702040204020203" pitchFamily="34" charset="0"/>
                <a:cs typeface="Segoe UI Semibold" panose="020B0702040204020203" pitchFamily="34" charset="0"/>
              </a:rPr>
              <a:t>Hanifa</a:t>
            </a:r>
            <a:r>
              <a:rPr lang="id-ID" sz="1400" dirty="0">
                <a:solidFill>
                  <a:schemeClr val="accent2">
                    <a:lumMod val="50000"/>
                  </a:schemeClr>
                </a:solidFill>
                <a:latin typeface="Segoe UI Semibold" panose="020B0702040204020203" pitchFamily="34" charset="0"/>
                <a:cs typeface="Segoe UI Semibold" panose="020B0702040204020203" pitchFamily="34" charset="0"/>
              </a:rPr>
              <a:t>, S.E., M.M.</a:t>
            </a:r>
          </a:p>
          <a:p>
            <a:pPr marL="0" indent="0"/>
            <a:r>
              <a:rPr lang="id-ID" sz="1400" dirty="0">
                <a:solidFill>
                  <a:schemeClr val="accent2">
                    <a:lumMod val="50000"/>
                  </a:schemeClr>
                </a:solidFill>
                <a:latin typeface="Segoe UI Semibold" panose="020B0702040204020203" pitchFamily="34" charset="0"/>
                <a:cs typeface="Segoe UI Semibold" panose="020B0702040204020203" pitchFamily="34" charset="0"/>
              </a:rPr>
              <a:t>Ketua Kelompok Keahlian BRMT (Business Resources, Marketing, and Tourism Strategy)</a:t>
            </a:r>
          </a:p>
        </p:txBody>
      </p:sp>
      <p:pic>
        <p:nvPicPr>
          <p:cNvPr id="6" name="Picture 2" descr="Inilah Berbagai Varian Logo Telkom University - Page 9 of 10 ...">
            <a:extLst>
              <a:ext uri="{FF2B5EF4-FFF2-40B4-BE49-F238E27FC236}">
                <a16:creationId xmlns:a16="http://schemas.microsoft.com/office/drawing/2014/main" id="{8442B6DE-9103-48B7-8E94-E6B0FC50EFDF}"/>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30000"/>
                    </a14:imgEffect>
                    <a14:imgEffect>
                      <a14:brightnessContrast bright="10000"/>
                    </a14:imgEffect>
                  </a14:imgLayer>
                </a14:imgProps>
              </a:ext>
              <a:ext uri="{28A0092B-C50C-407E-A947-70E740481C1C}">
                <a14:useLocalDpi xmlns:a14="http://schemas.microsoft.com/office/drawing/2010/main" val="0"/>
              </a:ext>
            </a:extLst>
          </a:blip>
          <a:srcRect l="5088" t="36656" r="39696" b="48191"/>
          <a:stretch/>
        </p:blipFill>
        <p:spPr bwMode="auto">
          <a:xfrm>
            <a:off x="2869326" y="222321"/>
            <a:ext cx="3405347" cy="7793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3633544" y="194494"/>
            <a:ext cx="5127348" cy="310829"/>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id-ID" sz="2000" dirty="0"/>
              <a:t>Prosedur Daftar Sidang Tahap Onsite</a:t>
            </a:r>
            <a:endParaRPr sz="2000" dirty="0"/>
          </a:p>
        </p:txBody>
      </p:sp>
      <p:sp>
        <p:nvSpPr>
          <p:cNvPr id="7744" name="Google Shape;7744;p38"/>
          <p:cNvSpPr txBox="1">
            <a:spLocks noGrp="1"/>
          </p:cNvSpPr>
          <p:nvPr>
            <p:ph type="subTitle" idx="1"/>
          </p:nvPr>
        </p:nvSpPr>
        <p:spPr>
          <a:xfrm>
            <a:off x="4742344" y="525335"/>
            <a:ext cx="4018548" cy="735408"/>
          </a:xfrm>
          <a:prstGeom prst="rect">
            <a:avLst/>
          </a:prstGeom>
        </p:spPr>
        <p:txBody>
          <a:bodyPr spcFirstLastPara="1" wrap="square" lIns="0" tIns="0" rIns="0" bIns="0" anchor="t" anchorCtr="0">
            <a:noAutofit/>
          </a:bodyPr>
          <a:lstStyle/>
          <a:p>
            <a:pPr marL="166688" indent="-166688">
              <a:spcBef>
                <a:spcPts val="600"/>
              </a:spcBef>
              <a:buSzPct val="150000"/>
              <a:buFont typeface="Arial" panose="020B0604020202020204" pitchFamily="34" charset="0"/>
              <a:buChar char="•"/>
            </a:pPr>
            <a:r>
              <a:rPr lang="id-ID" sz="1300" dirty="0">
                <a:latin typeface="Merriweather Sans" panose="020B0604020202020204" charset="0"/>
              </a:rPr>
              <a:t>Pengumpulan berkas fisik dilakukan di </a:t>
            </a:r>
            <a:br>
              <a:rPr lang="id-ID" sz="1300" dirty="0">
                <a:latin typeface="Merriweather Sans" panose="020B0604020202020204" charset="0"/>
              </a:rPr>
            </a:br>
            <a:r>
              <a:rPr lang="id-ID" sz="1300" dirty="0">
                <a:latin typeface="Merriweather Sans" panose="020B0604020202020204" charset="0"/>
              </a:rPr>
              <a:t>Layanan Akademik FIT dengan mengumpulkan:</a:t>
            </a:r>
          </a:p>
        </p:txBody>
      </p:sp>
      <p:grpSp>
        <p:nvGrpSpPr>
          <p:cNvPr id="18" name="Group 17">
            <a:extLst>
              <a:ext uri="{FF2B5EF4-FFF2-40B4-BE49-F238E27FC236}">
                <a16:creationId xmlns:a16="http://schemas.microsoft.com/office/drawing/2014/main" id="{825E8142-02AE-4BF6-A6A2-9AD56914E2E0}"/>
              </a:ext>
            </a:extLst>
          </p:cNvPr>
          <p:cNvGrpSpPr/>
          <p:nvPr/>
        </p:nvGrpSpPr>
        <p:grpSpPr>
          <a:xfrm>
            <a:off x="5431223" y="1171597"/>
            <a:ext cx="3057322" cy="2887496"/>
            <a:chOff x="566237" y="-330826"/>
            <a:chExt cx="3657600" cy="3489904"/>
          </a:xfrm>
        </p:grpSpPr>
        <p:pic>
          <p:nvPicPr>
            <p:cNvPr id="9" name="Picture 8">
              <a:extLst>
                <a:ext uri="{FF2B5EF4-FFF2-40B4-BE49-F238E27FC236}">
                  <a16:creationId xmlns:a16="http://schemas.microsoft.com/office/drawing/2014/main" id="{1DCA5AEC-E60F-4808-AD6A-003DCD55046C}"/>
                </a:ext>
              </a:extLst>
            </p:cNvPr>
            <p:cNvPicPr>
              <a:picLocks noChangeAspect="1"/>
            </p:cNvPicPr>
            <p:nvPr/>
          </p:nvPicPr>
          <p:blipFill>
            <a:blip r:embed="rId3"/>
            <a:stretch>
              <a:fillRect/>
            </a:stretch>
          </p:blipFill>
          <p:spPr>
            <a:xfrm>
              <a:off x="566237" y="-330826"/>
              <a:ext cx="3657600" cy="2026276"/>
            </a:xfrm>
            <a:prstGeom prst="rect">
              <a:avLst/>
            </a:prstGeom>
            <a:ln>
              <a:solidFill>
                <a:srgbClr val="000000"/>
              </a:solidFill>
            </a:ln>
          </p:spPr>
        </p:pic>
        <p:pic>
          <p:nvPicPr>
            <p:cNvPr id="13" name="Picture 12">
              <a:extLst>
                <a:ext uri="{FF2B5EF4-FFF2-40B4-BE49-F238E27FC236}">
                  <a16:creationId xmlns:a16="http://schemas.microsoft.com/office/drawing/2014/main" id="{79FCF85B-64BE-4E1A-9BFA-ADF5B40E97BC}"/>
                </a:ext>
              </a:extLst>
            </p:cNvPr>
            <p:cNvPicPr>
              <a:picLocks noChangeAspect="1"/>
            </p:cNvPicPr>
            <p:nvPr/>
          </p:nvPicPr>
          <p:blipFill>
            <a:blip r:embed="rId4"/>
            <a:stretch>
              <a:fillRect/>
            </a:stretch>
          </p:blipFill>
          <p:spPr>
            <a:xfrm>
              <a:off x="566237" y="1712066"/>
              <a:ext cx="3657600" cy="799286"/>
            </a:xfrm>
            <a:prstGeom prst="rect">
              <a:avLst/>
            </a:prstGeom>
            <a:ln>
              <a:solidFill>
                <a:srgbClr val="000000"/>
              </a:solidFill>
            </a:ln>
          </p:spPr>
        </p:pic>
        <p:pic>
          <p:nvPicPr>
            <p:cNvPr id="17" name="Picture 16">
              <a:extLst>
                <a:ext uri="{FF2B5EF4-FFF2-40B4-BE49-F238E27FC236}">
                  <a16:creationId xmlns:a16="http://schemas.microsoft.com/office/drawing/2014/main" id="{A2C7C734-7804-4ACD-8949-4BBCBCC91C87}"/>
                </a:ext>
              </a:extLst>
            </p:cNvPr>
            <p:cNvPicPr>
              <a:picLocks noChangeAspect="1"/>
            </p:cNvPicPr>
            <p:nvPr/>
          </p:nvPicPr>
          <p:blipFill rotWithShape="1">
            <a:blip r:embed="rId5"/>
            <a:srcRect b="61263"/>
            <a:stretch/>
          </p:blipFill>
          <p:spPr>
            <a:xfrm>
              <a:off x="566237" y="2526872"/>
              <a:ext cx="3657600" cy="632206"/>
            </a:xfrm>
            <a:prstGeom prst="rect">
              <a:avLst/>
            </a:prstGeom>
            <a:ln>
              <a:solidFill>
                <a:srgbClr val="000000"/>
              </a:solidFill>
            </a:ln>
          </p:spPr>
        </p:pic>
      </p:grpSp>
      <p:sp>
        <p:nvSpPr>
          <p:cNvPr id="20" name="Google Shape;7744;p38">
            <a:extLst>
              <a:ext uri="{FF2B5EF4-FFF2-40B4-BE49-F238E27FC236}">
                <a16:creationId xmlns:a16="http://schemas.microsoft.com/office/drawing/2014/main" id="{329396AD-65EF-4275-B7E4-16952DC4BD64}"/>
              </a:ext>
            </a:extLst>
          </p:cNvPr>
          <p:cNvSpPr txBox="1">
            <a:spLocks/>
          </p:cNvSpPr>
          <p:nvPr/>
        </p:nvSpPr>
        <p:spPr>
          <a:xfrm>
            <a:off x="2709644" y="4210095"/>
            <a:ext cx="6051248" cy="5770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rgbClr val="351C75"/>
              </a:buClr>
              <a:buSzPts val="2800"/>
              <a:buFont typeface="Merriweather Sans"/>
              <a:buNone/>
              <a:defRPr sz="1600" b="0" i="0" u="none" strike="noStrike" cap="none">
                <a:solidFill>
                  <a:srgbClr val="351C75"/>
                </a:solidFill>
                <a:latin typeface="Arbutus Slab"/>
                <a:ea typeface="Arbutus Slab"/>
                <a:cs typeface="Arbutus Slab"/>
                <a:sym typeface="Arbutus Slab"/>
              </a:defRPr>
            </a:lvl1pPr>
            <a:lvl2pPr marL="914400" marR="0" lvl="1"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2pPr>
            <a:lvl3pPr marL="1371600" marR="0" lvl="2"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3pPr>
            <a:lvl4pPr marL="1828800" marR="0" lvl="3"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4pPr>
            <a:lvl5pPr marL="2286000" marR="0" lvl="4"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5pPr>
            <a:lvl6pPr marL="2743200" marR="0" lvl="5"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6pPr>
            <a:lvl7pPr marL="3200400" marR="0" lvl="6"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7pPr>
            <a:lvl8pPr marL="3657600" marR="0" lvl="7"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8pPr>
            <a:lvl9pPr marL="4114800" marR="0" lvl="8"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9pPr>
          </a:lstStyle>
          <a:p>
            <a:pPr marL="166688" indent="-166688">
              <a:spcBef>
                <a:spcPts val="600"/>
              </a:spcBef>
              <a:buSzPct val="150000"/>
              <a:buFont typeface="Arial" panose="020B0604020202020204" pitchFamily="34" charset="0"/>
              <a:buChar char="•"/>
            </a:pPr>
            <a:r>
              <a:rPr lang="id-ID" sz="1300" dirty="0">
                <a:latin typeface="Calibri" panose="020F0502020204030204" pitchFamily="34" charset="0"/>
                <a:ea typeface="Calibri" panose="020F0502020204030204" pitchFamily="34" charset="0"/>
                <a:cs typeface="Calibri" panose="020F0502020204030204" pitchFamily="34" charset="0"/>
              </a:rPr>
              <a:t>Setelah menyelesaikan pendaftaran sidang online &amp; onsite, plotingan penguji beserta jadwal sidang akan dipublished di web LAK, dan kemudian draft </a:t>
            </a:r>
            <a:r>
              <a:rPr lang="id-ID" sz="1300" i="1" dirty="0">
                <a:latin typeface="Calibri" panose="020F0502020204030204" pitchFamily="34" charset="0"/>
                <a:ea typeface="Calibri" panose="020F0502020204030204" pitchFamily="34" charset="0"/>
                <a:cs typeface="Calibri" panose="020F0502020204030204" pitchFamily="34" charset="0"/>
              </a:rPr>
              <a:t>hardcopy</a:t>
            </a:r>
            <a:r>
              <a:rPr lang="id-ID" sz="1300" dirty="0">
                <a:latin typeface="Calibri" panose="020F0502020204030204" pitchFamily="34" charset="0"/>
                <a:ea typeface="Calibri" panose="020F0502020204030204" pitchFamily="34" charset="0"/>
                <a:cs typeface="Calibri" panose="020F0502020204030204" pitchFamily="34" charset="0"/>
              </a:rPr>
              <a:t> PA harus diserahkan ke penguji paling lambat H-2 sebelum pelaksanaan sidang. </a:t>
            </a:r>
          </a:p>
        </p:txBody>
      </p:sp>
    </p:spTree>
    <p:extLst>
      <p:ext uri="{BB962C8B-B14F-4D97-AF65-F5344CB8AC3E}">
        <p14:creationId xmlns:p14="http://schemas.microsoft.com/office/powerpoint/2010/main" val="1571468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2978249" y="418801"/>
            <a:ext cx="5376985" cy="32057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id-ID" sz="2000" dirty="0"/>
              <a:t>Prosedur Pengumpulan Revisi Sidang</a:t>
            </a:r>
            <a:endParaRPr sz="2000" dirty="0"/>
          </a:p>
        </p:txBody>
      </p:sp>
      <p:sp>
        <p:nvSpPr>
          <p:cNvPr id="7744" name="Google Shape;7744;p38"/>
          <p:cNvSpPr txBox="1">
            <a:spLocks noGrp="1"/>
          </p:cNvSpPr>
          <p:nvPr>
            <p:ph type="subTitle" idx="1"/>
          </p:nvPr>
        </p:nvSpPr>
        <p:spPr>
          <a:xfrm>
            <a:off x="788766" y="931875"/>
            <a:ext cx="7566468" cy="2208367"/>
          </a:xfrm>
          <a:prstGeom prst="rect">
            <a:avLst/>
          </a:prstGeom>
        </p:spPr>
        <p:txBody>
          <a:bodyPr spcFirstLastPara="1" wrap="square" lIns="0" tIns="0" rIns="0" bIns="0" anchor="t" anchorCtr="0">
            <a:noAutofit/>
          </a:bodyPr>
          <a:lstStyle/>
          <a:p>
            <a:pPr marL="0" indent="0" algn="just">
              <a:spcBef>
                <a:spcPts val="600"/>
              </a:spcBef>
            </a:pPr>
            <a:r>
              <a:rPr lang="id-ID" sz="1300" dirty="0">
                <a:latin typeface="Calibri" panose="020F0502020204030204" pitchFamily="34" charset="0"/>
                <a:ea typeface="Calibri" panose="020F0502020204030204" pitchFamily="34" charset="0"/>
                <a:cs typeface="Calibri" panose="020F0502020204030204" pitchFamily="34" charset="0"/>
              </a:rPr>
              <a:t>Revisi sidang harus dilengkapi oleh mahasiswa yang sudah menyelesaikan sidang, lalu kemudian meminta persetujuan dari penguji dan pembimbing. Selanjutnya seluruh berkas dikumpulkan ke Layanan Akademik FIT, maksimal sesuai tanggal yang diberikan oleh penguji di form revisi sidang. Berikut kelengkapan revisi yang wajib dikumpulkan oleh setiap mahasiswa (SELURUH PRODI) :</a:t>
            </a:r>
          </a:p>
          <a:p>
            <a:pPr marL="228600" indent="-228600" algn="just">
              <a:spcBef>
                <a:spcPts val="600"/>
              </a:spcBef>
              <a:buSzPct val="100000"/>
              <a:buFont typeface="+mj-lt"/>
              <a:buAutoNum type="arabicPeriod"/>
            </a:pPr>
            <a:r>
              <a:rPr lang="id-ID" sz="1300" dirty="0">
                <a:latin typeface="Calibri" panose="020F0502020204030204" pitchFamily="34" charset="0"/>
                <a:ea typeface="Calibri" panose="020F0502020204030204" pitchFamily="34" charset="0"/>
                <a:cs typeface="Calibri" panose="020F0502020204030204" pitchFamily="34" charset="0"/>
              </a:rPr>
              <a:t>Form Revisi (2 halaman) yang diberikan oleh dosen / LA FIT setelah sidang.</a:t>
            </a:r>
          </a:p>
          <a:p>
            <a:pPr marL="228600" indent="-228600" algn="just">
              <a:spcBef>
                <a:spcPts val="600"/>
              </a:spcBef>
              <a:buSzPct val="100000"/>
              <a:buFont typeface="+mj-lt"/>
              <a:buAutoNum type="arabicPeriod"/>
            </a:pPr>
            <a:r>
              <a:rPr lang="id-ID" sz="1300" dirty="0">
                <a:latin typeface="Calibri" panose="020F0502020204030204" pitchFamily="34" charset="0"/>
                <a:ea typeface="Calibri" panose="020F0502020204030204" pitchFamily="34" charset="0"/>
                <a:cs typeface="Calibri" panose="020F0502020204030204" pitchFamily="34" charset="0"/>
              </a:rPr>
              <a:t>Poster berukuran A3 (Berupa </a:t>
            </a:r>
            <a:r>
              <a:rPr lang="id-ID" sz="1300" i="1" dirty="0">
                <a:latin typeface="Calibri" panose="020F0502020204030204" pitchFamily="34" charset="0"/>
                <a:ea typeface="Calibri" panose="020F0502020204030204" pitchFamily="34" charset="0"/>
                <a:cs typeface="Calibri" panose="020F0502020204030204" pitchFamily="34" charset="0"/>
              </a:rPr>
              <a:t>Roadmap</a:t>
            </a:r>
            <a:r>
              <a:rPr lang="id-ID" sz="1300" dirty="0">
                <a:latin typeface="Calibri" panose="020F0502020204030204" pitchFamily="34" charset="0"/>
                <a:ea typeface="Calibri" panose="020F0502020204030204" pitchFamily="34" charset="0"/>
                <a:cs typeface="Calibri" panose="020F0502020204030204" pitchFamily="34" charset="0"/>
              </a:rPr>
              <a:t> Penelitian PA).</a:t>
            </a:r>
          </a:p>
          <a:p>
            <a:pPr marL="228600" indent="-228600" algn="just">
              <a:spcBef>
                <a:spcPts val="600"/>
              </a:spcBef>
              <a:buSzPct val="100000"/>
              <a:buFont typeface="+mj-lt"/>
              <a:buAutoNum type="arabicPeriod"/>
            </a:pPr>
            <a:r>
              <a:rPr lang="id-ID" sz="1300" dirty="0">
                <a:latin typeface="Calibri" panose="020F0502020204030204" pitchFamily="34" charset="0"/>
                <a:ea typeface="Calibri" panose="020F0502020204030204" pitchFamily="34" charset="0"/>
                <a:cs typeface="Calibri" panose="020F0502020204030204" pitchFamily="34" charset="0"/>
              </a:rPr>
              <a:t>CD tercover berisi Buku PA dan Jurnal.</a:t>
            </a:r>
          </a:p>
        </p:txBody>
      </p:sp>
      <p:pic>
        <p:nvPicPr>
          <p:cNvPr id="5" name="Picture 4">
            <a:extLst>
              <a:ext uri="{FF2B5EF4-FFF2-40B4-BE49-F238E27FC236}">
                <a16:creationId xmlns:a16="http://schemas.microsoft.com/office/drawing/2014/main" id="{0EF7AFD9-8F2A-4A80-B00A-91BBD5DC0473}"/>
              </a:ext>
            </a:extLst>
          </p:cNvPr>
          <p:cNvPicPr>
            <a:picLocks noChangeAspect="1"/>
          </p:cNvPicPr>
          <p:nvPr/>
        </p:nvPicPr>
        <p:blipFill>
          <a:blip r:embed="rId3"/>
          <a:stretch>
            <a:fillRect/>
          </a:stretch>
        </p:blipFill>
        <p:spPr>
          <a:xfrm>
            <a:off x="5411786" y="2326834"/>
            <a:ext cx="1819194" cy="2571750"/>
          </a:xfrm>
          <a:prstGeom prst="rect">
            <a:avLst/>
          </a:prstGeom>
        </p:spPr>
      </p:pic>
      <p:sp>
        <p:nvSpPr>
          <p:cNvPr id="8" name="Google Shape;7744;p38">
            <a:extLst>
              <a:ext uri="{FF2B5EF4-FFF2-40B4-BE49-F238E27FC236}">
                <a16:creationId xmlns:a16="http://schemas.microsoft.com/office/drawing/2014/main" id="{06C76F36-A165-460A-86B8-AC7E01349633}"/>
              </a:ext>
            </a:extLst>
          </p:cNvPr>
          <p:cNvSpPr txBox="1">
            <a:spLocks/>
          </p:cNvSpPr>
          <p:nvPr/>
        </p:nvSpPr>
        <p:spPr>
          <a:xfrm>
            <a:off x="1703167" y="3212434"/>
            <a:ext cx="3458382" cy="115156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351C75"/>
              </a:buClr>
              <a:buSzPts val="2800"/>
              <a:buFont typeface="Merriweather Sans"/>
              <a:buNone/>
              <a:defRPr sz="1600" b="0" i="0" u="none" strike="noStrike" cap="none">
                <a:solidFill>
                  <a:schemeClr val="dk2"/>
                </a:solidFill>
                <a:latin typeface="Merriweather Sans"/>
                <a:ea typeface="Merriweather Sans"/>
                <a:cs typeface="Merriweather Sans"/>
                <a:sym typeface="Merriweather Sans"/>
              </a:defRPr>
            </a:lvl1pPr>
            <a:lvl2pPr marL="914400" marR="0" lvl="1"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2pPr>
            <a:lvl3pPr marL="1371600" marR="0" lvl="2"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3pPr>
            <a:lvl4pPr marL="1828800" marR="0" lvl="3"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4pPr>
            <a:lvl5pPr marL="2286000" marR="0" lvl="4"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5pPr>
            <a:lvl6pPr marL="2743200" marR="0" lvl="5"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6pPr>
            <a:lvl7pPr marL="3200400" marR="0" lvl="6"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7pPr>
            <a:lvl8pPr marL="3657600" marR="0" lvl="7"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8pPr>
            <a:lvl9pPr marL="4114800" marR="0" lvl="8" indent="-330200" algn="l"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9pPr>
          </a:lstStyle>
          <a:p>
            <a:pPr marL="0" indent="0" algn="just">
              <a:spcBef>
                <a:spcPts val="600"/>
              </a:spcBef>
              <a:buSzPct val="100000"/>
            </a:pPr>
            <a:r>
              <a:rPr lang="id-ID" sz="1300" b="1" dirty="0">
                <a:latin typeface="Calibri" panose="020F0502020204030204" pitchFamily="34" charset="0"/>
                <a:ea typeface="Calibri" panose="020F0502020204030204" pitchFamily="34" charset="0"/>
                <a:cs typeface="Calibri" panose="020F0502020204030204" pitchFamily="34" charset="0"/>
              </a:rPr>
              <a:t>NOTE: </a:t>
            </a:r>
            <a:r>
              <a:rPr lang="id-ID" sz="1300" dirty="0">
                <a:latin typeface="Calibri" panose="020F0502020204030204" pitchFamily="34" charset="0"/>
                <a:ea typeface="Calibri" panose="020F0502020204030204" pitchFamily="34" charset="0"/>
                <a:cs typeface="Calibri" panose="020F0502020204030204" pitchFamily="34" charset="0"/>
              </a:rPr>
              <a:t>LA FIT berhak menolak revisi yang tidak lengkap dan dikumpulkan di luar batas pengumpulan revisi yang ditentukan penguji pada form revisi, dan akan direkomendasikan untuk SIDANG ULANG.</a:t>
            </a:r>
          </a:p>
        </p:txBody>
      </p:sp>
    </p:spTree>
    <p:extLst>
      <p:ext uri="{BB962C8B-B14F-4D97-AF65-F5344CB8AC3E}">
        <p14:creationId xmlns:p14="http://schemas.microsoft.com/office/powerpoint/2010/main" val="2533891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74"/>
        <p:cNvGrpSpPr/>
        <p:nvPr/>
      </p:nvGrpSpPr>
      <p:grpSpPr>
        <a:xfrm>
          <a:off x="0" y="0"/>
          <a:ext cx="0" cy="0"/>
          <a:chOff x="0" y="0"/>
          <a:chExt cx="0" cy="0"/>
        </a:xfrm>
      </p:grpSpPr>
      <p:grpSp>
        <p:nvGrpSpPr>
          <p:cNvPr id="7980" name="Google Shape;7980;p48"/>
          <p:cNvGrpSpPr/>
          <p:nvPr/>
        </p:nvGrpSpPr>
        <p:grpSpPr>
          <a:xfrm rot="-5400000">
            <a:off x="-931221" y="2392422"/>
            <a:ext cx="3789876" cy="1009009"/>
            <a:chOff x="2719225" y="2450775"/>
            <a:chExt cx="2429875" cy="595075"/>
          </a:xfrm>
        </p:grpSpPr>
        <p:sp>
          <p:nvSpPr>
            <p:cNvPr id="7981" name="Google Shape;7981;p48"/>
            <p:cNvSpPr/>
            <p:nvPr/>
          </p:nvSpPr>
          <p:spPr>
            <a:xfrm>
              <a:off x="4875775" y="2674850"/>
              <a:ext cx="270150" cy="144200"/>
            </a:xfrm>
            <a:custGeom>
              <a:avLst/>
              <a:gdLst/>
              <a:ahLst/>
              <a:cxnLst/>
              <a:rect l="l" t="t" r="r" b="b"/>
              <a:pathLst>
                <a:path w="10806" h="5768" extrusionOk="0">
                  <a:moveTo>
                    <a:pt x="2992" y="0"/>
                  </a:moveTo>
                  <a:cubicBezTo>
                    <a:pt x="2822" y="0"/>
                    <a:pt x="2655" y="8"/>
                    <a:pt x="2488" y="26"/>
                  </a:cubicBezTo>
                  <a:cubicBezTo>
                    <a:pt x="2171" y="58"/>
                    <a:pt x="1902" y="121"/>
                    <a:pt x="1648" y="232"/>
                  </a:cubicBezTo>
                  <a:cubicBezTo>
                    <a:pt x="1490" y="296"/>
                    <a:pt x="1331" y="391"/>
                    <a:pt x="1141" y="533"/>
                  </a:cubicBezTo>
                  <a:cubicBezTo>
                    <a:pt x="999" y="644"/>
                    <a:pt x="856" y="803"/>
                    <a:pt x="714" y="993"/>
                  </a:cubicBezTo>
                  <a:cubicBezTo>
                    <a:pt x="571" y="1183"/>
                    <a:pt x="476" y="1373"/>
                    <a:pt x="397" y="1516"/>
                  </a:cubicBezTo>
                  <a:cubicBezTo>
                    <a:pt x="302" y="1706"/>
                    <a:pt x="223" y="1912"/>
                    <a:pt x="159" y="2149"/>
                  </a:cubicBezTo>
                  <a:cubicBezTo>
                    <a:pt x="48" y="2561"/>
                    <a:pt x="1" y="2989"/>
                    <a:pt x="32" y="3417"/>
                  </a:cubicBezTo>
                  <a:cubicBezTo>
                    <a:pt x="48" y="3860"/>
                    <a:pt x="159" y="4256"/>
                    <a:pt x="333" y="4605"/>
                  </a:cubicBezTo>
                  <a:cubicBezTo>
                    <a:pt x="365" y="4652"/>
                    <a:pt x="397" y="4700"/>
                    <a:pt x="428" y="4747"/>
                  </a:cubicBezTo>
                  <a:cubicBezTo>
                    <a:pt x="587" y="4985"/>
                    <a:pt x="793" y="5207"/>
                    <a:pt x="1046" y="5365"/>
                  </a:cubicBezTo>
                  <a:cubicBezTo>
                    <a:pt x="1316" y="5524"/>
                    <a:pt x="1648" y="5650"/>
                    <a:pt x="2060" y="5714"/>
                  </a:cubicBezTo>
                  <a:cubicBezTo>
                    <a:pt x="2298" y="5749"/>
                    <a:pt x="2553" y="5767"/>
                    <a:pt x="2867" y="5767"/>
                  </a:cubicBezTo>
                  <a:cubicBezTo>
                    <a:pt x="2971" y="5767"/>
                    <a:pt x="3082" y="5765"/>
                    <a:pt x="3201" y="5761"/>
                  </a:cubicBezTo>
                  <a:cubicBezTo>
                    <a:pt x="3518" y="5746"/>
                    <a:pt x="3850" y="5714"/>
                    <a:pt x="4262" y="5650"/>
                  </a:cubicBezTo>
                  <a:cubicBezTo>
                    <a:pt x="5023" y="5540"/>
                    <a:pt x="5815" y="5381"/>
                    <a:pt x="6623" y="5159"/>
                  </a:cubicBezTo>
                  <a:cubicBezTo>
                    <a:pt x="7526" y="4906"/>
                    <a:pt x="8302" y="4621"/>
                    <a:pt x="8999" y="4288"/>
                  </a:cubicBezTo>
                  <a:cubicBezTo>
                    <a:pt x="9364" y="4114"/>
                    <a:pt x="9696" y="3924"/>
                    <a:pt x="9997" y="3718"/>
                  </a:cubicBezTo>
                  <a:cubicBezTo>
                    <a:pt x="10124" y="3638"/>
                    <a:pt x="10251" y="3528"/>
                    <a:pt x="10409" y="3417"/>
                  </a:cubicBezTo>
                  <a:cubicBezTo>
                    <a:pt x="10473" y="3353"/>
                    <a:pt x="10520" y="3306"/>
                    <a:pt x="10584" y="3242"/>
                  </a:cubicBezTo>
                  <a:lnTo>
                    <a:pt x="10631" y="3195"/>
                  </a:lnTo>
                  <a:cubicBezTo>
                    <a:pt x="10647" y="3179"/>
                    <a:pt x="10679" y="3147"/>
                    <a:pt x="10694" y="3131"/>
                  </a:cubicBezTo>
                  <a:cubicBezTo>
                    <a:pt x="10726" y="3116"/>
                    <a:pt x="10742" y="3100"/>
                    <a:pt x="10758" y="3068"/>
                  </a:cubicBezTo>
                  <a:cubicBezTo>
                    <a:pt x="10805" y="3005"/>
                    <a:pt x="10805" y="2926"/>
                    <a:pt x="10774" y="2862"/>
                  </a:cubicBezTo>
                  <a:cubicBezTo>
                    <a:pt x="10758" y="2830"/>
                    <a:pt x="10758" y="2799"/>
                    <a:pt x="10742" y="2783"/>
                  </a:cubicBezTo>
                  <a:lnTo>
                    <a:pt x="10726" y="2767"/>
                  </a:lnTo>
                  <a:cubicBezTo>
                    <a:pt x="10599" y="2593"/>
                    <a:pt x="10425" y="2419"/>
                    <a:pt x="10203" y="2244"/>
                  </a:cubicBezTo>
                  <a:cubicBezTo>
                    <a:pt x="9997" y="2086"/>
                    <a:pt x="9776" y="1927"/>
                    <a:pt x="9475" y="1753"/>
                  </a:cubicBezTo>
                  <a:cubicBezTo>
                    <a:pt x="8920" y="1436"/>
                    <a:pt x="8318" y="1167"/>
                    <a:pt x="7573" y="882"/>
                  </a:cubicBezTo>
                  <a:cubicBezTo>
                    <a:pt x="6876" y="644"/>
                    <a:pt x="6148" y="438"/>
                    <a:pt x="5403" y="280"/>
                  </a:cubicBezTo>
                  <a:cubicBezTo>
                    <a:pt x="4658" y="121"/>
                    <a:pt x="3993" y="26"/>
                    <a:pt x="3359" y="10"/>
                  </a:cubicBezTo>
                  <a:cubicBezTo>
                    <a:pt x="3235" y="4"/>
                    <a:pt x="3113" y="0"/>
                    <a:pt x="2992"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48"/>
            <p:cNvSpPr/>
            <p:nvPr/>
          </p:nvSpPr>
          <p:spPr>
            <a:xfrm>
              <a:off x="4911025" y="2741325"/>
              <a:ext cx="234500" cy="74075"/>
            </a:xfrm>
            <a:custGeom>
              <a:avLst/>
              <a:gdLst/>
              <a:ahLst/>
              <a:cxnLst/>
              <a:rect l="l" t="t" r="r" b="b"/>
              <a:pathLst>
                <a:path w="9380" h="2963" extrusionOk="0">
                  <a:moveTo>
                    <a:pt x="1918" y="2611"/>
                  </a:moveTo>
                  <a:cubicBezTo>
                    <a:pt x="1921" y="2611"/>
                    <a:pt x="1925" y="2612"/>
                    <a:pt x="1929" y="2612"/>
                  </a:cubicBezTo>
                  <a:lnTo>
                    <a:pt x="1929" y="2612"/>
                  </a:lnTo>
                  <a:cubicBezTo>
                    <a:pt x="1926" y="2611"/>
                    <a:pt x="1923" y="2611"/>
                    <a:pt x="1918" y="2611"/>
                  </a:cubicBezTo>
                  <a:close/>
                  <a:moveTo>
                    <a:pt x="9173" y="1"/>
                  </a:moveTo>
                  <a:cubicBezTo>
                    <a:pt x="9153" y="1"/>
                    <a:pt x="9131" y="5"/>
                    <a:pt x="9110" y="13"/>
                  </a:cubicBezTo>
                  <a:cubicBezTo>
                    <a:pt x="9031" y="45"/>
                    <a:pt x="8983" y="140"/>
                    <a:pt x="9015" y="235"/>
                  </a:cubicBezTo>
                  <a:cubicBezTo>
                    <a:pt x="9015" y="235"/>
                    <a:pt x="9015" y="251"/>
                    <a:pt x="9015" y="251"/>
                  </a:cubicBezTo>
                  <a:cubicBezTo>
                    <a:pt x="9015" y="267"/>
                    <a:pt x="9015" y="267"/>
                    <a:pt x="9015" y="282"/>
                  </a:cubicBezTo>
                  <a:cubicBezTo>
                    <a:pt x="9015" y="298"/>
                    <a:pt x="9015" y="314"/>
                    <a:pt x="9015" y="330"/>
                  </a:cubicBezTo>
                  <a:cubicBezTo>
                    <a:pt x="8999" y="362"/>
                    <a:pt x="8983" y="377"/>
                    <a:pt x="8983" y="393"/>
                  </a:cubicBezTo>
                  <a:cubicBezTo>
                    <a:pt x="8936" y="457"/>
                    <a:pt x="8873" y="520"/>
                    <a:pt x="8825" y="568"/>
                  </a:cubicBezTo>
                  <a:cubicBezTo>
                    <a:pt x="8635" y="726"/>
                    <a:pt x="8445" y="853"/>
                    <a:pt x="8239" y="979"/>
                  </a:cubicBezTo>
                  <a:cubicBezTo>
                    <a:pt x="8033" y="1090"/>
                    <a:pt x="7827" y="1201"/>
                    <a:pt x="7621" y="1296"/>
                  </a:cubicBezTo>
                  <a:lnTo>
                    <a:pt x="7668" y="1280"/>
                  </a:lnTo>
                  <a:lnTo>
                    <a:pt x="7668" y="1280"/>
                  </a:lnTo>
                  <a:cubicBezTo>
                    <a:pt x="6718" y="1772"/>
                    <a:pt x="5720" y="2120"/>
                    <a:pt x="4690" y="2342"/>
                  </a:cubicBezTo>
                  <a:lnTo>
                    <a:pt x="4738" y="2342"/>
                  </a:lnTo>
                  <a:cubicBezTo>
                    <a:pt x="3961" y="2516"/>
                    <a:pt x="3162" y="2622"/>
                    <a:pt x="2359" y="2622"/>
                  </a:cubicBezTo>
                  <a:cubicBezTo>
                    <a:pt x="2216" y="2622"/>
                    <a:pt x="2072" y="2619"/>
                    <a:pt x="1929" y="2612"/>
                  </a:cubicBezTo>
                  <a:lnTo>
                    <a:pt x="1929" y="2612"/>
                  </a:lnTo>
                  <a:cubicBezTo>
                    <a:pt x="1933" y="2613"/>
                    <a:pt x="1933" y="2616"/>
                    <a:pt x="1933" y="2627"/>
                  </a:cubicBezTo>
                  <a:cubicBezTo>
                    <a:pt x="1918" y="2627"/>
                    <a:pt x="1918" y="2611"/>
                    <a:pt x="1902" y="2611"/>
                  </a:cubicBezTo>
                  <a:cubicBezTo>
                    <a:pt x="1331" y="2595"/>
                    <a:pt x="761" y="2500"/>
                    <a:pt x="207" y="2326"/>
                  </a:cubicBezTo>
                  <a:cubicBezTo>
                    <a:pt x="198" y="2323"/>
                    <a:pt x="188" y="2322"/>
                    <a:pt x="180" y="2322"/>
                  </a:cubicBezTo>
                  <a:cubicBezTo>
                    <a:pt x="142" y="2322"/>
                    <a:pt x="106" y="2345"/>
                    <a:pt x="80" y="2358"/>
                  </a:cubicBezTo>
                  <a:cubicBezTo>
                    <a:pt x="32" y="2389"/>
                    <a:pt x="17" y="2421"/>
                    <a:pt x="1" y="2469"/>
                  </a:cubicBezTo>
                  <a:cubicBezTo>
                    <a:pt x="1" y="2516"/>
                    <a:pt x="17" y="2564"/>
                    <a:pt x="32" y="2595"/>
                  </a:cubicBezTo>
                  <a:cubicBezTo>
                    <a:pt x="64" y="2643"/>
                    <a:pt x="96" y="2659"/>
                    <a:pt x="143" y="2675"/>
                  </a:cubicBezTo>
                  <a:cubicBezTo>
                    <a:pt x="832" y="2890"/>
                    <a:pt x="1559" y="2962"/>
                    <a:pt x="2290" y="2962"/>
                  </a:cubicBezTo>
                  <a:cubicBezTo>
                    <a:pt x="2367" y="2962"/>
                    <a:pt x="2443" y="2961"/>
                    <a:pt x="2520" y="2960"/>
                  </a:cubicBezTo>
                  <a:cubicBezTo>
                    <a:pt x="3375" y="2944"/>
                    <a:pt x="4231" y="2817"/>
                    <a:pt x="5054" y="2611"/>
                  </a:cubicBezTo>
                  <a:cubicBezTo>
                    <a:pt x="5862" y="2405"/>
                    <a:pt x="6655" y="2136"/>
                    <a:pt x="7415" y="1787"/>
                  </a:cubicBezTo>
                  <a:cubicBezTo>
                    <a:pt x="7700" y="1645"/>
                    <a:pt x="7985" y="1502"/>
                    <a:pt x="8270" y="1344"/>
                  </a:cubicBezTo>
                  <a:cubicBezTo>
                    <a:pt x="8540" y="1201"/>
                    <a:pt x="8825" y="1027"/>
                    <a:pt x="9063" y="821"/>
                  </a:cubicBezTo>
                  <a:cubicBezTo>
                    <a:pt x="9174" y="726"/>
                    <a:pt x="9269" y="615"/>
                    <a:pt x="9316" y="488"/>
                  </a:cubicBezTo>
                  <a:cubicBezTo>
                    <a:pt x="9379" y="362"/>
                    <a:pt x="9379" y="235"/>
                    <a:pt x="9332" y="108"/>
                  </a:cubicBezTo>
                  <a:cubicBezTo>
                    <a:pt x="9332" y="92"/>
                    <a:pt x="9332" y="92"/>
                    <a:pt x="9316" y="76"/>
                  </a:cubicBezTo>
                  <a:cubicBezTo>
                    <a:pt x="9281" y="30"/>
                    <a:pt x="9230" y="1"/>
                    <a:pt x="917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48"/>
            <p:cNvSpPr/>
            <p:nvPr/>
          </p:nvSpPr>
          <p:spPr>
            <a:xfrm>
              <a:off x="5087275" y="2714850"/>
              <a:ext cx="58250" cy="52550"/>
            </a:xfrm>
            <a:custGeom>
              <a:avLst/>
              <a:gdLst/>
              <a:ahLst/>
              <a:cxnLst/>
              <a:rect l="l" t="t" r="r" b="b"/>
              <a:pathLst>
                <a:path w="2330" h="2102" extrusionOk="0">
                  <a:moveTo>
                    <a:pt x="195" y="1"/>
                  </a:moveTo>
                  <a:cubicBezTo>
                    <a:pt x="122" y="1"/>
                    <a:pt x="57" y="46"/>
                    <a:pt x="32" y="121"/>
                  </a:cubicBezTo>
                  <a:cubicBezTo>
                    <a:pt x="1" y="217"/>
                    <a:pt x="48" y="312"/>
                    <a:pt x="143" y="343"/>
                  </a:cubicBezTo>
                  <a:cubicBezTo>
                    <a:pt x="397" y="454"/>
                    <a:pt x="666" y="581"/>
                    <a:pt x="919" y="708"/>
                  </a:cubicBezTo>
                  <a:cubicBezTo>
                    <a:pt x="1220" y="866"/>
                    <a:pt x="1537" y="1040"/>
                    <a:pt x="1791" y="1278"/>
                  </a:cubicBezTo>
                  <a:cubicBezTo>
                    <a:pt x="1799" y="1278"/>
                    <a:pt x="1803" y="1282"/>
                    <a:pt x="1807" y="1286"/>
                  </a:cubicBezTo>
                  <a:lnTo>
                    <a:pt x="1807" y="1286"/>
                  </a:lnTo>
                  <a:cubicBezTo>
                    <a:pt x="1807" y="1284"/>
                    <a:pt x="1807" y="1281"/>
                    <a:pt x="1807" y="1278"/>
                  </a:cubicBezTo>
                  <a:lnTo>
                    <a:pt x="1807" y="1278"/>
                  </a:lnTo>
                  <a:cubicBezTo>
                    <a:pt x="1812" y="1283"/>
                    <a:pt x="1817" y="1289"/>
                    <a:pt x="1822" y="1294"/>
                  </a:cubicBezTo>
                  <a:lnTo>
                    <a:pt x="1822" y="1294"/>
                  </a:lnTo>
                  <a:cubicBezTo>
                    <a:pt x="1814" y="1294"/>
                    <a:pt x="1811" y="1290"/>
                    <a:pt x="1807" y="1286"/>
                  </a:cubicBezTo>
                  <a:lnTo>
                    <a:pt x="1807" y="1286"/>
                  </a:lnTo>
                  <a:cubicBezTo>
                    <a:pt x="1807" y="1294"/>
                    <a:pt x="1810" y="1294"/>
                    <a:pt x="1822" y="1294"/>
                  </a:cubicBezTo>
                  <a:lnTo>
                    <a:pt x="1822" y="1294"/>
                  </a:lnTo>
                  <a:cubicBezTo>
                    <a:pt x="1822" y="1294"/>
                    <a:pt x="1822" y="1294"/>
                    <a:pt x="1822" y="1294"/>
                  </a:cubicBezTo>
                  <a:lnTo>
                    <a:pt x="1822" y="1294"/>
                  </a:lnTo>
                  <a:cubicBezTo>
                    <a:pt x="1822" y="1294"/>
                    <a:pt x="1822" y="1294"/>
                    <a:pt x="1823" y="1294"/>
                  </a:cubicBezTo>
                  <a:cubicBezTo>
                    <a:pt x="1822" y="1294"/>
                    <a:pt x="1822" y="1294"/>
                    <a:pt x="1822" y="1294"/>
                  </a:cubicBezTo>
                  <a:lnTo>
                    <a:pt x="1822" y="1294"/>
                  </a:lnTo>
                  <a:cubicBezTo>
                    <a:pt x="1861" y="1336"/>
                    <a:pt x="1891" y="1380"/>
                    <a:pt x="1933" y="1436"/>
                  </a:cubicBezTo>
                  <a:cubicBezTo>
                    <a:pt x="1933" y="1452"/>
                    <a:pt x="1949" y="1468"/>
                    <a:pt x="1965" y="1500"/>
                  </a:cubicBezTo>
                  <a:cubicBezTo>
                    <a:pt x="1965" y="1500"/>
                    <a:pt x="1965" y="1516"/>
                    <a:pt x="1965" y="1531"/>
                  </a:cubicBezTo>
                  <a:cubicBezTo>
                    <a:pt x="1965" y="1531"/>
                    <a:pt x="1965" y="1547"/>
                    <a:pt x="1965" y="1547"/>
                  </a:cubicBezTo>
                  <a:cubicBezTo>
                    <a:pt x="1949" y="1547"/>
                    <a:pt x="1949" y="1563"/>
                    <a:pt x="1949" y="1563"/>
                  </a:cubicBezTo>
                  <a:cubicBezTo>
                    <a:pt x="1933" y="1579"/>
                    <a:pt x="1918" y="1595"/>
                    <a:pt x="1886" y="1611"/>
                  </a:cubicBezTo>
                  <a:cubicBezTo>
                    <a:pt x="1838" y="1642"/>
                    <a:pt x="1775" y="1658"/>
                    <a:pt x="1712" y="1690"/>
                  </a:cubicBezTo>
                  <a:cubicBezTo>
                    <a:pt x="1601" y="1722"/>
                    <a:pt x="1490" y="1737"/>
                    <a:pt x="1379" y="1753"/>
                  </a:cubicBezTo>
                  <a:cubicBezTo>
                    <a:pt x="1284" y="1769"/>
                    <a:pt x="1236" y="1864"/>
                    <a:pt x="1252" y="1959"/>
                  </a:cubicBezTo>
                  <a:cubicBezTo>
                    <a:pt x="1268" y="2054"/>
                    <a:pt x="1347" y="2102"/>
                    <a:pt x="1442" y="2102"/>
                  </a:cubicBezTo>
                  <a:cubicBezTo>
                    <a:pt x="1648" y="2070"/>
                    <a:pt x="1838" y="2023"/>
                    <a:pt x="2028" y="1928"/>
                  </a:cubicBezTo>
                  <a:cubicBezTo>
                    <a:pt x="2139" y="1864"/>
                    <a:pt x="2266" y="1769"/>
                    <a:pt x="2298" y="1627"/>
                  </a:cubicBezTo>
                  <a:cubicBezTo>
                    <a:pt x="2329" y="1484"/>
                    <a:pt x="2298" y="1357"/>
                    <a:pt x="2219" y="1246"/>
                  </a:cubicBezTo>
                  <a:cubicBezTo>
                    <a:pt x="2139" y="1120"/>
                    <a:pt x="2028" y="1025"/>
                    <a:pt x="1918" y="929"/>
                  </a:cubicBezTo>
                  <a:cubicBezTo>
                    <a:pt x="1791" y="834"/>
                    <a:pt x="1648" y="739"/>
                    <a:pt x="1506" y="644"/>
                  </a:cubicBezTo>
                  <a:cubicBezTo>
                    <a:pt x="1347" y="549"/>
                    <a:pt x="1173" y="454"/>
                    <a:pt x="999" y="359"/>
                  </a:cubicBezTo>
                  <a:cubicBezTo>
                    <a:pt x="761" y="232"/>
                    <a:pt x="508" y="121"/>
                    <a:pt x="254" y="11"/>
                  </a:cubicBezTo>
                  <a:cubicBezTo>
                    <a:pt x="234" y="4"/>
                    <a:pt x="214" y="1"/>
                    <a:pt x="19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48"/>
            <p:cNvSpPr/>
            <p:nvPr/>
          </p:nvSpPr>
          <p:spPr>
            <a:xfrm>
              <a:off x="5069450" y="2706875"/>
              <a:ext cx="79650" cy="81975"/>
            </a:xfrm>
            <a:custGeom>
              <a:avLst/>
              <a:gdLst/>
              <a:ahLst/>
              <a:cxnLst/>
              <a:rect l="l" t="t" r="r" b="b"/>
              <a:pathLst>
                <a:path w="3186" h="3279" extrusionOk="0">
                  <a:moveTo>
                    <a:pt x="183" y="1"/>
                  </a:moveTo>
                  <a:cubicBezTo>
                    <a:pt x="159" y="1"/>
                    <a:pt x="135" y="5"/>
                    <a:pt x="112" y="13"/>
                  </a:cubicBezTo>
                  <a:cubicBezTo>
                    <a:pt x="80" y="29"/>
                    <a:pt x="48" y="76"/>
                    <a:pt x="32" y="108"/>
                  </a:cubicBezTo>
                  <a:cubicBezTo>
                    <a:pt x="1" y="187"/>
                    <a:pt x="32" y="314"/>
                    <a:pt x="127" y="330"/>
                  </a:cubicBezTo>
                  <a:cubicBezTo>
                    <a:pt x="254" y="361"/>
                    <a:pt x="365" y="393"/>
                    <a:pt x="492" y="425"/>
                  </a:cubicBezTo>
                  <a:cubicBezTo>
                    <a:pt x="682" y="472"/>
                    <a:pt x="872" y="520"/>
                    <a:pt x="1062" y="567"/>
                  </a:cubicBezTo>
                  <a:cubicBezTo>
                    <a:pt x="1474" y="678"/>
                    <a:pt x="1902" y="821"/>
                    <a:pt x="2282" y="1011"/>
                  </a:cubicBezTo>
                  <a:cubicBezTo>
                    <a:pt x="2425" y="1090"/>
                    <a:pt x="2551" y="1169"/>
                    <a:pt x="2662" y="1264"/>
                  </a:cubicBezTo>
                  <a:cubicBezTo>
                    <a:pt x="2710" y="1312"/>
                    <a:pt x="2757" y="1359"/>
                    <a:pt x="2789" y="1407"/>
                  </a:cubicBezTo>
                  <a:cubicBezTo>
                    <a:pt x="2805" y="1439"/>
                    <a:pt x="2821" y="1470"/>
                    <a:pt x="2837" y="1502"/>
                  </a:cubicBezTo>
                  <a:cubicBezTo>
                    <a:pt x="2837" y="1534"/>
                    <a:pt x="2837" y="1549"/>
                    <a:pt x="2852" y="1581"/>
                  </a:cubicBezTo>
                  <a:cubicBezTo>
                    <a:pt x="2852" y="1613"/>
                    <a:pt x="2837" y="1645"/>
                    <a:pt x="2837" y="1676"/>
                  </a:cubicBezTo>
                  <a:cubicBezTo>
                    <a:pt x="2837" y="1692"/>
                    <a:pt x="2821" y="1724"/>
                    <a:pt x="2805" y="1755"/>
                  </a:cubicBezTo>
                  <a:cubicBezTo>
                    <a:pt x="2789" y="1803"/>
                    <a:pt x="2757" y="1850"/>
                    <a:pt x="2710" y="1882"/>
                  </a:cubicBezTo>
                  <a:cubicBezTo>
                    <a:pt x="2615" y="1993"/>
                    <a:pt x="2488" y="2072"/>
                    <a:pt x="2361" y="2151"/>
                  </a:cubicBezTo>
                  <a:lnTo>
                    <a:pt x="2377" y="2151"/>
                  </a:lnTo>
                  <a:cubicBezTo>
                    <a:pt x="2155" y="2278"/>
                    <a:pt x="1918" y="2405"/>
                    <a:pt x="1680" y="2500"/>
                  </a:cubicBezTo>
                  <a:cubicBezTo>
                    <a:pt x="1441" y="2605"/>
                    <a:pt x="1187" y="2695"/>
                    <a:pt x="933" y="2785"/>
                  </a:cubicBezTo>
                  <a:lnTo>
                    <a:pt x="933" y="2785"/>
                  </a:lnTo>
                  <a:cubicBezTo>
                    <a:pt x="934" y="2785"/>
                    <a:pt x="935" y="2785"/>
                    <a:pt x="935" y="2785"/>
                  </a:cubicBezTo>
                  <a:cubicBezTo>
                    <a:pt x="929" y="2787"/>
                    <a:pt x="922" y="2789"/>
                    <a:pt x="915" y="2792"/>
                  </a:cubicBezTo>
                  <a:lnTo>
                    <a:pt x="915" y="2792"/>
                  </a:lnTo>
                  <a:cubicBezTo>
                    <a:pt x="921" y="2789"/>
                    <a:pt x="927" y="2787"/>
                    <a:pt x="933" y="2785"/>
                  </a:cubicBezTo>
                  <a:lnTo>
                    <a:pt x="933" y="2785"/>
                  </a:lnTo>
                  <a:cubicBezTo>
                    <a:pt x="918" y="2785"/>
                    <a:pt x="904" y="2786"/>
                    <a:pt x="890" y="2799"/>
                  </a:cubicBezTo>
                  <a:lnTo>
                    <a:pt x="890" y="2799"/>
                  </a:lnTo>
                  <a:cubicBezTo>
                    <a:pt x="898" y="2797"/>
                    <a:pt x="906" y="2794"/>
                    <a:pt x="915" y="2792"/>
                  </a:cubicBezTo>
                  <a:lnTo>
                    <a:pt x="915" y="2792"/>
                  </a:lnTo>
                  <a:cubicBezTo>
                    <a:pt x="906" y="2795"/>
                    <a:pt x="897" y="2798"/>
                    <a:pt x="888" y="2801"/>
                  </a:cubicBezTo>
                  <a:cubicBezTo>
                    <a:pt x="889" y="2800"/>
                    <a:pt x="889" y="2800"/>
                    <a:pt x="890" y="2799"/>
                  </a:cubicBezTo>
                  <a:lnTo>
                    <a:pt x="890" y="2799"/>
                  </a:lnTo>
                  <a:cubicBezTo>
                    <a:pt x="699" y="2858"/>
                    <a:pt x="508" y="2914"/>
                    <a:pt x="318" y="2944"/>
                  </a:cubicBezTo>
                  <a:cubicBezTo>
                    <a:pt x="238" y="2959"/>
                    <a:pt x="175" y="3055"/>
                    <a:pt x="191" y="3134"/>
                  </a:cubicBezTo>
                  <a:cubicBezTo>
                    <a:pt x="205" y="3219"/>
                    <a:pt x="270" y="3279"/>
                    <a:pt x="352" y="3279"/>
                  </a:cubicBezTo>
                  <a:cubicBezTo>
                    <a:pt x="361" y="3279"/>
                    <a:pt x="371" y="3278"/>
                    <a:pt x="381" y="3276"/>
                  </a:cubicBezTo>
                  <a:cubicBezTo>
                    <a:pt x="634" y="3245"/>
                    <a:pt x="872" y="3165"/>
                    <a:pt x="1094" y="3086"/>
                  </a:cubicBezTo>
                  <a:cubicBezTo>
                    <a:pt x="1427" y="2975"/>
                    <a:pt x="1743" y="2849"/>
                    <a:pt x="2060" y="2706"/>
                  </a:cubicBezTo>
                  <a:cubicBezTo>
                    <a:pt x="2203" y="2643"/>
                    <a:pt x="2345" y="2563"/>
                    <a:pt x="2488" y="2484"/>
                  </a:cubicBezTo>
                  <a:cubicBezTo>
                    <a:pt x="2615" y="2405"/>
                    <a:pt x="2741" y="2310"/>
                    <a:pt x="2868" y="2215"/>
                  </a:cubicBezTo>
                  <a:cubicBezTo>
                    <a:pt x="3042" y="2056"/>
                    <a:pt x="3185" y="1850"/>
                    <a:pt x="3185" y="1597"/>
                  </a:cubicBezTo>
                  <a:cubicBezTo>
                    <a:pt x="3185" y="1454"/>
                    <a:pt x="3153" y="1328"/>
                    <a:pt x="3074" y="1217"/>
                  </a:cubicBezTo>
                  <a:cubicBezTo>
                    <a:pt x="3027" y="1138"/>
                    <a:pt x="2947" y="1058"/>
                    <a:pt x="2884" y="995"/>
                  </a:cubicBezTo>
                  <a:cubicBezTo>
                    <a:pt x="2678" y="821"/>
                    <a:pt x="2425" y="694"/>
                    <a:pt x="2171" y="583"/>
                  </a:cubicBezTo>
                  <a:cubicBezTo>
                    <a:pt x="1632" y="345"/>
                    <a:pt x="1062" y="219"/>
                    <a:pt x="508" y="76"/>
                  </a:cubicBezTo>
                  <a:cubicBezTo>
                    <a:pt x="413" y="60"/>
                    <a:pt x="333" y="29"/>
                    <a:pt x="254" y="13"/>
                  </a:cubicBezTo>
                  <a:cubicBezTo>
                    <a:pt x="230" y="5"/>
                    <a:pt x="207" y="1"/>
                    <a:pt x="183"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48"/>
            <p:cNvSpPr/>
            <p:nvPr/>
          </p:nvSpPr>
          <p:spPr>
            <a:xfrm>
              <a:off x="5066275" y="2702525"/>
              <a:ext cx="61425" cy="28300"/>
            </a:xfrm>
            <a:custGeom>
              <a:avLst/>
              <a:gdLst/>
              <a:ahLst/>
              <a:cxnLst/>
              <a:rect l="l" t="t" r="r" b="b"/>
              <a:pathLst>
                <a:path w="2457" h="1132" extrusionOk="0">
                  <a:moveTo>
                    <a:pt x="175" y="1"/>
                  </a:moveTo>
                  <a:cubicBezTo>
                    <a:pt x="155" y="1"/>
                    <a:pt x="136" y="5"/>
                    <a:pt x="112" y="12"/>
                  </a:cubicBezTo>
                  <a:cubicBezTo>
                    <a:pt x="64" y="28"/>
                    <a:pt x="33" y="60"/>
                    <a:pt x="17" y="108"/>
                  </a:cubicBezTo>
                  <a:cubicBezTo>
                    <a:pt x="1" y="155"/>
                    <a:pt x="1" y="203"/>
                    <a:pt x="17" y="234"/>
                  </a:cubicBezTo>
                  <a:cubicBezTo>
                    <a:pt x="33" y="282"/>
                    <a:pt x="80" y="313"/>
                    <a:pt x="128" y="329"/>
                  </a:cubicBezTo>
                  <a:cubicBezTo>
                    <a:pt x="856" y="504"/>
                    <a:pt x="1522" y="836"/>
                    <a:pt x="2219" y="1121"/>
                  </a:cubicBezTo>
                  <a:cubicBezTo>
                    <a:pt x="2236" y="1128"/>
                    <a:pt x="2254" y="1131"/>
                    <a:pt x="2273" y="1131"/>
                  </a:cubicBezTo>
                  <a:cubicBezTo>
                    <a:pt x="2342" y="1131"/>
                    <a:pt x="2416" y="1089"/>
                    <a:pt x="2441" y="1026"/>
                  </a:cubicBezTo>
                  <a:cubicBezTo>
                    <a:pt x="2457" y="963"/>
                    <a:pt x="2457" y="915"/>
                    <a:pt x="2425" y="868"/>
                  </a:cubicBezTo>
                  <a:cubicBezTo>
                    <a:pt x="2409" y="836"/>
                    <a:pt x="2377" y="820"/>
                    <a:pt x="2330" y="805"/>
                  </a:cubicBezTo>
                  <a:cubicBezTo>
                    <a:pt x="1649" y="504"/>
                    <a:pt x="967" y="171"/>
                    <a:pt x="239" y="12"/>
                  </a:cubicBezTo>
                  <a:cubicBezTo>
                    <a:pt x="215" y="5"/>
                    <a:pt x="195" y="1"/>
                    <a:pt x="175"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48"/>
            <p:cNvSpPr/>
            <p:nvPr/>
          </p:nvSpPr>
          <p:spPr>
            <a:xfrm>
              <a:off x="5063900" y="2699025"/>
              <a:ext cx="69350" cy="34225"/>
            </a:xfrm>
            <a:custGeom>
              <a:avLst/>
              <a:gdLst/>
              <a:ahLst/>
              <a:cxnLst/>
              <a:rect l="l" t="t" r="r" b="b"/>
              <a:pathLst>
                <a:path w="2774" h="1369" extrusionOk="0">
                  <a:moveTo>
                    <a:pt x="195" y="0"/>
                  </a:moveTo>
                  <a:cubicBezTo>
                    <a:pt x="122" y="0"/>
                    <a:pt x="58" y="46"/>
                    <a:pt x="33" y="121"/>
                  </a:cubicBezTo>
                  <a:cubicBezTo>
                    <a:pt x="1" y="200"/>
                    <a:pt x="48" y="311"/>
                    <a:pt x="128" y="343"/>
                  </a:cubicBezTo>
                  <a:cubicBezTo>
                    <a:pt x="951" y="644"/>
                    <a:pt x="1744" y="976"/>
                    <a:pt x="2536" y="1357"/>
                  </a:cubicBezTo>
                  <a:cubicBezTo>
                    <a:pt x="2552" y="1364"/>
                    <a:pt x="2575" y="1368"/>
                    <a:pt x="2599" y="1368"/>
                  </a:cubicBezTo>
                  <a:cubicBezTo>
                    <a:pt x="2623" y="1368"/>
                    <a:pt x="2647" y="1364"/>
                    <a:pt x="2662" y="1357"/>
                  </a:cubicBezTo>
                  <a:cubicBezTo>
                    <a:pt x="2710" y="1341"/>
                    <a:pt x="2742" y="1293"/>
                    <a:pt x="2758" y="1261"/>
                  </a:cubicBezTo>
                  <a:cubicBezTo>
                    <a:pt x="2773" y="1214"/>
                    <a:pt x="2773" y="1166"/>
                    <a:pt x="2758" y="1135"/>
                  </a:cubicBezTo>
                  <a:cubicBezTo>
                    <a:pt x="2742" y="1119"/>
                    <a:pt x="2742" y="1119"/>
                    <a:pt x="2742" y="1103"/>
                  </a:cubicBezTo>
                  <a:cubicBezTo>
                    <a:pt x="2726" y="1071"/>
                    <a:pt x="2694" y="1055"/>
                    <a:pt x="2647" y="1040"/>
                  </a:cubicBezTo>
                  <a:cubicBezTo>
                    <a:pt x="1870" y="659"/>
                    <a:pt x="1062" y="327"/>
                    <a:pt x="254" y="10"/>
                  </a:cubicBezTo>
                  <a:cubicBezTo>
                    <a:pt x="235" y="3"/>
                    <a:pt x="215" y="0"/>
                    <a:pt x="19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48"/>
            <p:cNvSpPr/>
            <p:nvPr/>
          </p:nvSpPr>
          <p:spPr>
            <a:xfrm>
              <a:off x="5054800" y="2696650"/>
              <a:ext cx="81625" cy="38425"/>
            </a:xfrm>
            <a:custGeom>
              <a:avLst/>
              <a:gdLst/>
              <a:ahLst/>
              <a:cxnLst/>
              <a:rect l="l" t="t" r="r" b="b"/>
              <a:pathLst>
                <a:path w="3265" h="1537" extrusionOk="0">
                  <a:moveTo>
                    <a:pt x="2902" y="1461"/>
                  </a:moveTo>
                  <a:cubicBezTo>
                    <a:pt x="2905" y="1464"/>
                    <a:pt x="2909" y="1467"/>
                    <a:pt x="2916" y="1467"/>
                  </a:cubicBezTo>
                  <a:lnTo>
                    <a:pt x="2916" y="1467"/>
                  </a:lnTo>
                  <a:cubicBezTo>
                    <a:pt x="2911" y="1465"/>
                    <a:pt x="2907" y="1463"/>
                    <a:pt x="2902" y="1461"/>
                  </a:cubicBezTo>
                  <a:close/>
                  <a:moveTo>
                    <a:pt x="201" y="0"/>
                  </a:moveTo>
                  <a:cubicBezTo>
                    <a:pt x="132" y="0"/>
                    <a:pt x="57" y="46"/>
                    <a:pt x="32" y="121"/>
                  </a:cubicBezTo>
                  <a:cubicBezTo>
                    <a:pt x="1" y="200"/>
                    <a:pt x="48" y="311"/>
                    <a:pt x="143" y="343"/>
                  </a:cubicBezTo>
                  <a:cubicBezTo>
                    <a:pt x="1078" y="644"/>
                    <a:pt x="1997" y="992"/>
                    <a:pt x="2884" y="1452"/>
                  </a:cubicBezTo>
                  <a:cubicBezTo>
                    <a:pt x="2890" y="1455"/>
                    <a:pt x="2896" y="1458"/>
                    <a:pt x="2902" y="1461"/>
                  </a:cubicBezTo>
                  <a:lnTo>
                    <a:pt x="2902" y="1461"/>
                  </a:lnTo>
                  <a:cubicBezTo>
                    <a:pt x="2900" y="1456"/>
                    <a:pt x="2900" y="1452"/>
                    <a:pt x="2900" y="1452"/>
                  </a:cubicBezTo>
                  <a:lnTo>
                    <a:pt x="2900" y="1452"/>
                  </a:lnTo>
                  <a:cubicBezTo>
                    <a:pt x="2900" y="1452"/>
                    <a:pt x="2916" y="1467"/>
                    <a:pt x="2916" y="1467"/>
                  </a:cubicBezTo>
                  <a:lnTo>
                    <a:pt x="2916" y="1467"/>
                  </a:lnTo>
                  <a:cubicBezTo>
                    <a:pt x="2937" y="1478"/>
                    <a:pt x="2958" y="1488"/>
                    <a:pt x="2979" y="1499"/>
                  </a:cubicBezTo>
                  <a:cubicBezTo>
                    <a:pt x="3014" y="1522"/>
                    <a:pt x="3040" y="1537"/>
                    <a:pt x="3076" y="1537"/>
                  </a:cubicBezTo>
                  <a:cubicBezTo>
                    <a:pt x="3090" y="1537"/>
                    <a:pt x="3105" y="1535"/>
                    <a:pt x="3122" y="1531"/>
                  </a:cubicBezTo>
                  <a:cubicBezTo>
                    <a:pt x="3153" y="1515"/>
                    <a:pt x="3201" y="1499"/>
                    <a:pt x="3217" y="1467"/>
                  </a:cubicBezTo>
                  <a:cubicBezTo>
                    <a:pt x="3248" y="1420"/>
                    <a:pt x="3264" y="1372"/>
                    <a:pt x="3248" y="1325"/>
                  </a:cubicBezTo>
                  <a:cubicBezTo>
                    <a:pt x="3248" y="1309"/>
                    <a:pt x="3248" y="1277"/>
                    <a:pt x="3232" y="1261"/>
                  </a:cubicBezTo>
                  <a:cubicBezTo>
                    <a:pt x="3217" y="1246"/>
                    <a:pt x="3201" y="1230"/>
                    <a:pt x="3185" y="1214"/>
                  </a:cubicBezTo>
                  <a:cubicBezTo>
                    <a:pt x="2725" y="976"/>
                    <a:pt x="2266" y="754"/>
                    <a:pt x="1791" y="564"/>
                  </a:cubicBezTo>
                  <a:cubicBezTo>
                    <a:pt x="1284" y="358"/>
                    <a:pt x="777" y="184"/>
                    <a:pt x="254" y="10"/>
                  </a:cubicBezTo>
                  <a:cubicBezTo>
                    <a:pt x="237" y="3"/>
                    <a:pt x="220" y="0"/>
                    <a:pt x="201"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48"/>
            <p:cNvSpPr/>
            <p:nvPr/>
          </p:nvSpPr>
          <p:spPr>
            <a:xfrm>
              <a:off x="5081725" y="2761775"/>
              <a:ext cx="45975" cy="23750"/>
            </a:xfrm>
            <a:custGeom>
              <a:avLst/>
              <a:gdLst/>
              <a:ahLst/>
              <a:cxnLst/>
              <a:rect l="l" t="t" r="r" b="b"/>
              <a:pathLst>
                <a:path w="1839" h="950" extrusionOk="0">
                  <a:moveTo>
                    <a:pt x="1661" y="1"/>
                  </a:moveTo>
                  <a:cubicBezTo>
                    <a:pt x="1641" y="1"/>
                    <a:pt x="1621" y="5"/>
                    <a:pt x="1601" y="19"/>
                  </a:cubicBezTo>
                  <a:cubicBezTo>
                    <a:pt x="1126" y="256"/>
                    <a:pt x="635" y="478"/>
                    <a:pt x="112" y="621"/>
                  </a:cubicBezTo>
                  <a:cubicBezTo>
                    <a:pt x="80" y="621"/>
                    <a:pt x="33" y="668"/>
                    <a:pt x="17" y="700"/>
                  </a:cubicBezTo>
                  <a:cubicBezTo>
                    <a:pt x="1" y="748"/>
                    <a:pt x="1" y="795"/>
                    <a:pt x="17" y="843"/>
                  </a:cubicBezTo>
                  <a:cubicBezTo>
                    <a:pt x="33" y="874"/>
                    <a:pt x="64" y="922"/>
                    <a:pt x="112" y="938"/>
                  </a:cubicBezTo>
                  <a:cubicBezTo>
                    <a:pt x="128" y="946"/>
                    <a:pt x="147" y="950"/>
                    <a:pt x="169" y="950"/>
                  </a:cubicBezTo>
                  <a:cubicBezTo>
                    <a:pt x="191" y="950"/>
                    <a:pt x="215" y="946"/>
                    <a:pt x="238" y="938"/>
                  </a:cubicBezTo>
                  <a:cubicBezTo>
                    <a:pt x="761" y="811"/>
                    <a:pt x="1252" y="589"/>
                    <a:pt x="1728" y="336"/>
                  </a:cubicBezTo>
                  <a:cubicBezTo>
                    <a:pt x="1759" y="320"/>
                    <a:pt x="1791" y="288"/>
                    <a:pt x="1823" y="241"/>
                  </a:cubicBezTo>
                  <a:cubicBezTo>
                    <a:pt x="1839" y="209"/>
                    <a:pt x="1839" y="161"/>
                    <a:pt x="1823" y="114"/>
                  </a:cubicBezTo>
                  <a:cubicBezTo>
                    <a:pt x="1823" y="98"/>
                    <a:pt x="1807" y="98"/>
                    <a:pt x="1807" y="82"/>
                  </a:cubicBezTo>
                  <a:cubicBezTo>
                    <a:pt x="1791" y="51"/>
                    <a:pt x="1759" y="35"/>
                    <a:pt x="1743" y="19"/>
                  </a:cubicBezTo>
                  <a:cubicBezTo>
                    <a:pt x="1716" y="10"/>
                    <a:pt x="1689" y="1"/>
                    <a:pt x="1661"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48"/>
            <p:cNvSpPr/>
            <p:nvPr/>
          </p:nvSpPr>
          <p:spPr>
            <a:xfrm>
              <a:off x="5076575" y="2761525"/>
              <a:ext cx="52700" cy="27525"/>
            </a:xfrm>
            <a:custGeom>
              <a:avLst/>
              <a:gdLst/>
              <a:ahLst/>
              <a:cxnLst/>
              <a:rect l="l" t="t" r="r" b="b"/>
              <a:pathLst>
                <a:path w="2108" h="1101" extrusionOk="0">
                  <a:moveTo>
                    <a:pt x="1924" y="1"/>
                  </a:moveTo>
                  <a:cubicBezTo>
                    <a:pt x="1905" y="1"/>
                    <a:pt x="1887" y="5"/>
                    <a:pt x="1870" y="13"/>
                  </a:cubicBezTo>
                  <a:cubicBezTo>
                    <a:pt x="1300" y="298"/>
                    <a:pt x="745" y="583"/>
                    <a:pt x="128" y="758"/>
                  </a:cubicBezTo>
                  <a:cubicBezTo>
                    <a:pt x="48" y="789"/>
                    <a:pt x="1" y="900"/>
                    <a:pt x="33" y="979"/>
                  </a:cubicBezTo>
                  <a:cubicBezTo>
                    <a:pt x="58" y="1055"/>
                    <a:pt x="132" y="1100"/>
                    <a:pt x="202" y="1100"/>
                  </a:cubicBezTo>
                  <a:cubicBezTo>
                    <a:pt x="220" y="1100"/>
                    <a:pt x="238" y="1097"/>
                    <a:pt x="254" y="1090"/>
                  </a:cubicBezTo>
                  <a:cubicBezTo>
                    <a:pt x="856" y="900"/>
                    <a:pt x="1427" y="615"/>
                    <a:pt x="1981" y="330"/>
                  </a:cubicBezTo>
                  <a:cubicBezTo>
                    <a:pt x="2029" y="314"/>
                    <a:pt x="2060" y="298"/>
                    <a:pt x="2076" y="251"/>
                  </a:cubicBezTo>
                  <a:cubicBezTo>
                    <a:pt x="2108" y="203"/>
                    <a:pt x="2108" y="156"/>
                    <a:pt x="2092" y="108"/>
                  </a:cubicBezTo>
                  <a:cubicBezTo>
                    <a:pt x="2092" y="108"/>
                    <a:pt x="2076" y="92"/>
                    <a:pt x="2076" y="92"/>
                  </a:cubicBezTo>
                  <a:cubicBezTo>
                    <a:pt x="2041" y="33"/>
                    <a:pt x="1980" y="1"/>
                    <a:pt x="192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48"/>
            <p:cNvSpPr/>
            <p:nvPr/>
          </p:nvSpPr>
          <p:spPr>
            <a:xfrm>
              <a:off x="5075800" y="2763350"/>
              <a:ext cx="51100" cy="27275"/>
            </a:xfrm>
            <a:custGeom>
              <a:avLst/>
              <a:gdLst/>
              <a:ahLst/>
              <a:cxnLst/>
              <a:rect l="l" t="t" r="r" b="b"/>
              <a:pathLst>
                <a:path w="2044" h="1091" extrusionOk="0">
                  <a:moveTo>
                    <a:pt x="1859" y="1"/>
                  </a:moveTo>
                  <a:cubicBezTo>
                    <a:pt x="1839" y="1"/>
                    <a:pt x="1820" y="6"/>
                    <a:pt x="1806" y="19"/>
                  </a:cubicBezTo>
                  <a:cubicBezTo>
                    <a:pt x="1268" y="304"/>
                    <a:pt x="713" y="574"/>
                    <a:pt x="143" y="764"/>
                  </a:cubicBezTo>
                  <a:cubicBezTo>
                    <a:pt x="48" y="796"/>
                    <a:pt x="0" y="891"/>
                    <a:pt x="32" y="986"/>
                  </a:cubicBezTo>
                  <a:cubicBezTo>
                    <a:pt x="69" y="1048"/>
                    <a:pt x="136" y="1091"/>
                    <a:pt x="201" y="1091"/>
                  </a:cubicBezTo>
                  <a:cubicBezTo>
                    <a:pt x="219" y="1091"/>
                    <a:pt x="237" y="1087"/>
                    <a:pt x="254" y="1081"/>
                  </a:cubicBezTo>
                  <a:cubicBezTo>
                    <a:pt x="840" y="891"/>
                    <a:pt x="1378" y="621"/>
                    <a:pt x="1917" y="336"/>
                  </a:cubicBezTo>
                  <a:cubicBezTo>
                    <a:pt x="1965" y="320"/>
                    <a:pt x="1996" y="289"/>
                    <a:pt x="2012" y="257"/>
                  </a:cubicBezTo>
                  <a:cubicBezTo>
                    <a:pt x="2044" y="209"/>
                    <a:pt x="2044" y="162"/>
                    <a:pt x="2028" y="114"/>
                  </a:cubicBezTo>
                  <a:cubicBezTo>
                    <a:pt x="2012" y="98"/>
                    <a:pt x="2012" y="98"/>
                    <a:pt x="2012" y="83"/>
                  </a:cubicBezTo>
                  <a:cubicBezTo>
                    <a:pt x="1996" y="51"/>
                    <a:pt x="1965" y="35"/>
                    <a:pt x="1933" y="19"/>
                  </a:cubicBezTo>
                  <a:cubicBezTo>
                    <a:pt x="1915" y="10"/>
                    <a:pt x="1886" y="1"/>
                    <a:pt x="185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48"/>
            <p:cNvSpPr/>
            <p:nvPr/>
          </p:nvSpPr>
          <p:spPr>
            <a:xfrm>
              <a:off x="5073425" y="2764050"/>
              <a:ext cx="53875" cy="28150"/>
            </a:xfrm>
            <a:custGeom>
              <a:avLst/>
              <a:gdLst/>
              <a:ahLst/>
              <a:cxnLst/>
              <a:rect l="l" t="t" r="r" b="b"/>
              <a:pathLst>
                <a:path w="2155" h="1126" extrusionOk="0">
                  <a:moveTo>
                    <a:pt x="1977" y="1"/>
                  </a:moveTo>
                  <a:cubicBezTo>
                    <a:pt x="1946" y="1"/>
                    <a:pt x="1920" y="16"/>
                    <a:pt x="1885" y="39"/>
                  </a:cubicBezTo>
                  <a:cubicBezTo>
                    <a:pt x="1858" y="52"/>
                    <a:pt x="1831" y="66"/>
                    <a:pt x="1804" y="80"/>
                  </a:cubicBezTo>
                  <a:lnTo>
                    <a:pt x="1804" y="80"/>
                  </a:lnTo>
                  <a:cubicBezTo>
                    <a:pt x="1805" y="77"/>
                    <a:pt x="1806" y="74"/>
                    <a:pt x="1806" y="70"/>
                  </a:cubicBezTo>
                  <a:lnTo>
                    <a:pt x="1806" y="70"/>
                  </a:lnTo>
                  <a:cubicBezTo>
                    <a:pt x="1268" y="356"/>
                    <a:pt x="697" y="577"/>
                    <a:pt x="127" y="799"/>
                  </a:cubicBezTo>
                  <a:cubicBezTo>
                    <a:pt x="48" y="831"/>
                    <a:pt x="0" y="926"/>
                    <a:pt x="32" y="1021"/>
                  </a:cubicBezTo>
                  <a:cubicBezTo>
                    <a:pt x="57" y="1083"/>
                    <a:pt x="121" y="1126"/>
                    <a:pt x="193" y="1126"/>
                  </a:cubicBezTo>
                  <a:cubicBezTo>
                    <a:pt x="213" y="1126"/>
                    <a:pt x="233" y="1123"/>
                    <a:pt x="254" y="1116"/>
                  </a:cubicBezTo>
                  <a:cubicBezTo>
                    <a:pt x="555" y="1005"/>
                    <a:pt x="856" y="878"/>
                    <a:pt x="1157" y="752"/>
                  </a:cubicBezTo>
                  <a:cubicBezTo>
                    <a:pt x="1473" y="625"/>
                    <a:pt x="1790" y="482"/>
                    <a:pt x="2091" y="308"/>
                  </a:cubicBezTo>
                  <a:cubicBezTo>
                    <a:pt x="2123" y="292"/>
                    <a:pt x="2155" y="245"/>
                    <a:pt x="2155" y="197"/>
                  </a:cubicBezTo>
                  <a:cubicBezTo>
                    <a:pt x="2155" y="165"/>
                    <a:pt x="2155" y="118"/>
                    <a:pt x="2123" y="86"/>
                  </a:cubicBezTo>
                  <a:cubicBezTo>
                    <a:pt x="2123" y="86"/>
                    <a:pt x="2123" y="70"/>
                    <a:pt x="2123" y="70"/>
                  </a:cubicBezTo>
                  <a:cubicBezTo>
                    <a:pt x="2107" y="39"/>
                    <a:pt x="2060" y="7"/>
                    <a:pt x="2012" y="7"/>
                  </a:cubicBezTo>
                  <a:cubicBezTo>
                    <a:pt x="1999" y="3"/>
                    <a:pt x="1988" y="1"/>
                    <a:pt x="197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48"/>
            <p:cNvSpPr/>
            <p:nvPr/>
          </p:nvSpPr>
          <p:spPr>
            <a:xfrm>
              <a:off x="4351800" y="2459925"/>
              <a:ext cx="648775" cy="581800"/>
            </a:xfrm>
            <a:custGeom>
              <a:avLst/>
              <a:gdLst/>
              <a:ahLst/>
              <a:cxnLst/>
              <a:rect l="l" t="t" r="r" b="b"/>
              <a:pathLst>
                <a:path w="25951" h="23272" extrusionOk="0">
                  <a:moveTo>
                    <a:pt x="8176" y="1"/>
                  </a:moveTo>
                  <a:cubicBezTo>
                    <a:pt x="8165" y="1"/>
                    <a:pt x="8154" y="2"/>
                    <a:pt x="8143" y="5"/>
                  </a:cubicBezTo>
                  <a:cubicBezTo>
                    <a:pt x="7985" y="52"/>
                    <a:pt x="7826" y="84"/>
                    <a:pt x="7652" y="116"/>
                  </a:cubicBezTo>
                  <a:cubicBezTo>
                    <a:pt x="7303" y="132"/>
                    <a:pt x="6955" y="179"/>
                    <a:pt x="6606" y="227"/>
                  </a:cubicBezTo>
                  <a:cubicBezTo>
                    <a:pt x="6511" y="243"/>
                    <a:pt x="6416" y="258"/>
                    <a:pt x="6337" y="274"/>
                  </a:cubicBezTo>
                  <a:cubicBezTo>
                    <a:pt x="6290" y="274"/>
                    <a:pt x="6258" y="306"/>
                    <a:pt x="6226" y="338"/>
                  </a:cubicBezTo>
                  <a:cubicBezTo>
                    <a:pt x="6194" y="385"/>
                    <a:pt x="6194" y="433"/>
                    <a:pt x="6194" y="480"/>
                  </a:cubicBezTo>
                  <a:cubicBezTo>
                    <a:pt x="5941" y="575"/>
                    <a:pt x="5688" y="655"/>
                    <a:pt x="5418" y="734"/>
                  </a:cubicBezTo>
                  <a:cubicBezTo>
                    <a:pt x="4943" y="892"/>
                    <a:pt x="4515" y="1066"/>
                    <a:pt x="4103" y="1257"/>
                  </a:cubicBezTo>
                  <a:cubicBezTo>
                    <a:pt x="3691" y="1447"/>
                    <a:pt x="3311" y="1668"/>
                    <a:pt x="2978" y="1906"/>
                  </a:cubicBezTo>
                  <a:cubicBezTo>
                    <a:pt x="2646" y="2160"/>
                    <a:pt x="2329" y="2445"/>
                    <a:pt x="2044" y="2762"/>
                  </a:cubicBezTo>
                  <a:cubicBezTo>
                    <a:pt x="1774" y="3047"/>
                    <a:pt x="1537" y="3379"/>
                    <a:pt x="1315" y="3744"/>
                  </a:cubicBezTo>
                  <a:cubicBezTo>
                    <a:pt x="919" y="4393"/>
                    <a:pt x="602" y="5170"/>
                    <a:pt x="364" y="6025"/>
                  </a:cubicBezTo>
                  <a:cubicBezTo>
                    <a:pt x="174" y="6786"/>
                    <a:pt x="63" y="7625"/>
                    <a:pt x="16" y="8528"/>
                  </a:cubicBezTo>
                  <a:cubicBezTo>
                    <a:pt x="0" y="8908"/>
                    <a:pt x="0" y="9305"/>
                    <a:pt x="16" y="9764"/>
                  </a:cubicBezTo>
                  <a:cubicBezTo>
                    <a:pt x="16" y="10081"/>
                    <a:pt x="48" y="10414"/>
                    <a:pt x="79" y="10730"/>
                  </a:cubicBezTo>
                  <a:lnTo>
                    <a:pt x="79" y="10889"/>
                  </a:lnTo>
                  <a:cubicBezTo>
                    <a:pt x="111" y="11206"/>
                    <a:pt x="127" y="11538"/>
                    <a:pt x="158" y="11871"/>
                  </a:cubicBezTo>
                  <a:cubicBezTo>
                    <a:pt x="190" y="12267"/>
                    <a:pt x="206" y="12647"/>
                    <a:pt x="238" y="13028"/>
                  </a:cubicBezTo>
                  <a:cubicBezTo>
                    <a:pt x="317" y="13946"/>
                    <a:pt x="412" y="14739"/>
                    <a:pt x="507" y="15451"/>
                  </a:cubicBezTo>
                  <a:cubicBezTo>
                    <a:pt x="650" y="16370"/>
                    <a:pt x="808" y="17162"/>
                    <a:pt x="1014" y="17907"/>
                  </a:cubicBezTo>
                  <a:cubicBezTo>
                    <a:pt x="1252" y="18747"/>
                    <a:pt x="1537" y="19460"/>
                    <a:pt x="1885" y="20109"/>
                  </a:cubicBezTo>
                  <a:cubicBezTo>
                    <a:pt x="1980" y="20268"/>
                    <a:pt x="2075" y="20442"/>
                    <a:pt x="2170" y="20584"/>
                  </a:cubicBezTo>
                  <a:cubicBezTo>
                    <a:pt x="2487" y="21076"/>
                    <a:pt x="2852" y="21488"/>
                    <a:pt x="3248" y="21836"/>
                  </a:cubicBezTo>
                  <a:cubicBezTo>
                    <a:pt x="3517" y="22074"/>
                    <a:pt x="3818" y="22264"/>
                    <a:pt x="4135" y="22438"/>
                  </a:cubicBezTo>
                  <a:cubicBezTo>
                    <a:pt x="4452" y="22597"/>
                    <a:pt x="4816" y="22739"/>
                    <a:pt x="5244" y="22866"/>
                  </a:cubicBezTo>
                  <a:cubicBezTo>
                    <a:pt x="5608" y="22977"/>
                    <a:pt x="6020" y="23056"/>
                    <a:pt x="6495" y="23135"/>
                  </a:cubicBezTo>
                  <a:cubicBezTo>
                    <a:pt x="6923" y="23199"/>
                    <a:pt x="7367" y="23246"/>
                    <a:pt x="7826" y="23262"/>
                  </a:cubicBezTo>
                  <a:cubicBezTo>
                    <a:pt x="7983" y="23268"/>
                    <a:pt x="8139" y="23271"/>
                    <a:pt x="8296" y="23271"/>
                  </a:cubicBezTo>
                  <a:cubicBezTo>
                    <a:pt x="8567" y="23271"/>
                    <a:pt x="8838" y="23260"/>
                    <a:pt x="9110" y="23230"/>
                  </a:cubicBezTo>
                  <a:cubicBezTo>
                    <a:pt x="9537" y="23199"/>
                    <a:pt x="9902" y="23135"/>
                    <a:pt x="10250" y="23040"/>
                  </a:cubicBezTo>
                  <a:cubicBezTo>
                    <a:pt x="10646" y="22945"/>
                    <a:pt x="11058" y="22818"/>
                    <a:pt x="11549" y="22612"/>
                  </a:cubicBezTo>
                  <a:cubicBezTo>
                    <a:pt x="11945" y="22470"/>
                    <a:pt x="12373" y="22280"/>
                    <a:pt x="12880" y="22042"/>
                  </a:cubicBezTo>
                  <a:cubicBezTo>
                    <a:pt x="13736" y="21630"/>
                    <a:pt x="14591" y="21155"/>
                    <a:pt x="15415" y="20711"/>
                  </a:cubicBezTo>
                  <a:lnTo>
                    <a:pt x="15478" y="20664"/>
                  </a:lnTo>
                  <a:cubicBezTo>
                    <a:pt x="16381" y="20173"/>
                    <a:pt x="17268" y="19697"/>
                    <a:pt x="18251" y="19190"/>
                  </a:cubicBezTo>
                  <a:cubicBezTo>
                    <a:pt x="19154" y="18715"/>
                    <a:pt x="20215" y="18145"/>
                    <a:pt x="21229" y="17559"/>
                  </a:cubicBezTo>
                  <a:cubicBezTo>
                    <a:pt x="22290" y="16941"/>
                    <a:pt x="23209" y="16339"/>
                    <a:pt x="24049" y="15705"/>
                  </a:cubicBezTo>
                  <a:cubicBezTo>
                    <a:pt x="24366" y="15483"/>
                    <a:pt x="24651" y="15246"/>
                    <a:pt x="24952" y="15008"/>
                  </a:cubicBezTo>
                  <a:lnTo>
                    <a:pt x="25142" y="14865"/>
                  </a:lnTo>
                  <a:cubicBezTo>
                    <a:pt x="25253" y="14770"/>
                    <a:pt x="25396" y="14659"/>
                    <a:pt x="25522" y="14548"/>
                  </a:cubicBezTo>
                  <a:cubicBezTo>
                    <a:pt x="25602" y="14485"/>
                    <a:pt x="25665" y="14422"/>
                    <a:pt x="25728" y="14343"/>
                  </a:cubicBezTo>
                  <a:cubicBezTo>
                    <a:pt x="25792" y="14279"/>
                    <a:pt x="25839" y="14216"/>
                    <a:pt x="25903" y="14152"/>
                  </a:cubicBezTo>
                  <a:lnTo>
                    <a:pt x="25871" y="14137"/>
                  </a:lnTo>
                  <a:cubicBezTo>
                    <a:pt x="25728" y="14057"/>
                    <a:pt x="25570" y="13962"/>
                    <a:pt x="25443" y="13851"/>
                  </a:cubicBezTo>
                  <a:cubicBezTo>
                    <a:pt x="25364" y="13788"/>
                    <a:pt x="25301" y="13725"/>
                    <a:pt x="25237" y="13661"/>
                  </a:cubicBezTo>
                  <a:cubicBezTo>
                    <a:pt x="25190" y="13598"/>
                    <a:pt x="25142" y="13535"/>
                    <a:pt x="25110" y="13471"/>
                  </a:cubicBezTo>
                  <a:cubicBezTo>
                    <a:pt x="25031" y="13344"/>
                    <a:pt x="24984" y="13218"/>
                    <a:pt x="24968" y="13075"/>
                  </a:cubicBezTo>
                  <a:cubicBezTo>
                    <a:pt x="24952" y="12948"/>
                    <a:pt x="24952" y="12822"/>
                    <a:pt x="25000" y="12695"/>
                  </a:cubicBezTo>
                  <a:cubicBezTo>
                    <a:pt x="25031" y="12600"/>
                    <a:pt x="25079" y="12489"/>
                    <a:pt x="25142" y="12394"/>
                  </a:cubicBezTo>
                  <a:cubicBezTo>
                    <a:pt x="25253" y="12188"/>
                    <a:pt x="25411" y="12014"/>
                    <a:pt x="25507" y="11792"/>
                  </a:cubicBezTo>
                  <a:cubicBezTo>
                    <a:pt x="25522" y="11760"/>
                    <a:pt x="25538" y="11713"/>
                    <a:pt x="25554" y="11681"/>
                  </a:cubicBezTo>
                  <a:cubicBezTo>
                    <a:pt x="25554" y="11649"/>
                    <a:pt x="25570" y="11602"/>
                    <a:pt x="25570" y="11570"/>
                  </a:cubicBezTo>
                  <a:cubicBezTo>
                    <a:pt x="25586" y="11507"/>
                    <a:pt x="25586" y="11459"/>
                    <a:pt x="25586" y="11396"/>
                  </a:cubicBezTo>
                  <a:lnTo>
                    <a:pt x="25570" y="11396"/>
                  </a:lnTo>
                  <a:cubicBezTo>
                    <a:pt x="25570" y="11364"/>
                    <a:pt x="25570" y="11332"/>
                    <a:pt x="25554" y="11301"/>
                  </a:cubicBezTo>
                  <a:cubicBezTo>
                    <a:pt x="25554" y="11269"/>
                    <a:pt x="25538" y="11237"/>
                    <a:pt x="25522" y="11206"/>
                  </a:cubicBezTo>
                  <a:cubicBezTo>
                    <a:pt x="25491" y="11142"/>
                    <a:pt x="25459" y="11079"/>
                    <a:pt x="25427" y="11031"/>
                  </a:cubicBezTo>
                  <a:cubicBezTo>
                    <a:pt x="25380" y="10968"/>
                    <a:pt x="25332" y="10921"/>
                    <a:pt x="25285" y="10873"/>
                  </a:cubicBezTo>
                  <a:cubicBezTo>
                    <a:pt x="25237" y="10810"/>
                    <a:pt x="25174" y="10762"/>
                    <a:pt x="25110" y="10715"/>
                  </a:cubicBezTo>
                  <a:cubicBezTo>
                    <a:pt x="25015" y="10635"/>
                    <a:pt x="24936" y="10540"/>
                    <a:pt x="24857" y="10445"/>
                  </a:cubicBezTo>
                  <a:cubicBezTo>
                    <a:pt x="24794" y="10350"/>
                    <a:pt x="24730" y="10255"/>
                    <a:pt x="24730" y="10128"/>
                  </a:cubicBezTo>
                  <a:cubicBezTo>
                    <a:pt x="24730" y="10065"/>
                    <a:pt x="24730" y="10002"/>
                    <a:pt x="24746" y="9922"/>
                  </a:cubicBezTo>
                  <a:cubicBezTo>
                    <a:pt x="24762" y="9859"/>
                    <a:pt x="24778" y="9796"/>
                    <a:pt x="24809" y="9732"/>
                  </a:cubicBezTo>
                  <a:cubicBezTo>
                    <a:pt x="24857" y="9653"/>
                    <a:pt x="24904" y="9574"/>
                    <a:pt x="24952" y="9495"/>
                  </a:cubicBezTo>
                  <a:cubicBezTo>
                    <a:pt x="25000" y="9431"/>
                    <a:pt x="25047" y="9384"/>
                    <a:pt x="25095" y="9320"/>
                  </a:cubicBezTo>
                  <a:cubicBezTo>
                    <a:pt x="25206" y="9210"/>
                    <a:pt x="25332" y="9114"/>
                    <a:pt x="25475" y="9019"/>
                  </a:cubicBezTo>
                  <a:cubicBezTo>
                    <a:pt x="25602" y="8924"/>
                    <a:pt x="25744" y="8845"/>
                    <a:pt x="25903" y="8798"/>
                  </a:cubicBezTo>
                  <a:cubicBezTo>
                    <a:pt x="25918" y="8782"/>
                    <a:pt x="25934" y="8782"/>
                    <a:pt x="25950" y="8782"/>
                  </a:cubicBezTo>
                  <a:cubicBezTo>
                    <a:pt x="25728" y="8592"/>
                    <a:pt x="25507" y="8417"/>
                    <a:pt x="25301" y="8259"/>
                  </a:cubicBezTo>
                  <a:cubicBezTo>
                    <a:pt x="24984" y="8005"/>
                    <a:pt x="24651" y="7784"/>
                    <a:pt x="24350" y="7578"/>
                  </a:cubicBezTo>
                  <a:lnTo>
                    <a:pt x="23463" y="6976"/>
                  </a:lnTo>
                  <a:lnTo>
                    <a:pt x="23051" y="6691"/>
                  </a:lnTo>
                  <a:cubicBezTo>
                    <a:pt x="20659" y="5043"/>
                    <a:pt x="18171" y="3332"/>
                    <a:pt x="15510" y="2033"/>
                  </a:cubicBezTo>
                  <a:cubicBezTo>
                    <a:pt x="13941" y="1272"/>
                    <a:pt x="12500" y="750"/>
                    <a:pt x="11106" y="433"/>
                  </a:cubicBezTo>
                  <a:cubicBezTo>
                    <a:pt x="10361" y="274"/>
                    <a:pt x="9601" y="163"/>
                    <a:pt x="8856" y="116"/>
                  </a:cubicBezTo>
                  <a:cubicBezTo>
                    <a:pt x="8682" y="116"/>
                    <a:pt x="8507" y="116"/>
                    <a:pt x="8333" y="100"/>
                  </a:cubicBezTo>
                  <a:cubicBezTo>
                    <a:pt x="8294" y="34"/>
                    <a:pt x="8232" y="1"/>
                    <a:pt x="8176"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48"/>
            <p:cNvSpPr/>
            <p:nvPr/>
          </p:nvSpPr>
          <p:spPr>
            <a:xfrm>
              <a:off x="4541900" y="2458850"/>
              <a:ext cx="453125" cy="227750"/>
            </a:xfrm>
            <a:custGeom>
              <a:avLst/>
              <a:gdLst/>
              <a:ahLst/>
              <a:cxnLst/>
              <a:rect l="l" t="t" r="r" b="b"/>
              <a:pathLst>
                <a:path w="18125" h="9110" extrusionOk="0">
                  <a:moveTo>
                    <a:pt x="1205" y="0"/>
                  </a:moveTo>
                  <a:cubicBezTo>
                    <a:pt x="1030" y="0"/>
                    <a:pt x="856" y="0"/>
                    <a:pt x="682" y="16"/>
                  </a:cubicBezTo>
                  <a:cubicBezTo>
                    <a:pt x="507" y="16"/>
                    <a:pt x="333" y="32"/>
                    <a:pt x="159" y="64"/>
                  </a:cubicBezTo>
                  <a:cubicBezTo>
                    <a:pt x="64" y="80"/>
                    <a:pt x="0" y="175"/>
                    <a:pt x="32" y="270"/>
                  </a:cubicBezTo>
                  <a:cubicBezTo>
                    <a:pt x="46" y="353"/>
                    <a:pt x="120" y="399"/>
                    <a:pt x="202" y="399"/>
                  </a:cubicBezTo>
                  <a:cubicBezTo>
                    <a:pt x="214" y="399"/>
                    <a:pt x="226" y="399"/>
                    <a:pt x="238" y="396"/>
                  </a:cubicBezTo>
                  <a:cubicBezTo>
                    <a:pt x="301" y="381"/>
                    <a:pt x="365" y="381"/>
                    <a:pt x="444" y="365"/>
                  </a:cubicBezTo>
                  <a:cubicBezTo>
                    <a:pt x="634" y="349"/>
                    <a:pt x="824" y="349"/>
                    <a:pt x="1014" y="349"/>
                  </a:cubicBezTo>
                  <a:cubicBezTo>
                    <a:pt x="1205" y="349"/>
                    <a:pt x="1395" y="349"/>
                    <a:pt x="1585" y="365"/>
                  </a:cubicBezTo>
                  <a:cubicBezTo>
                    <a:pt x="1949" y="381"/>
                    <a:pt x="2313" y="412"/>
                    <a:pt x="2694" y="476"/>
                  </a:cubicBezTo>
                  <a:cubicBezTo>
                    <a:pt x="3898" y="682"/>
                    <a:pt x="5038" y="1125"/>
                    <a:pt x="6147" y="1632"/>
                  </a:cubicBezTo>
                  <a:cubicBezTo>
                    <a:pt x="7019" y="2044"/>
                    <a:pt x="7874" y="2504"/>
                    <a:pt x="8730" y="2979"/>
                  </a:cubicBezTo>
                  <a:cubicBezTo>
                    <a:pt x="9664" y="3502"/>
                    <a:pt x="10567" y="4056"/>
                    <a:pt x="11470" y="4642"/>
                  </a:cubicBezTo>
                  <a:cubicBezTo>
                    <a:pt x="13276" y="5815"/>
                    <a:pt x="15019" y="7066"/>
                    <a:pt x="16762" y="8334"/>
                  </a:cubicBezTo>
                  <a:cubicBezTo>
                    <a:pt x="17110" y="8587"/>
                    <a:pt x="17459" y="8856"/>
                    <a:pt x="17807" y="9110"/>
                  </a:cubicBezTo>
                  <a:cubicBezTo>
                    <a:pt x="17823" y="9094"/>
                    <a:pt x="17839" y="9078"/>
                    <a:pt x="17871" y="9062"/>
                  </a:cubicBezTo>
                  <a:cubicBezTo>
                    <a:pt x="17950" y="9015"/>
                    <a:pt x="18029" y="8951"/>
                    <a:pt x="18124" y="8920"/>
                  </a:cubicBezTo>
                  <a:cubicBezTo>
                    <a:pt x="16445" y="7684"/>
                    <a:pt x="14766" y="6448"/>
                    <a:pt x="13055" y="5276"/>
                  </a:cubicBezTo>
                  <a:cubicBezTo>
                    <a:pt x="11296" y="4088"/>
                    <a:pt x="9474" y="2947"/>
                    <a:pt x="7573" y="1965"/>
                  </a:cubicBezTo>
                  <a:cubicBezTo>
                    <a:pt x="6433" y="1363"/>
                    <a:pt x="5260" y="808"/>
                    <a:pt x="4024" y="444"/>
                  </a:cubicBezTo>
                  <a:cubicBezTo>
                    <a:pt x="3422" y="270"/>
                    <a:pt x="2820" y="127"/>
                    <a:pt x="2187" y="64"/>
                  </a:cubicBezTo>
                  <a:cubicBezTo>
                    <a:pt x="1870" y="16"/>
                    <a:pt x="1537" y="0"/>
                    <a:pt x="1205" y="0"/>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48"/>
            <p:cNvSpPr/>
            <p:nvPr/>
          </p:nvSpPr>
          <p:spPr>
            <a:xfrm>
              <a:off x="4545850" y="2457175"/>
              <a:ext cx="164000" cy="49475"/>
            </a:xfrm>
            <a:custGeom>
              <a:avLst/>
              <a:gdLst/>
              <a:ahLst/>
              <a:cxnLst/>
              <a:rect l="l" t="t" r="r" b="b"/>
              <a:pathLst>
                <a:path w="6560" h="1979" extrusionOk="0">
                  <a:moveTo>
                    <a:pt x="1138" y="1"/>
                  </a:moveTo>
                  <a:cubicBezTo>
                    <a:pt x="806" y="1"/>
                    <a:pt x="475" y="23"/>
                    <a:pt x="143" y="83"/>
                  </a:cubicBezTo>
                  <a:cubicBezTo>
                    <a:pt x="64" y="99"/>
                    <a:pt x="1" y="194"/>
                    <a:pt x="17" y="289"/>
                  </a:cubicBezTo>
                  <a:cubicBezTo>
                    <a:pt x="31" y="372"/>
                    <a:pt x="105" y="419"/>
                    <a:pt x="187" y="419"/>
                  </a:cubicBezTo>
                  <a:cubicBezTo>
                    <a:pt x="199" y="419"/>
                    <a:pt x="211" y="418"/>
                    <a:pt x="223" y="416"/>
                  </a:cubicBezTo>
                  <a:cubicBezTo>
                    <a:pt x="349" y="400"/>
                    <a:pt x="492" y="384"/>
                    <a:pt x="619" y="368"/>
                  </a:cubicBezTo>
                  <a:lnTo>
                    <a:pt x="603" y="368"/>
                  </a:lnTo>
                  <a:cubicBezTo>
                    <a:pt x="798" y="351"/>
                    <a:pt x="993" y="343"/>
                    <a:pt x="1187" y="343"/>
                  </a:cubicBezTo>
                  <a:cubicBezTo>
                    <a:pt x="1704" y="343"/>
                    <a:pt x="2219" y="399"/>
                    <a:pt x="2726" y="479"/>
                  </a:cubicBezTo>
                  <a:lnTo>
                    <a:pt x="2678" y="479"/>
                  </a:lnTo>
                  <a:cubicBezTo>
                    <a:pt x="3502" y="622"/>
                    <a:pt x="4326" y="860"/>
                    <a:pt x="5086" y="1208"/>
                  </a:cubicBezTo>
                  <a:cubicBezTo>
                    <a:pt x="5514" y="1414"/>
                    <a:pt x="5926" y="1652"/>
                    <a:pt x="6290" y="1953"/>
                  </a:cubicBezTo>
                  <a:cubicBezTo>
                    <a:pt x="6309" y="1971"/>
                    <a:pt x="6333" y="1979"/>
                    <a:pt x="6359" y="1979"/>
                  </a:cubicBezTo>
                  <a:cubicBezTo>
                    <a:pt x="6378" y="1979"/>
                    <a:pt x="6397" y="1975"/>
                    <a:pt x="6417" y="1969"/>
                  </a:cubicBezTo>
                  <a:cubicBezTo>
                    <a:pt x="6449" y="1969"/>
                    <a:pt x="6496" y="1937"/>
                    <a:pt x="6528" y="1905"/>
                  </a:cubicBezTo>
                  <a:cubicBezTo>
                    <a:pt x="6544" y="1858"/>
                    <a:pt x="6560" y="1810"/>
                    <a:pt x="6544" y="1763"/>
                  </a:cubicBezTo>
                  <a:cubicBezTo>
                    <a:pt x="6544" y="1747"/>
                    <a:pt x="6528" y="1731"/>
                    <a:pt x="6528" y="1715"/>
                  </a:cubicBezTo>
                  <a:cubicBezTo>
                    <a:pt x="6512" y="1699"/>
                    <a:pt x="6496" y="1683"/>
                    <a:pt x="6465" y="1668"/>
                  </a:cubicBezTo>
                  <a:cubicBezTo>
                    <a:pt x="6069" y="1319"/>
                    <a:pt x="5609" y="1066"/>
                    <a:pt x="5118" y="860"/>
                  </a:cubicBezTo>
                  <a:cubicBezTo>
                    <a:pt x="4595" y="606"/>
                    <a:pt x="4025" y="432"/>
                    <a:pt x="3455" y="289"/>
                  </a:cubicBezTo>
                  <a:cubicBezTo>
                    <a:pt x="2884" y="147"/>
                    <a:pt x="2298" y="52"/>
                    <a:pt x="1712" y="20"/>
                  </a:cubicBezTo>
                  <a:cubicBezTo>
                    <a:pt x="1521" y="8"/>
                    <a:pt x="1329" y="1"/>
                    <a:pt x="1138"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48"/>
            <p:cNvSpPr/>
            <p:nvPr/>
          </p:nvSpPr>
          <p:spPr>
            <a:xfrm>
              <a:off x="4651225" y="2478000"/>
              <a:ext cx="108125" cy="55000"/>
            </a:xfrm>
            <a:custGeom>
              <a:avLst/>
              <a:gdLst/>
              <a:ahLst/>
              <a:cxnLst/>
              <a:rect l="l" t="t" r="r" b="b"/>
              <a:pathLst>
                <a:path w="4325" h="2200" extrusionOk="0">
                  <a:moveTo>
                    <a:pt x="185" y="1"/>
                  </a:moveTo>
                  <a:cubicBezTo>
                    <a:pt x="116" y="1"/>
                    <a:pt x="44" y="46"/>
                    <a:pt x="32" y="122"/>
                  </a:cubicBezTo>
                  <a:cubicBezTo>
                    <a:pt x="0" y="201"/>
                    <a:pt x="48" y="312"/>
                    <a:pt x="143" y="328"/>
                  </a:cubicBezTo>
                  <a:cubicBezTo>
                    <a:pt x="840" y="534"/>
                    <a:pt x="1521" y="803"/>
                    <a:pt x="2186" y="1104"/>
                  </a:cubicBezTo>
                  <a:cubicBezTo>
                    <a:pt x="2186" y="1104"/>
                    <a:pt x="2185" y="1103"/>
                    <a:pt x="2183" y="1101"/>
                  </a:cubicBezTo>
                  <a:lnTo>
                    <a:pt x="2183" y="1101"/>
                  </a:lnTo>
                  <a:cubicBezTo>
                    <a:pt x="2838" y="1399"/>
                    <a:pt x="3462" y="1759"/>
                    <a:pt x="4056" y="2165"/>
                  </a:cubicBezTo>
                  <a:cubicBezTo>
                    <a:pt x="4085" y="2189"/>
                    <a:pt x="4118" y="2199"/>
                    <a:pt x="4151" y="2199"/>
                  </a:cubicBezTo>
                  <a:cubicBezTo>
                    <a:pt x="4208" y="2199"/>
                    <a:pt x="4263" y="2168"/>
                    <a:pt x="4293" y="2118"/>
                  </a:cubicBezTo>
                  <a:cubicBezTo>
                    <a:pt x="4325" y="2054"/>
                    <a:pt x="4325" y="1991"/>
                    <a:pt x="4293" y="1928"/>
                  </a:cubicBezTo>
                  <a:cubicBezTo>
                    <a:pt x="4277" y="1912"/>
                    <a:pt x="4262" y="1896"/>
                    <a:pt x="4246" y="1880"/>
                  </a:cubicBezTo>
                  <a:cubicBezTo>
                    <a:pt x="3644" y="1452"/>
                    <a:pt x="2994" y="1104"/>
                    <a:pt x="2329" y="803"/>
                  </a:cubicBezTo>
                  <a:cubicBezTo>
                    <a:pt x="1663" y="486"/>
                    <a:pt x="966" y="217"/>
                    <a:pt x="238" y="11"/>
                  </a:cubicBezTo>
                  <a:cubicBezTo>
                    <a:pt x="221" y="4"/>
                    <a:pt x="203" y="1"/>
                    <a:pt x="185"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48"/>
            <p:cNvSpPr/>
            <p:nvPr/>
          </p:nvSpPr>
          <p:spPr>
            <a:xfrm>
              <a:off x="4654775" y="2476425"/>
              <a:ext cx="104575" cy="53225"/>
            </a:xfrm>
            <a:custGeom>
              <a:avLst/>
              <a:gdLst/>
              <a:ahLst/>
              <a:cxnLst/>
              <a:rect l="l" t="t" r="r" b="b"/>
              <a:pathLst>
                <a:path w="4183" h="2129" extrusionOk="0">
                  <a:moveTo>
                    <a:pt x="195" y="1"/>
                  </a:moveTo>
                  <a:cubicBezTo>
                    <a:pt x="122" y="1"/>
                    <a:pt x="57" y="46"/>
                    <a:pt x="32" y="121"/>
                  </a:cubicBezTo>
                  <a:cubicBezTo>
                    <a:pt x="1" y="200"/>
                    <a:pt x="48" y="311"/>
                    <a:pt x="143" y="327"/>
                  </a:cubicBezTo>
                  <a:cubicBezTo>
                    <a:pt x="729" y="486"/>
                    <a:pt x="1300" y="707"/>
                    <a:pt x="1838" y="961"/>
                  </a:cubicBezTo>
                  <a:cubicBezTo>
                    <a:pt x="2551" y="1294"/>
                    <a:pt x="3248" y="1690"/>
                    <a:pt x="3914" y="2102"/>
                  </a:cubicBezTo>
                  <a:cubicBezTo>
                    <a:pt x="3943" y="2119"/>
                    <a:pt x="3978" y="2128"/>
                    <a:pt x="4011" y="2128"/>
                  </a:cubicBezTo>
                  <a:cubicBezTo>
                    <a:pt x="4067" y="2128"/>
                    <a:pt x="4122" y="2104"/>
                    <a:pt x="4151" y="2054"/>
                  </a:cubicBezTo>
                  <a:cubicBezTo>
                    <a:pt x="4183" y="1991"/>
                    <a:pt x="4183" y="1927"/>
                    <a:pt x="4151" y="1864"/>
                  </a:cubicBezTo>
                  <a:cubicBezTo>
                    <a:pt x="4135" y="1848"/>
                    <a:pt x="4120" y="1832"/>
                    <a:pt x="4104" y="1816"/>
                  </a:cubicBezTo>
                  <a:cubicBezTo>
                    <a:pt x="3502" y="1436"/>
                    <a:pt x="2900" y="1088"/>
                    <a:pt x="2266" y="771"/>
                  </a:cubicBezTo>
                  <a:cubicBezTo>
                    <a:pt x="1617" y="454"/>
                    <a:pt x="935" y="185"/>
                    <a:pt x="254" y="10"/>
                  </a:cubicBezTo>
                  <a:cubicBezTo>
                    <a:pt x="234" y="4"/>
                    <a:pt x="214" y="1"/>
                    <a:pt x="195"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48"/>
            <p:cNvSpPr/>
            <p:nvPr/>
          </p:nvSpPr>
          <p:spPr>
            <a:xfrm>
              <a:off x="4646850" y="2472100"/>
              <a:ext cx="114100" cy="57950"/>
            </a:xfrm>
            <a:custGeom>
              <a:avLst/>
              <a:gdLst/>
              <a:ahLst/>
              <a:cxnLst/>
              <a:rect l="l" t="t" r="r" b="b"/>
              <a:pathLst>
                <a:path w="4564" h="2318" extrusionOk="0">
                  <a:moveTo>
                    <a:pt x="187" y="1"/>
                  </a:moveTo>
                  <a:cubicBezTo>
                    <a:pt x="111" y="1"/>
                    <a:pt x="43" y="55"/>
                    <a:pt x="17" y="120"/>
                  </a:cubicBezTo>
                  <a:cubicBezTo>
                    <a:pt x="1" y="215"/>
                    <a:pt x="48" y="310"/>
                    <a:pt x="127" y="342"/>
                  </a:cubicBezTo>
                  <a:cubicBezTo>
                    <a:pt x="825" y="564"/>
                    <a:pt x="1490" y="833"/>
                    <a:pt x="2155" y="1134"/>
                  </a:cubicBezTo>
                  <a:cubicBezTo>
                    <a:pt x="2884" y="1482"/>
                    <a:pt x="3597" y="1863"/>
                    <a:pt x="4294" y="2290"/>
                  </a:cubicBezTo>
                  <a:cubicBezTo>
                    <a:pt x="4324" y="2308"/>
                    <a:pt x="4358" y="2317"/>
                    <a:pt x="4392" y="2317"/>
                  </a:cubicBezTo>
                  <a:cubicBezTo>
                    <a:pt x="4448" y="2317"/>
                    <a:pt x="4502" y="2292"/>
                    <a:pt x="4532" y="2243"/>
                  </a:cubicBezTo>
                  <a:cubicBezTo>
                    <a:pt x="4563" y="2180"/>
                    <a:pt x="4563" y="2116"/>
                    <a:pt x="4532" y="2053"/>
                  </a:cubicBezTo>
                  <a:cubicBezTo>
                    <a:pt x="4516" y="2037"/>
                    <a:pt x="4500" y="2021"/>
                    <a:pt x="4484" y="2005"/>
                  </a:cubicBezTo>
                  <a:cubicBezTo>
                    <a:pt x="3138" y="1181"/>
                    <a:pt x="1728" y="500"/>
                    <a:pt x="238" y="9"/>
                  </a:cubicBezTo>
                  <a:cubicBezTo>
                    <a:pt x="221" y="3"/>
                    <a:pt x="204" y="1"/>
                    <a:pt x="187"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48"/>
            <p:cNvSpPr/>
            <p:nvPr/>
          </p:nvSpPr>
          <p:spPr>
            <a:xfrm>
              <a:off x="4661125" y="2476825"/>
              <a:ext cx="112500" cy="59850"/>
            </a:xfrm>
            <a:custGeom>
              <a:avLst/>
              <a:gdLst/>
              <a:ahLst/>
              <a:cxnLst/>
              <a:rect l="l" t="t" r="r" b="b"/>
              <a:pathLst>
                <a:path w="4500" h="2394" extrusionOk="0">
                  <a:moveTo>
                    <a:pt x="1886" y="1049"/>
                  </a:moveTo>
                  <a:cubicBezTo>
                    <a:pt x="1890" y="1052"/>
                    <a:pt x="1894" y="1056"/>
                    <a:pt x="1901" y="1056"/>
                  </a:cubicBezTo>
                  <a:cubicBezTo>
                    <a:pt x="1896" y="1053"/>
                    <a:pt x="1891" y="1051"/>
                    <a:pt x="1886" y="1049"/>
                  </a:cubicBezTo>
                  <a:close/>
                  <a:moveTo>
                    <a:pt x="179" y="0"/>
                  </a:moveTo>
                  <a:cubicBezTo>
                    <a:pt x="106" y="0"/>
                    <a:pt x="41" y="46"/>
                    <a:pt x="16" y="121"/>
                  </a:cubicBezTo>
                  <a:cubicBezTo>
                    <a:pt x="0" y="216"/>
                    <a:pt x="48" y="311"/>
                    <a:pt x="127" y="343"/>
                  </a:cubicBezTo>
                  <a:cubicBezTo>
                    <a:pt x="739" y="547"/>
                    <a:pt x="1321" y="782"/>
                    <a:pt x="1886" y="1049"/>
                  </a:cubicBezTo>
                  <a:lnTo>
                    <a:pt x="1886" y="1049"/>
                  </a:lnTo>
                  <a:cubicBezTo>
                    <a:pt x="1886" y="1048"/>
                    <a:pt x="1885" y="1047"/>
                    <a:pt x="1884" y="1047"/>
                  </a:cubicBezTo>
                  <a:lnTo>
                    <a:pt x="1884" y="1047"/>
                  </a:lnTo>
                  <a:cubicBezTo>
                    <a:pt x="2703" y="1425"/>
                    <a:pt x="3490" y="1867"/>
                    <a:pt x="4230" y="2371"/>
                  </a:cubicBezTo>
                  <a:cubicBezTo>
                    <a:pt x="4255" y="2386"/>
                    <a:pt x="4284" y="2393"/>
                    <a:pt x="4313" y="2393"/>
                  </a:cubicBezTo>
                  <a:cubicBezTo>
                    <a:pt x="4374" y="2393"/>
                    <a:pt x="4435" y="2361"/>
                    <a:pt x="4468" y="2307"/>
                  </a:cubicBezTo>
                  <a:cubicBezTo>
                    <a:pt x="4499" y="2260"/>
                    <a:pt x="4499" y="2181"/>
                    <a:pt x="4468" y="2133"/>
                  </a:cubicBezTo>
                  <a:cubicBezTo>
                    <a:pt x="4452" y="2101"/>
                    <a:pt x="4436" y="2086"/>
                    <a:pt x="4420" y="2070"/>
                  </a:cubicBezTo>
                  <a:cubicBezTo>
                    <a:pt x="3121" y="1198"/>
                    <a:pt x="1711" y="533"/>
                    <a:pt x="238" y="10"/>
                  </a:cubicBezTo>
                  <a:cubicBezTo>
                    <a:pt x="218" y="4"/>
                    <a:pt x="198" y="0"/>
                    <a:pt x="179" y="0"/>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48"/>
            <p:cNvSpPr/>
            <p:nvPr/>
          </p:nvSpPr>
          <p:spPr>
            <a:xfrm>
              <a:off x="4640125" y="2469700"/>
              <a:ext cx="108550" cy="53200"/>
            </a:xfrm>
            <a:custGeom>
              <a:avLst/>
              <a:gdLst/>
              <a:ahLst/>
              <a:cxnLst/>
              <a:rect l="l" t="t" r="r" b="b"/>
              <a:pathLst>
                <a:path w="4342" h="2128" extrusionOk="0">
                  <a:moveTo>
                    <a:pt x="195" y="0"/>
                  </a:moveTo>
                  <a:cubicBezTo>
                    <a:pt x="122" y="0"/>
                    <a:pt x="57" y="46"/>
                    <a:pt x="32" y="121"/>
                  </a:cubicBezTo>
                  <a:cubicBezTo>
                    <a:pt x="0" y="200"/>
                    <a:pt x="64" y="311"/>
                    <a:pt x="143" y="327"/>
                  </a:cubicBezTo>
                  <a:cubicBezTo>
                    <a:pt x="872" y="533"/>
                    <a:pt x="1585" y="802"/>
                    <a:pt x="2266" y="1119"/>
                  </a:cubicBezTo>
                  <a:cubicBezTo>
                    <a:pt x="2884" y="1420"/>
                    <a:pt x="3486" y="1737"/>
                    <a:pt x="4072" y="2101"/>
                  </a:cubicBezTo>
                  <a:cubicBezTo>
                    <a:pt x="4102" y="2119"/>
                    <a:pt x="4136" y="2128"/>
                    <a:pt x="4169" y="2128"/>
                  </a:cubicBezTo>
                  <a:cubicBezTo>
                    <a:pt x="4225" y="2128"/>
                    <a:pt x="4280" y="2103"/>
                    <a:pt x="4310" y="2054"/>
                  </a:cubicBezTo>
                  <a:cubicBezTo>
                    <a:pt x="4341" y="1990"/>
                    <a:pt x="4341" y="1911"/>
                    <a:pt x="4310" y="1864"/>
                  </a:cubicBezTo>
                  <a:cubicBezTo>
                    <a:pt x="4294" y="1848"/>
                    <a:pt x="4278" y="1816"/>
                    <a:pt x="4262" y="1816"/>
                  </a:cubicBezTo>
                  <a:cubicBezTo>
                    <a:pt x="3010" y="1040"/>
                    <a:pt x="1664" y="390"/>
                    <a:pt x="254" y="10"/>
                  </a:cubicBezTo>
                  <a:cubicBezTo>
                    <a:pt x="234" y="3"/>
                    <a:pt x="214" y="0"/>
                    <a:pt x="195" y="0"/>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48"/>
            <p:cNvSpPr/>
            <p:nvPr/>
          </p:nvSpPr>
          <p:spPr>
            <a:xfrm>
              <a:off x="4647250" y="2473025"/>
              <a:ext cx="79250" cy="38400"/>
            </a:xfrm>
            <a:custGeom>
              <a:avLst/>
              <a:gdLst/>
              <a:ahLst/>
              <a:cxnLst/>
              <a:rect l="l" t="t" r="r" b="b"/>
              <a:pathLst>
                <a:path w="3170" h="1536" extrusionOk="0">
                  <a:moveTo>
                    <a:pt x="202" y="1"/>
                  </a:moveTo>
                  <a:cubicBezTo>
                    <a:pt x="120" y="1"/>
                    <a:pt x="44" y="48"/>
                    <a:pt x="16" y="131"/>
                  </a:cubicBezTo>
                  <a:cubicBezTo>
                    <a:pt x="1" y="210"/>
                    <a:pt x="48" y="321"/>
                    <a:pt x="127" y="336"/>
                  </a:cubicBezTo>
                  <a:cubicBezTo>
                    <a:pt x="725" y="494"/>
                    <a:pt x="1275" y="698"/>
                    <a:pt x="1826" y="949"/>
                  </a:cubicBezTo>
                  <a:lnTo>
                    <a:pt x="1826" y="949"/>
                  </a:lnTo>
                  <a:cubicBezTo>
                    <a:pt x="1824" y="946"/>
                    <a:pt x="1823" y="943"/>
                    <a:pt x="1822" y="939"/>
                  </a:cubicBezTo>
                  <a:lnTo>
                    <a:pt x="1822" y="939"/>
                  </a:lnTo>
                  <a:cubicBezTo>
                    <a:pt x="1823" y="943"/>
                    <a:pt x="1824" y="947"/>
                    <a:pt x="1826" y="949"/>
                  </a:cubicBezTo>
                  <a:lnTo>
                    <a:pt x="1826" y="949"/>
                  </a:lnTo>
                  <a:cubicBezTo>
                    <a:pt x="1830" y="950"/>
                    <a:pt x="1833" y="952"/>
                    <a:pt x="1836" y="953"/>
                  </a:cubicBezTo>
                  <a:lnTo>
                    <a:pt x="1836" y="953"/>
                  </a:lnTo>
                  <a:cubicBezTo>
                    <a:pt x="1832" y="953"/>
                    <a:pt x="1829" y="951"/>
                    <a:pt x="1826" y="949"/>
                  </a:cubicBezTo>
                  <a:lnTo>
                    <a:pt x="1826" y="949"/>
                  </a:lnTo>
                  <a:cubicBezTo>
                    <a:pt x="1826" y="949"/>
                    <a:pt x="1826" y="949"/>
                    <a:pt x="1826" y="949"/>
                  </a:cubicBezTo>
                  <a:lnTo>
                    <a:pt x="1826" y="949"/>
                  </a:lnTo>
                  <a:cubicBezTo>
                    <a:pt x="1830" y="954"/>
                    <a:pt x="1838" y="954"/>
                    <a:pt x="1838" y="954"/>
                  </a:cubicBezTo>
                  <a:cubicBezTo>
                    <a:pt x="1838" y="954"/>
                    <a:pt x="1837" y="954"/>
                    <a:pt x="1836" y="953"/>
                  </a:cubicBezTo>
                  <a:lnTo>
                    <a:pt x="1836" y="953"/>
                  </a:lnTo>
                  <a:cubicBezTo>
                    <a:pt x="1841" y="954"/>
                    <a:pt x="1848" y="954"/>
                    <a:pt x="1854" y="954"/>
                  </a:cubicBezTo>
                  <a:cubicBezTo>
                    <a:pt x="2219" y="1129"/>
                    <a:pt x="2551" y="1319"/>
                    <a:pt x="2900" y="1509"/>
                  </a:cubicBezTo>
                  <a:cubicBezTo>
                    <a:pt x="2929" y="1527"/>
                    <a:pt x="2961" y="1536"/>
                    <a:pt x="2993" y="1536"/>
                  </a:cubicBezTo>
                  <a:cubicBezTo>
                    <a:pt x="3046" y="1536"/>
                    <a:pt x="3098" y="1511"/>
                    <a:pt x="3137" y="1461"/>
                  </a:cubicBezTo>
                  <a:cubicBezTo>
                    <a:pt x="3169" y="1414"/>
                    <a:pt x="3169" y="1335"/>
                    <a:pt x="3122" y="1271"/>
                  </a:cubicBezTo>
                  <a:cubicBezTo>
                    <a:pt x="3122" y="1255"/>
                    <a:pt x="3106" y="1239"/>
                    <a:pt x="3074" y="1224"/>
                  </a:cubicBezTo>
                  <a:cubicBezTo>
                    <a:pt x="2187" y="701"/>
                    <a:pt x="1236" y="273"/>
                    <a:pt x="238" y="4"/>
                  </a:cubicBezTo>
                  <a:cubicBezTo>
                    <a:pt x="226" y="2"/>
                    <a:pt x="214" y="1"/>
                    <a:pt x="202" y="1"/>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48"/>
            <p:cNvSpPr/>
            <p:nvPr/>
          </p:nvSpPr>
          <p:spPr>
            <a:xfrm>
              <a:off x="4544275" y="2812775"/>
              <a:ext cx="452325" cy="230800"/>
            </a:xfrm>
            <a:custGeom>
              <a:avLst/>
              <a:gdLst/>
              <a:ahLst/>
              <a:cxnLst/>
              <a:rect l="l" t="t" r="r" b="b"/>
              <a:pathLst>
                <a:path w="18093" h="9232" extrusionOk="0">
                  <a:moveTo>
                    <a:pt x="17911" y="0"/>
                  </a:moveTo>
                  <a:cubicBezTo>
                    <a:pt x="17885" y="0"/>
                    <a:pt x="17860" y="7"/>
                    <a:pt x="17839" y="23"/>
                  </a:cubicBezTo>
                  <a:cubicBezTo>
                    <a:pt x="16809" y="704"/>
                    <a:pt x="15875" y="1512"/>
                    <a:pt x="14892" y="2256"/>
                  </a:cubicBezTo>
                  <a:lnTo>
                    <a:pt x="14908" y="2256"/>
                  </a:lnTo>
                  <a:cubicBezTo>
                    <a:pt x="14718" y="2383"/>
                    <a:pt x="14528" y="2526"/>
                    <a:pt x="14338" y="2652"/>
                  </a:cubicBezTo>
                  <a:cubicBezTo>
                    <a:pt x="14116" y="2811"/>
                    <a:pt x="13894" y="2953"/>
                    <a:pt x="13657" y="3080"/>
                  </a:cubicBezTo>
                  <a:cubicBezTo>
                    <a:pt x="13197" y="3365"/>
                    <a:pt x="12738" y="3651"/>
                    <a:pt x="12278" y="3936"/>
                  </a:cubicBezTo>
                  <a:cubicBezTo>
                    <a:pt x="11344" y="4490"/>
                    <a:pt x="10409" y="5029"/>
                    <a:pt x="9459" y="5552"/>
                  </a:cubicBezTo>
                  <a:cubicBezTo>
                    <a:pt x="9062" y="5758"/>
                    <a:pt x="8666" y="5979"/>
                    <a:pt x="8270" y="6185"/>
                  </a:cubicBezTo>
                  <a:cubicBezTo>
                    <a:pt x="7890" y="6407"/>
                    <a:pt x="7494" y="6613"/>
                    <a:pt x="7082" y="6835"/>
                  </a:cubicBezTo>
                  <a:cubicBezTo>
                    <a:pt x="6290" y="7247"/>
                    <a:pt x="5482" y="7643"/>
                    <a:pt x="4658" y="7976"/>
                  </a:cubicBezTo>
                  <a:lnTo>
                    <a:pt x="4627" y="7976"/>
                  </a:lnTo>
                  <a:cubicBezTo>
                    <a:pt x="3628" y="8387"/>
                    <a:pt x="2583" y="8688"/>
                    <a:pt x="1506" y="8815"/>
                  </a:cubicBezTo>
                  <a:cubicBezTo>
                    <a:pt x="1167" y="8864"/>
                    <a:pt x="828" y="8884"/>
                    <a:pt x="489" y="8884"/>
                  </a:cubicBezTo>
                  <a:cubicBezTo>
                    <a:pt x="384" y="8884"/>
                    <a:pt x="280" y="8882"/>
                    <a:pt x="175" y="8879"/>
                  </a:cubicBezTo>
                  <a:cubicBezTo>
                    <a:pt x="80" y="8879"/>
                    <a:pt x="1" y="8958"/>
                    <a:pt x="1" y="9053"/>
                  </a:cubicBezTo>
                  <a:cubicBezTo>
                    <a:pt x="1" y="9148"/>
                    <a:pt x="80" y="9211"/>
                    <a:pt x="159" y="9227"/>
                  </a:cubicBezTo>
                  <a:cubicBezTo>
                    <a:pt x="254" y="9230"/>
                    <a:pt x="350" y="9232"/>
                    <a:pt x="445" y="9232"/>
                  </a:cubicBezTo>
                  <a:cubicBezTo>
                    <a:pt x="1281" y="9232"/>
                    <a:pt x="2103" y="9109"/>
                    <a:pt x="2900" y="8910"/>
                  </a:cubicBezTo>
                  <a:cubicBezTo>
                    <a:pt x="3803" y="8688"/>
                    <a:pt x="4674" y="8356"/>
                    <a:pt x="5530" y="7976"/>
                  </a:cubicBezTo>
                  <a:cubicBezTo>
                    <a:pt x="6385" y="7595"/>
                    <a:pt x="7225" y="7152"/>
                    <a:pt x="8049" y="6708"/>
                  </a:cubicBezTo>
                  <a:cubicBezTo>
                    <a:pt x="8952" y="6217"/>
                    <a:pt x="9855" y="5726"/>
                    <a:pt x="10758" y="5219"/>
                  </a:cubicBezTo>
                  <a:cubicBezTo>
                    <a:pt x="11312" y="4902"/>
                    <a:pt x="11882" y="4569"/>
                    <a:pt x="12437" y="4221"/>
                  </a:cubicBezTo>
                  <a:cubicBezTo>
                    <a:pt x="12738" y="4062"/>
                    <a:pt x="13023" y="3888"/>
                    <a:pt x="13308" y="3698"/>
                  </a:cubicBezTo>
                  <a:cubicBezTo>
                    <a:pt x="13593" y="3524"/>
                    <a:pt x="13894" y="3349"/>
                    <a:pt x="14180" y="3175"/>
                  </a:cubicBezTo>
                  <a:cubicBezTo>
                    <a:pt x="15257" y="2478"/>
                    <a:pt x="16223" y="1623"/>
                    <a:pt x="17253" y="846"/>
                  </a:cubicBezTo>
                  <a:cubicBezTo>
                    <a:pt x="17269" y="846"/>
                    <a:pt x="17269" y="846"/>
                    <a:pt x="17285" y="831"/>
                  </a:cubicBezTo>
                  <a:cubicBezTo>
                    <a:pt x="17443" y="704"/>
                    <a:pt x="17617" y="577"/>
                    <a:pt x="17808" y="466"/>
                  </a:cubicBezTo>
                  <a:cubicBezTo>
                    <a:pt x="17871" y="387"/>
                    <a:pt x="17950" y="308"/>
                    <a:pt x="18029" y="229"/>
                  </a:cubicBezTo>
                  <a:cubicBezTo>
                    <a:pt x="18045" y="213"/>
                    <a:pt x="18077" y="197"/>
                    <a:pt x="18093" y="165"/>
                  </a:cubicBezTo>
                  <a:cubicBezTo>
                    <a:pt x="18093" y="149"/>
                    <a:pt x="18077" y="118"/>
                    <a:pt x="18061" y="86"/>
                  </a:cubicBezTo>
                  <a:cubicBezTo>
                    <a:pt x="18029" y="32"/>
                    <a:pt x="17967" y="0"/>
                    <a:pt x="17911" y="0"/>
                  </a:cubicBezTo>
                  <a:close/>
                </a:path>
              </a:pathLst>
            </a:custGeom>
            <a:solidFill>
              <a:srgbClr val="F9BE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48"/>
            <p:cNvSpPr/>
            <p:nvPr/>
          </p:nvSpPr>
          <p:spPr>
            <a:xfrm>
              <a:off x="4351400" y="2458050"/>
              <a:ext cx="647975" cy="586700"/>
            </a:xfrm>
            <a:custGeom>
              <a:avLst/>
              <a:gdLst/>
              <a:ahLst/>
              <a:cxnLst/>
              <a:rect l="l" t="t" r="r" b="b"/>
              <a:pathLst>
                <a:path w="25919" h="23468" extrusionOk="0">
                  <a:moveTo>
                    <a:pt x="8175" y="1"/>
                  </a:moveTo>
                  <a:cubicBezTo>
                    <a:pt x="8096" y="17"/>
                    <a:pt x="8001" y="32"/>
                    <a:pt x="7921" y="48"/>
                  </a:cubicBezTo>
                  <a:cubicBezTo>
                    <a:pt x="7890" y="48"/>
                    <a:pt x="7874" y="64"/>
                    <a:pt x="7842" y="80"/>
                  </a:cubicBezTo>
                  <a:lnTo>
                    <a:pt x="7779" y="96"/>
                  </a:lnTo>
                  <a:cubicBezTo>
                    <a:pt x="7716" y="96"/>
                    <a:pt x="7668" y="143"/>
                    <a:pt x="7652" y="191"/>
                  </a:cubicBezTo>
                  <a:cubicBezTo>
                    <a:pt x="7319" y="207"/>
                    <a:pt x="6971" y="238"/>
                    <a:pt x="6622" y="302"/>
                  </a:cubicBezTo>
                  <a:cubicBezTo>
                    <a:pt x="6527" y="318"/>
                    <a:pt x="6432" y="318"/>
                    <a:pt x="6353" y="333"/>
                  </a:cubicBezTo>
                  <a:cubicBezTo>
                    <a:pt x="6306" y="349"/>
                    <a:pt x="6258" y="365"/>
                    <a:pt x="6242" y="413"/>
                  </a:cubicBezTo>
                  <a:cubicBezTo>
                    <a:pt x="6210" y="460"/>
                    <a:pt x="6210" y="508"/>
                    <a:pt x="6210" y="555"/>
                  </a:cubicBezTo>
                  <a:cubicBezTo>
                    <a:pt x="6068" y="603"/>
                    <a:pt x="5925" y="650"/>
                    <a:pt x="5767" y="698"/>
                  </a:cubicBezTo>
                  <a:cubicBezTo>
                    <a:pt x="5656" y="730"/>
                    <a:pt x="5545" y="777"/>
                    <a:pt x="5434" y="809"/>
                  </a:cubicBezTo>
                  <a:cubicBezTo>
                    <a:pt x="4943" y="967"/>
                    <a:pt x="4515" y="1141"/>
                    <a:pt x="4119" y="1316"/>
                  </a:cubicBezTo>
                  <a:cubicBezTo>
                    <a:pt x="3707" y="1522"/>
                    <a:pt x="3327" y="1743"/>
                    <a:pt x="2994" y="1981"/>
                  </a:cubicBezTo>
                  <a:cubicBezTo>
                    <a:pt x="2662" y="2219"/>
                    <a:pt x="2345" y="2504"/>
                    <a:pt x="2060" y="2821"/>
                  </a:cubicBezTo>
                  <a:cubicBezTo>
                    <a:pt x="1790" y="3122"/>
                    <a:pt x="1537" y="3454"/>
                    <a:pt x="1331" y="3819"/>
                  </a:cubicBezTo>
                  <a:cubicBezTo>
                    <a:pt x="919" y="4468"/>
                    <a:pt x="602" y="5245"/>
                    <a:pt x="380" y="6100"/>
                  </a:cubicBezTo>
                  <a:cubicBezTo>
                    <a:pt x="190" y="6861"/>
                    <a:pt x="64" y="7700"/>
                    <a:pt x="32" y="8603"/>
                  </a:cubicBezTo>
                  <a:cubicBezTo>
                    <a:pt x="0" y="8983"/>
                    <a:pt x="0" y="9395"/>
                    <a:pt x="16" y="9839"/>
                  </a:cubicBezTo>
                  <a:cubicBezTo>
                    <a:pt x="32" y="10108"/>
                    <a:pt x="48" y="10393"/>
                    <a:pt x="64" y="10663"/>
                  </a:cubicBezTo>
                  <a:lnTo>
                    <a:pt x="79" y="10726"/>
                  </a:lnTo>
                  <a:lnTo>
                    <a:pt x="79" y="10805"/>
                  </a:lnTo>
                  <a:lnTo>
                    <a:pt x="95" y="10964"/>
                  </a:lnTo>
                  <a:lnTo>
                    <a:pt x="143" y="11629"/>
                  </a:lnTo>
                  <a:lnTo>
                    <a:pt x="174" y="11946"/>
                  </a:lnTo>
                  <a:lnTo>
                    <a:pt x="174" y="12089"/>
                  </a:lnTo>
                  <a:cubicBezTo>
                    <a:pt x="206" y="12421"/>
                    <a:pt x="222" y="12770"/>
                    <a:pt x="254" y="13103"/>
                  </a:cubicBezTo>
                  <a:cubicBezTo>
                    <a:pt x="333" y="14021"/>
                    <a:pt x="412" y="14814"/>
                    <a:pt x="523" y="15526"/>
                  </a:cubicBezTo>
                  <a:cubicBezTo>
                    <a:pt x="650" y="16430"/>
                    <a:pt x="824" y="17237"/>
                    <a:pt x="1030" y="17982"/>
                  </a:cubicBezTo>
                  <a:cubicBezTo>
                    <a:pt x="1268" y="18822"/>
                    <a:pt x="1553" y="19551"/>
                    <a:pt x="1901" y="20200"/>
                  </a:cubicBezTo>
                  <a:cubicBezTo>
                    <a:pt x="1981" y="20358"/>
                    <a:pt x="2076" y="20517"/>
                    <a:pt x="2171" y="20675"/>
                  </a:cubicBezTo>
                  <a:cubicBezTo>
                    <a:pt x="2487" y="21151"/>
                    <a:pt x="2852" y="21578"/>
                    <a:pt x="3264" y="21911"/>
                  </a:cubicBezTo>
                  <a:cubicBezTo>
                    <a:pt x="3533" y="22149"/>
                    <a:pt x="3834" y="22355"/>
                    <a:pt x="4151" y="22513"/>
                  </a:cubicBezTo>
                  <a:cubicBezTo>
                    <a:pt x="4468" y="22672"/>
                    <a:pt x="4816" y="22814"/>
                    <a:pt x="5244" y="22941"/>
                  </a:cubicBezTo>
                  <a:cubicBezTo>
                    <a:pt x="5624" y="23052"/>
                    <a:pt x="6036" y="23147"/>
                    <a:pt x="6511" y="23226"/>
                  </a:cubicBezTo>
                  <a:cubicBezTo>
                    <a:pt x="6908" y="23289"/>
                    <a:pt x="7319" y="23321"/>
                    <a:pt x="7747" y="23337"/>
                  </a:cubicBezTo>
                  <a:lnTo>
                    <a:pt x="7747" y="23353"/>
                  </a:lnTo>
                  <a:cubicBezTo>
                    <a:pt x="7779" y="23384"/>
                    <a:pt x="7826" y="23416"/>
                    <a:pt x="7874" y="23416"/>
                  </a:cubicBezTo>
                  <a:lnTo>
                    <a:pt x="8302" y="23416"/>
                  </a:lnTo>
                  <a:cubicBezTo>
                    <a:pt x="8333" y="23448"/>
                    <a:pt x="8365" y="23464"/>
                    <a:pt x="8413" y="23464"/>
                  </a:cubicBezTo>
                  <a:cubicBezTo>
                    <a:pt x="8492" y="23466"/>
                    <a:pt x="8573" y="23468"/>
                    <a:pt x="8655" y="23468"/>
                  </a:cubicBezTo>
                  <a:cubicBezTo>
                    <a:pt x="9078" y="23468"/>
                    <a:pt x="9527" y="23432"/>
                    <a:pt x="9965" y="23353"/>
                  </a:cubicBezTo>
                  <a:cubicBezTo>
                    <a:pt x="10456" y="23258"/>
                    <a:pt x="10979" y="23115"/>
                    <a:pt x="11534" y="22909"/>
                  </a:cubicBezTo>
                  <a:cubicBezTo>
                    <a:pt x="11977" y="22751"/>
                    <a:pt x="12437" y="22545"/>
                    <a:pt x="12959" y="22291"/>
                  </a:cubicBezTo>
                  <a:lnTo>
                    <a:pt x="13102" y="22228"/>
                  </a:lnTo>
                  <a:lnTo>
                    <a:pt x="13245" y="22165"/>
                  </a:lnTo>
                  <a:cubicBezTo>
                    <a:pt x="14148" y="21768"/>
                    <a:pt x="15019" y="21309"/>
                    <a:pt x="15764" y="20897"/>
                  </a:cubicBezTo>
                  <a:cubicBezTo>
                    <a:pt x="16730" y="20390"/>
                    <a:pt x="17585" y="19915"/>
                    <a:pt x="18473" y="19424"/>
                  </a:cubicBezTo>
                  <a:cubicBezTo>
                    <a:pt x="19043" y="19091"/>
                    <a:pt x="19597" y="18758"/>
                    <a:pt x="20168" y="18426"/>
                  </a:cubicBezTo>
                  <a:cubicBezTo>
                    <a:pt x="20453" y="18251"/>
                    <a:pt x="20738" y="18077"/>
                    <a:pt x="21023" y="17903"/>
                  </a:cubicBezTo>
                  <a:lnTo>
                    <a:pt x="21150" y="17824"/>
                  </a:lnTo>
                  <a:cubicBezTo>
                    <a:pt x="21403" y="17681"/>
                    <a:pt x="21641" y="17523"/>
                    <a:pt x="21895" y="17364"/>
                  </a:cubicBezTo>
                  <a:cubicBezTo>
                    <a:pt x="22449" y="17016"/>
                    <a:pt x="22972" y="16620"/>
                    <a:pt x="23415" y="16271"/>
                  </a:cubicBezTo>
                  <a:cubicBezTo>
                    <a:pt x="23637" y="16113"/>
                    <a:pt x="23859" y="15954"/>
                    <a:pt x="24081" y="15796"/>
                  </a:cubicBezTo>
                  <a:cubicBezTo>
                    <a:pt x="24350" y="15590"/>
                    <a:pt x="24619" y="15368"/>
                    <a:pt x="24889" y="15162"/>
                  </a:cubicBezTo>
                  <a:lnTo>
                    <a:pt x="24968" y="15099"/>
                  </a:lnTo>
                  <a:lnTo>
                    <a:pt x="25158" y="14956"/>
                  </a:lnTo>
                  <a:lnTo>
                    <a:pt x="25237" y="14893"/>
                  </a:lnTo>
                  <a:cubicBezTo>
                    <a:pt x="25301" y="14829"/>
                    <a:pt x="25380" y="14766"/>
                    <a:pt x="25459" y="14703"/>
                  </a:cubicBezTo>
                  <a:cubicBezTo>
                    <a:pt x="25554" y="14608"/>
                    <a:pt x="25649" y="14513"/>
                    <a:pt x="25744" y="14418"/>
                  </a:cubicBezTo>
                  <a:cubicBezTo>
                    <a:pt x="25808" y="14354"/>
                    <a:pt x="25871" y="14291"/>
                    <a:pt x="25919" y="14227"/>
                  </a:cubicBezTo>
                  <a:cubicBezTo>
                    <a:pt x="25903" y="14212"/>
                    <a:pt x="25903" y="14212"/>
                    <a:pt x="25887" y="14212"/>
                  </a:cubicBezTo>
                  <a:cubicBezTo>
                    <a:pt x="25744" y="14132"/>
                    <a:pt x="25586" y="14037"/>
                    <a:pt x="25459" y="13926"/>
                  </a:cubicBezTo>
                  <a:cubicBezTo>
                    <a:pt x="25396" y="13863"/>
                    <a:pt x="25317" y="13800"/>
                    <a:pt x="25253" y="13736"/>
                  </a:cubicBezTo>
                  <a:cubicBezTo>
                    <a:pt x="25206" y="13673"/>
                    <a:pt x="25158" y="13610"/>
                    <a:pt x="25126" y="13546"/>
                  </a:cubicBezTo>
                  <a:cubicBezTo>
                    <a:pt x="25047" y="13419"/>
                    <a:pt x="25000" y="13293"/>
                    <a:pt x="24984" y="13150"/>
                  </a:cubicBezTo>
                  <a:cubicBezTo>
                    <a:pt x="24968" y="13039"/>
                    <a:pt x="24968" y="12928"/>
                    <a:pt x="25000" y="12817"/>
                  </a:cubicBezTo>
                  <a:lnTo>
                    <a:pt x="25000" y="12817"/>
                  </a:lnTo>
                  <a:cubicBezTo>
                    <a:pt x="24984" y="12833"/>
                    <a:pt x="24952" y="12865"/>
                    <a:pt x="24936" y="12881"/>
                  </a:cubicBezTo>
                  <a:cubicBezTo>
                    <a:pt x="24794" y="12992"/>
                    <a:pt x="24651" y="13118"/>
                    <a:pt x="24509" y="13229"/>
                  </a:cubicBezTo>
                  <a:cubicBezTo>
                    <a:pt x="24334" y="13372"/>
                    <a:pt x="24144" y="13514"/>
                    <a:pt x="23970" y="13657"/>
                  </a:cubicBezTo>
                  <a:cubicBezTo>
                    <a:pt x="23574" y="13942"/>
                    <a:pt x="23178" y="14227"/>
                    <a:pt x="22766" y="14481"/>
                  </a:cubicBezTo>
                  <a:cubicBezTo>
                    <a:pt x="21831" y="15067"/>
                    <a:pt x="20849" y="15590"/>
                    <a:pt x="19835" y="16065"/>
                  </a:cubicBezTo>
                  <a:cubicBezTo>
                    <a:pt x="19566" y="16192"/>
                    <a:pt x="19265" y="16303"/>
                    <a:pt x="18980" y="16414"/>
                  </a:cubicBezTo>
                  <a:cubicBezTo>
                    <a:pt x="18536" y="16588"/>
                    <a:pt x="18077" y="16746"/>
                    <a:pt x="17601" y="16905"/>
                  </a:cubicBezTo>
                  <a:cubicBezTo>
                    <a:pt x="17094" y="17063"/>
                    <a:pt x="16571" y="17222"/>
                    <a:pt x="16033" y="17333"/>
                  </a:cubicBezTo>
                  <a:cubicBezTo>
                    <a:pt x="15779" y="17380"/>
                    <a:pt x="15526" y="17428"/>
                    <a:pt x="15272" y="17459"/>
                  </a:cubicBezTo>
                  <a:cubicBezTo>
                    <a:pt x="15051" y="17491"/>
                    <a:pt x="14813" y="17523"/>
                    <a:pt x="14591" y="17523"/>
                  </a:cubicBezTo>
                  <a:cubicBezTo>
                    <a:pt x="14385" y="17523"/>
                    <a:pt x="14195" y="17507"/>
                    <a:pt x="14005" y="17459"/>
                  </a:cubicBezTo>
                  <a:cubicBezTo>
                    <a:pt x="13926" y="17443"/>
                    <a:pt x="13831" y="17428"/>
                    <a:pt x="13752" y="17396"/>
                  </a:cubicBezTo>
                  <a:cubicBezTo>
                    <a:pt x="13688" y="17364"/>
                    <a:pt x="13625" y="17333"/>
                    <a:pt x="13561" y="17285"/>
                  </a:cubicBezTo>
                  <a:cubicBezTo>
                    <a:pt x="13530" y="17269"/>
                    <a:pt x="13498" y="17237"/>
                    <a:pt x="13466" y="17206"/>
                  </a:cubicBezTo>
                  <a:cubicBezTo>
                    <a:pt x="13451" y="17190"/>
                    <a:pt x="13419" y="17158"/>
                    <a:pt x="13403" y="17127"/>
                  </a:cubicBezTo>
                  <a:cubicBezTo>
                    <a:pt x="13355" y="17079"/>
                    <a:pt x="13324" y="17016"/>
                    <a:pt x="13292" y="16952"/>
                  </a:cubicBezTo>
                  <a:cubicBezTo>
                    <a:pt x="13229" y="16794"/>
                    <a:pt x="13213" y="16635"/>
                    <a:pt x="13245" y="16461"/>
                  </a:cubicBezTo>
                  <a:cubicBezTo>
                    <a:pt x="13245" y="16366"/>
                    <a:pt x="13276" y="16255"/>
                    <a:pt x="13308" y="16144"/>
                  </a:cubicBezTo>
                  <a:cubicBezTo>
                    <a:pt x="13324" y="16097"/>
                    <a:pt x="13340" y="16033"/>
                    <a:pt x="13355" y="15986"/>
                  </a:cubicBezTo>
                  <a:cubicBezTo>
                    <a:pt x="13387" y="15923"/>
                    <a:pt x="13403" y="15859"/>
                    <a:pt x="13435" y="15812"/>
                  </a:cubicBezTo>
                  <a:cubicBezTo>
                    <a:pt x="13561" y="15558"/>
                    <a:pt x="13752" y="15336"/>
                    <a:pt x="13910" y="15099"/>
                  </a:cubicBezTo>
                  <a:cubicBezTo>
                    <a:pt x="14005" y="14972"/>
                    <a:pt x="14100" y="14829"/>
                    <a:pt x="14163" y="14671"/>
                  </a:cubicBezTo>
                  <a:cubicBezTo>
                    <a:pt x="14195" y="14608"/>
                    <a:pt x="14211" y="14528"/>
                    <a:pt x="14227" y="14449"/>
                  </a:cubicBezTo>
                  <a:cubicBezTo>
                    <a:pt x="14227" y="14386"/>
                    <a:pt x="14227" y="14322"/>
                    <a:pt x="14227" y="14259"/>
                  </a:cubicBezTo>
                  <a:cubicBezTo>
                    <a:pt x="14211" y="14212"/>
                    <a:pt x="14211" y="14164"/>
                    <a:pt x="14195" y="14132"/>
                  </a:cubicBezTo>
                  <a:cubicBezTo>
                    <a:pt x="14179" y="14101"/>
                    <a:pt x="14163" y="14069"/>
                    <a:pt x="14163" y="14037"/>
                  </a:cubicBezTo>
                  <a:cubicBezTo>
                    <a:pt x="14116" y="13958"/>
                    <a:pt x="14068" y="13879"/>
                    <a:pt x="14021" y="13800"/>
                  </a:cubicBezTo>
                  <a:lnTo>
                    <a:pt x="14005" y="13800"/>
                  </a:lnTo>
                  <a:cubicBezTo>
                    <a:pt x="13973" y="13752"/>
                    <a:pt x="13926" y="13705"/>
                    <a:pt x="13862" y="13657"/>
                  </a:cubicBezTo>
                  <a:cubicBezTo>
                    <a:pt x="13783" y="13610"/>
                    <a:pt x="13688" y="13562"/>
                    <a:pt x="13593" y="13514"/>
                  </a:cubicBezTo>
                  <a:cubicBezTo>
                    <a:pt x="13165" y="13356"/>
                    <a:pt x="12706" y="13324"/>
                    <a:pt x="12278" y="13150"/>
                  </a:cubicBezTo>
                  <a:cubicBezTo>
                    <a:pt x="12167" y="13118"/>
                    <a:pt x="12072" y="13071"/>
                    <a:pt x="11977" y="13008"/>
                  </a:cubicBezTo>
                  <a:cubicBezTo>
                    <a:pt x="11898" y="12960"/>
                    <a:pt x="11819" y="12897"/>
                    <a:pt x="11755" y="12817"/>
                  </a:cubicBezTo>
                  <a:cubicBezTo>
                    <a:pt x="11692" y="12738"/>
                    <a:pt x="11629" y="12659"/>
                    <a:pt x="11581" y="12564"/>
                  </a:cubicBezTo>
                  <a:cubicBezTo>
                    <a:pt x="11534" y="12485"/>
                    <a:pt x="11502" y="12390"/>
                    <a:pt x="11470" y="12295"/>
                  </a:cubicBezTo>
                  <a:cubicBezTo>
                    <a:pt x="11454" y="12184"/>
                    <a:pt x="11423" y="12089"/>
                    <a:pt x="11423" y="11978"/>
                  </a:cubicBezTo>
                  <a:cubicBezTo>
                    <a:pt x="11423" y="11883"/>
                    <a:pt x="11423" y="11788"/>
                    <a:pt x="11439" y="11693"/>
                  </a:cubicBezTo>
                  <a:cubicBezTo>
                    <a:pt x="11470" y="11471"/>
                    <a:pt x="11534" y="11265"/>
                    <a:pt x="11597" y="11059"/>
                  </a:cubicBezTo>
                  <a:cubicBezTo>
                    <a:pt x="11740" y="10631"/>
                    <a:pt x="11914" y="10203"/>
                    <a:pt x="11977" y="9744"/>
                  </a:cubicBezTo>
                  <a:cubicBezTo>
                    <a:pt x="11966" y="9744"/>
                    <a:pt x="11963" y="9752"/>
                    <a:pt x="11962" y="9757"/>
                  </a:cubicBezTo>
                  <a:lnTo>
                    <a:pt x="11962" y="9757"/>
                  </a:lnTo>
                  <a:cubicBezTo>
                    <a:pt x="11993" y="9488"/>
                    <a:pt x="11993" y="9220"/>
                    <a:pt x="11945" y="8952"/>
                  </a:cubicBezTo>
                  <a:cubicBezTo>
                    <a:pt x="11930" y="8857"/>
                    <a:pt x="11914" y="8762"/>
                    <a:pt x="11882" y="8667"/>
                  </a:cubicBezTo>
                  <a:cubicBezTo>
                    <a:pt x="11850" y="8572"/>
                    <a:pt x="11819" y="8477"/>
                    <a:pt x="11771" y="8381"/>
                  </a:cubicBezTo>
                  <a:lnTo>
                    <a:pt x="11787" y="8381"/>
                  </a:lnTo>
                  <a:cubicBezTo>
                    <a:pt x="11740" y="8286"/>
                    <a:pt x="11692" y="8191"/>
                    <a:pt x="11629" y="8096"/>
                  </a:cubicBezTo>
                  <a:cubicBezTo>
                    <a:pt x="11581" y="8017"/>
                    <a:pt x="11518" y="7938"/>
                    <a:pt x="11454" y="7859"/>
                  </a:cubicBezTo>
                  <a:lnTo>
                    <a:pt x="11454" y="7859"/>
                  </a:lnTo>
                  <a:cubicBezTo>
                    <a:pt x="11470" y="7875"/>
                    <a:pt x="11470" y="7875"/>
                    <a:pt x="11470" y="7875"/>
                  </a:cubicBezTo>
                  <a:cubicBezTo>
                    <a:pt x="11359" y="7748"/>
                    <a:pt x="11233" y="7605"/>
                    <a:pt x="11106" y="7494"/>
                  </a:cubicBezTo>
                  <a:cubicBezTo>
                    <a:pt x="10963" y="7368"/>
                    <a:pt x="10821" y="7257"/>
                    <a:pt x="10678" y="7146"/>
                  </a:cubicBezTo>
                  <a:lnTo>
                    <a:pt x="10678" y="7146"/>
                  </a:lnTo>
                  <a:lnTo>
                    <a:pt x="10694" y="7162"/>
                  </a:lnTo>
                  <a:cubicBezTo>
                    <a:pt x="10488" y="7019"/>
                    <a:pt x="10282" y="6876"/>
                    <a:pt x="10076" y="6750"/>
                  </a:cubicBezTo>
                  <a:cubicBezTo>
                    <a:pt x="9712" y="6496"/>
                    <a:pt x="9331" y="6259"/>
                    <a:pt x="8983" y="5989"/>
                  </a:cubicBezTo>
                  <a:cubicBezTo>
                    <a:pt x="8809" y="5847"/>
                    <a:pt x="8650" y="5720"/>
                    <a:pt x="8508" y="5561"/>
                  </a:cubicBezTo>
                  <a:cubicBezTo>
                    <a:pt x="8397" y="5451"/>
                    <a:pt x="8302" y="5324"/>
                    <a:pt x="8207" y="5181"/>
                  </a:cubicBezTo>
                  <a:cubicBezTo>
                    <a:pt x="7779" y="4595"/>
                    <a:pt x="7541" y="3882"/>
                    <a:pt x="7446" y="3169"/>
                  </a:cubicBezTo>
                  <a:cubicBezTo>
                    <a:pt x="7415" y="2789"/>
                    <a:pt x="7399" y="2425"/>
                    <a:pt x="7446" y="2044"/>
                  </a:cubicBezTo>
                  <a:cubicBezTo>
                    <a:pt x="7478" y="1680"/>
                    <a:pt x="7557" y="1316"/>
                    <a:pt x="7684" y="983"/>
                  </a:cubicBezTo>
                  <a:cubicBezTo>
                    <a:pt x="7795" y="634"/>
                    <a:pt x="7953" y="318"/>
                    <a:pt x="8159" y="17"/>
                  </a:cubicBezTo>
                  <a:cubicBezTo>
                    <a:pt x="8175" y="17"/>
                    <a:pt x="8175" y="17"/>
                    <a:pt x="8175" y="1"/>
                  </a:cubicBezTo>
                  <a:close/>
                </a:path>
              </a:pathLst>
            </a:custGeom>
            <a:solidFill>
              <a:srgbClr val="F2B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48"/>
            <p:cNvSpPr/>
            <p:nvPr/>
          </p:nvSpPr>
          <p:spPr>
            <a:xfrm>
              <a:off x="4701525" y="2803025"/>
              <a:ext cx="0" cy="25"/>
            </a:xfrm>
            <a:custGeom>
              <a:avLst/>
              <a:gdLst/>
              <a:ahLst/>
              <a:cxnLst/>
              <a:rect l="l" t="t" r="r" b="b"/>
              <a:pathLst>
                <a:path h="1" extrusionOk="0">
                  <a:moveTo>
                    <a:pt x="0" y="1"/>
                  </a:moveTo>
                  <a:lnTo>
                    <a:pt x="0" y="1"/>
                  </a:lnTo>
                  <a:close/>
                </a:path>
              </a:pathLst>
            </a:custGeom>
            <a:solidFill>
              <a:srgbClr val="F2B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48"/>
            <p:cNvSpPr/>
            <p:nvPr/>
          </p:nvSpPr>
          <p:spPr>
            <a:xfrm>
              <a:off x="4701525" y="2803025"/>
              <a:ext cx="400" cy="25"/>
            </a:xfrm>
            <a:custGeom>
              <a:avLst/>
              <a:gdLst/>
              <a:ahLst/>
              <a:cxnLst/>
              <a:rect l="l" t="t" r="r" b="b"/>
              <a:pathLst>
                <a:path w="16" h="1" extrusionOk="0">
                  <a:moveTo>
                    <a:pt x="16" y="1"/>
                  </a:moveTo>
                  <a:cubicBezTo>
                    <a:pt x="16" y="1"/>
                    <a:pt x="16" y="1"/>
                    <a:pt x="0" y="1"/>
                  </a:cubicBezTo>
                  <a:cubicBezTo>
                    <a:pt x="16" y="1"/>
                    <a:pt x="16" y="1"/>
                    <a:pt x="16" y="1"/>
                  </a:cubicBezTo>
                  <a:cubicBezTo>
                    <a:pt x="16" y="1"/>
                    <a:pt x="16" y="1"/>
                    <a:pt x="16" y="1"/>
                  </a:cubicBezTo>
                  <a:close/>
                </a:path>
              </a:pathLst>
            </a:custGeom>
            <a:solidFill>
              <a:srgbClr val="F2B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48"/>
            <p:cNvSpPr/>
            <p:nvPr/>
          </p:nvSpPr>
          <p:spPr>
            <a:xfrm>
              <a:off x="4707450" y="2891350"/>
              <a:ext cx="25" cy="25"/>
            </a:xfrm>
            <a:custGeom>
              <a:avLst/>
              <a:gdLst/>
              <a:ahLst/>
              <a:cxnLst/>
              <a:rect l="l" t="t" r="r" b="b"/>
              <a:pathLst>
                <a:path w="1" h="1" extrusionOk="0">
                  <a:moveTo>
                    <a:pt x="1" y="1"/>
                  </a:moveTo>
                  <a:lnTo>
                    <a:pt x="1" y="1"/>
                  </a:lnTo>
                  <a:lnTo>
                    <a:pt x="1" y="1"/>
                  </a:lnTo>
                  <a:close/>
                </a:path>
              </a:pathLst>
            </a:custGeom>
            <a:solidFill>
              <a:srgbClr val="F2B0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48"/>
            <p:cNvSpPr/>
            <p:nvPr/>
          </p:nvSpPr>
          <p:spPr>
            <a:xfrm>
              <a:off x="2745350" y="2450775"/>
              <a:ext cx="1850050" cy="595075"/>
            </a:xfrm>
            <a:custGeom>
              <a:avLst/>
              <a:gdLst/>
              <a:ahLst/>
              <a:cxnLst/>
              <a:rect l="l" t="t" r="r" b="b"/>
              <a:pathLst>
                <a:path w="74002" h="23803" extrusionOk="0">
                  <a:moveTo>
                    <a:pt x="1785" y="0"/>
                  </a:moveTo>
                  <a:cubicBezTo>
                    <a:pt x="1757" y="0"/>
                    <a:pt x="1734" y="11"/>
                    <a:pt x="1712" y="22"/>
                  </a:cubicBezTo>
                  <a:cubicBezTo>
                    <a:pt x="1648" y="70"/>
                    <a:pt x="1633" y="117"/>
                    <a:pt x="1617" y="165"/>
                  </a:cubicBezTo>
                  <a:cubicBezTo>
                    <a:pt x="1617" y="181"/>
                    <a:pt x="1601" y="197"/>
                    <a:pt x="1601" y="213"/>
                  </a:cubicBezTo>
                  <a:cubicBezTo>
                    <a:pt x="397" y="3143"/>
                    <a:pt x="1" y="6613"/>
                    <a:pt x="381" y="11128"/>
                  </a:cubicBezTo>
                  <a:cubicBezTo>
                    <a:pt x="460" y="11936"/>
                    <a:pt x="555" y="12792"/>
                    <a:pt x="682" y="13853"/>
                  </a:cubicBezTo>
                  <a:cubicBezTo>
                    <a:pt x="730" y="14186"/>
                    <a:pt x="777" y="14534"/>
                    <a:pt x="825" y="14867"/>
                  </a:cubicBezTo>
                  <a:cubicBezTo>
                    <a:pt x="888" y="15390"/>
                    <a:pt x="951" y="15913"/>
                    <a:pt x="1031" y="16420"/>
                  </a:cubicBezTo>
                  <a:cubicBezTo>
                    <a:pt x="1173" y="17497"/>
                    <a:pt x="1332" y="18384"/>
                    <a:pt x="1522" y="19192"/>
                  </a:cubicBezTo>
                  <a:cubicBezTo>
                    <a:pt x="1759" y="20206"/>
                    <a:pt x="2045" y="21061"/>
                    <a:pt x="2393" y="21806"/>
                  </a:cubicBezTo>
                  <a:cubicBezTo>
                    <a:pt x="2536" y="22123"/>
                    <a:pt x="2710" y="22424"/>
                    <a:pt x="2900" y="22709"/>
                  </a:cubicBezTo>
                  <a:lnTo>
                    <a:pt x="2916" y="22757"/>
                  </a:lnTo>
                  <a:cubicBezTo>
                    <a:pt x="2995" y="22883"/>
                    <a:pt x="3090" y="23010"/>
                    <a:pt x="3185" y="23121"/>
                  </a:cubicBezTo>
                  <a:cubicBezTo>
                    <a:pt x="3217" y="23168"/>
                    <a:pt x="3249" y="23216"/>
                    <a:pt x="3296" y="23248"/>
                  </a:cubicBezTo>
                  <a:cubicBezTo>
                    <a:pt x="3328" y="23279"/>
                    <a:pt x="3359" y="23311"/>
                    <a:pt x="3391" y="23343"/>
                  </a:cubicBezTo>
                  <a:lnTo>
                    <a:pt x="3375" y="23390"/>
                  </a:lnTo>
                  <a:cubicBezTo>
                    <a:pt x="3375" y="23390"/>
                    <a:pt x="3375" y="23406"/>
                    <a:pt x="3375" y="23422"/>
                  </a:cubicBezTo>
                  <a:cubicBezTo>
                    <a:pt x="3375" y="23469"/>
                    <a:pt x="3375" y="23517"/>
                    <a:pt x="3407" y="23549"/>
                  </a:cubicBezTo>
                  <a:cubicBezTo>
                    <a:pt x="3439" y="23596"/>
                    <a:pt x="3486" y="23628"/>
                    <a:pt x="3534" y="23628"/>
                  </a:cubicBezTo>
                  <a:lnTo>
                    <a:pt x="15685" y="23660"/>
                  </a:lnTo>
                  <a:lnTo>
                    <a:pt x="23083" y="23675"/>
                  </a:lnTo>
                  <a:lnTo>
                    <a:pt x="38926" y="23723"/>
                  </a:lnTo>
                  <a:lnTo>
                    <a:pt x="45136" y="23739"/>
                  </a:lnTo>
                  <a:cubicBezTo>
                    <a:pt x="52059" y="23755"/>
                    <a:pt x="58983" y="23770"/>
                    <a:pt x="65906" y="23786"/>
                  </a:cubicBezTo>
                  <a:lnTo>
                    <a:pt x="66064" y="23786"/>
                  </a:lnTo>
                  <a:lnTo>
                    <a:pt x="68852" y="23802"/>
                  </a:lnTo>
                  <a:lnTo>
                    <a:pt x="73463" y="23802"/>
                  </a:lnTo>
                  <a:cubicBezTo>
                    <a:pt x="73494" y="23802"/>
                    <a:pt x="73542" y="23802"/>
                    <a:pt x="73589" y="23770"/>
                  </a:cubicBezTo>
                  <a:cubicBezTo>
                    <a:pt x="73621" y="23739"/>
                    <a:pt x="73653" y="23691"/>
                    <a:pt x="73653" y="23644"/>
                  </a:cubicBezTo>
                  <a:cubicBezTo>
                    <a:pt x="73669" y="23612"/>
                    <a:pt x="73653" y="23565"/>
                    <a:pt x="73621" y="23517"/>
                  </a:cubicBezTo>
                  <a:cubicBezTo>
                    <a:pt x="73621" y="23517"/>
                    <a:pt x="73605" y="23501"/>
                    <a:pt x="73589" y="23485"/>
                  </a:cubicBezTo>
                  <a:cubicBezTo>
                    <a:pt x="73558" y="23438"/>
                    <a:pt x="73526" y="23422"/>
                    <a:pt x="73478" y="23406"/>
                  </a:cubicBezTo>
                  <a:cubicBezTo>
                    <a:pt x="73225" y="23327"/>
                    <a:pt x="72971" y="23248"/>
                    <a:pt x="72702" y="23168"/>
                  </a:cubicBezTo>
                  <a:cubicBezTo>
                    <a:pt x="72163" y="23026"/>
                    <a:pt x="71609" y="22867"/>
                    <a:pt x="71102" y="22661"/>
                  </a:cubicBezTo>
                  <a:cubicBezTo>
                    <a:pt x="70912" y="22566"/>
                    <a:pt x="70753" y="22487"/>
                    <a:pt x="70611" y="22408"/>
                  </a:cubicBezTo>
                  <a:cubicBezTo>
                    <a:pt x="70468" y="22329"/>
                    <a:pt x="70326" y="22234"/>
                    <a:pt x="70183" y="22123"/>
                  </a:cubicBezTo>
                  <a:lnTo>
                    <a:pt x="70151" y="22091"/>
                  </a:lnTo>
                  <a:cubicBezTo>
                    <a:pt x="69914" y="21901"/>
                    <a:pt x="69692" y="21679"/>
                    <a:pt x="69502" y="21442"/>
                  </a:cubicBezTo>
                  <a:cubicBezTo>
                    <a:pt x="69439" y="21378"/>
                    <a:pt x="69391" y="21299"/>
                    <a:pt x="69344" y="21220"/>
                  </a:cubicBezTo>
                  <a:cubicBezTo>
                    <a:pt x="69248" y="21061"/>
                    <a:pt x="69153" y="20903"/>
                    <a:pt x="69090" y="20745"/>
                  </a:cubicBezTo>
                  <a:cubicBezTo>
                    <a:pt x="69011" y="20539"/>
                    <a:pt x="68947" y="20333"/>
                    <a:pt x="68916" y="20111"/>
                  </a:cubicBezTo>
                  <a:cubicBezTo>
                    <a:pt x="68884" y="19905"/>
                    <a:pt x="68900" y="19715"/>
                    <a:pt x="68916" y="19509"/>
                  </a:cubicBezTo>
                  <a:cubicBezTo>
                    <a:pt x="68947" y="19319"/>
                    <a:pt x="68995" y="19129"/>
                    <a:pt x="69074" y="18954"/>
                  </a:cubicBezTo>
                  <a:cubicBezTo>
                    <a:pt x="69153" y="18780"/>
                    <a:pt x="69248" y="18622"/>
                    <a:pt x="69359" y="18479"/>
                  </a:cubicBezTo>
                  <a:cubicBezTo>
                    <a:pt x="69502" y="18289"/>
                    <a:pt x="69676" y="18131"/>
                    <a:pt x="69882" y="17956"/>
                  </a:cubicBezTo>
                  <a:cubicBezTo>
                    <a:pt x="70199" y="17719"/>
                    <a:pt x="70563" y="17513"/>
                    <a:pt x="71007" y="17338"/>
                  </a:cubicBezTo>
                  <a:cubicBezTo>
                    <a:pt x="71926" y="16958"/>
                    <a:pt x="72940" y="16752"/>
                    <a:pt x="73811" y="16594"/>
                  </a:cubicBezTo>
                  <a:cubicBezTo>
                    <a:pt x="73843" y="16578"/>
                    <a:pt x="73874" y="16562"/>
                    <a:pt x="73906" y="16530"/>
                  </a:cubicBezTo>
                  <a:cubicBezTo>
                    <a:pt x="73938" y="16499"/>
                    <a:pt x="73985" y="16467"/>
                    <a:pt x="73985" y="16420"/>
                  </a:cubicBezTo>
                  <a:cubicBezTo>
                    <a:pt x="74001" y="16372"/>
                    <a:pt x="74001" y="16309"/>
                    <a:pt x="73970" y="16261"/>
                  </a:cubicBezTo>
                  <a:cubicBezTo>
                    <a:pt x="73938" y="16229"/>
                    <a:pt x="73906" y="16198"/>
                    <a:pt x="73859" y="16198"/>
                  </a:cubicBezTo>
                  <a:cubicBezTo>
                    <a:pt x="72876" y="16008"/>
                    <a:pt x="72084" y="15786"/>
                    <a:pt x="71371" y="15485"/>
                  </a:cubicBezTo>
                  <a:cubicBezTo>
                    <a:pt x="70785" y="15247"/>
                    <a:pt x="70310" y="14962"/>
                    <a:pt x="69882" y="14629"/>
                  </a:cubicBezTo>
                  <a:cubicBezTo>
                    <a:pt x="69502" y="14344"/>
                    <a:pt x="69185" y="14027"/>
                    <a:pt x="68932" y="13679"/>
                  </a:cubicBezTo>
                  <a:lnTo>
                    <a:pt x="68932" y="13726"/>
                  </a:lnTo>
                  <a:lnTo>
                    <a:pt x="68868" y="13584"/>
                  </a:lnTo>
                  <a:lnTo>
                    <a:pt x="68773" y="13457"/>
                  </a:lnTo>
                  <a:cubicBezTo>
                    <a:pt x="68662" y="13283"/>
                    <a:pt x="68583" y="13124"/>
                    <a:pt x="68504" y="12966"/>
                  </a:cubicBezTo>
                  <a:cubicBezTo>
                    <a:pt x="68440" y="12792"/>
                    <a:pt x="68393" y="12617"/>
                    <a:pt x="68361" y="12443"/>
                  </a:cubicBezTo>
                  <a:cubicBezTo>
                    <a:pt x="68345" y="12269"/>
                    <a:pt x="68345" y="12110"/>
                    <a:pt x="68361" y="11968"/>
                  </a:cubicBezTo>
                  <a:cubicBezTo>
                    <a:pt x="68377" y="11825"/>
                    <a:pt x="68425" y="11667"/>
                    <a:pt x="68488" y="11524"/>
                  </a:cubicBezTo>
                  <a:cubicBezTo>
                    <a:pt x="68567" y="11334"/>
                    <a:pt x="68662" y="11176"/>
                    <a:pt x="68789" y="11001"/>
                  </a:cubicBezTo>
                  <a:cubicBezTo>
                    <a:pt x="68963" y="10795"/>
                    <a:pt x="69169" y="10589"/>
                    <a:pt x="69439" y="10383"/>
                  </a:cubicBezTo>
                  <a:lnTo>
                    <a:pt x="69439" y="10383"/>
                  </a:lnTo>
                  <a:lnTo>
                    <a:pt x="69391" y="10399"/>
                  </a:lnTo>
                  <a:cubicBezTo>
                    <a:pt x="69819" y="10098"/>
                    <a:pt x="70294" y="9845"/>
                    <a:pt x="70864" y="9591"/>
                  </a:cubicBezTo>
                  <a:cubicBezTo>
                    <a:pt x="71641" y="9274"/>
                    <a:pt x="72464" y="9053"/>
                    <a:pt x="73320" y="8942"/>
                  </a:cubicBezTo>
                  <a:cubicBezTo>
                    <a:pt x="73463" y="8926"/>
                    <a:pt x="73621" y="8910"/>
                    <a:pt x="73779" y="8910"/>
                  </a:cubicBezTo>
                  <a:cubicBezTo>
                    <a:pt x="73890" y="8894"/>
                    <a:pt x="73970" y="8815"/>
                    <a:pt x="73970" y="8720"/>
                  </a:cubicBezTo>
                  <a:cubicBezTo>
                    <a:pt x="73970" y="8704"/>
                    <a:pt x="73970" y="8688"/>
                    <a:pt x="73954" y="8672"/>
                  </a:cubicBezTo>
                  <a:cubicBezTo>
                    <a:pt x="73954" y="8657"/>
                    <a:pt x="73954" y="8641"/>
                    <a:pt x="73938" y="8625"/>
                  </a:cubicBezTo>
                  <a:cubicBezTo>
                    <a:pt x="73906" y="8577"/>
                    <a:pt x="73843" y="8530"/>
                    <a:pt x="73779" y="8530"/>
                  </a:cubicBezTo>
                  <a:cubicBezTo>
                    <a:pt x="73431" y="8514"/>
                    <a:pt x="73098" y="8482"/>
                    <a:pt x="72813" y="8435"/>
                  </a:cubicBezTo>
                  <a:lnTo>
                    <a:pt x="72765" y="8435"/>
                  </a:lnTo>
                  <a:cubicBezTo>
                    <a:pt x="72433" y="8387"/>
                    <a:pt x="72132" y="8324"/>
                    <a:pt x="71862" y="8261"/>
                  </a:cubicBezTo>
                  <a:cubicBezTo>
                    <a:pt x="71657" y="8197"/>
                    <a:pt x="71419" y="8118"/>
                    <a:pt x="71150" y="8007"/>
                  </a:cubicBezTo>
                  <a:cubicBezTo>
                    <a:pt x="70690" y="7817"/>
                    <a:pt x="70247" y="7563"/>
                    <a:pt x="69850" y="7247"/>
                  </a:cubicBezTo>
                  <a:cubicBezTo>
                    <a:pt x="69534" y="6993"/>
                    <a:pt x="69248" y="6724"/>
                    <a:pt x="69027" y="6439"/>
                  </a:cubicBezTo>
                  <a:lnTo>
                    <a:pt x="68995" y="6423"/>
                  </a:lnTo>
                  <a:cubicBezTo>
                    <a:pt x="68995" y="6407"/>
                    <a:pt x="68979" y="6375"/>
                    <a:pt x="68963" y="6359"/>
                  </a:cubicBezTo>
                  <a:lnTo>
                    <a:pt x="68916" y="6296"/>
                  </a:lnTo>
                  <a:lnTo>
                    <a:pt x="68868" y="6201"/>
                  </a:lnTo>
                  <a:cubicBezTo>
                    <a:pt x="68757" y="6043"/>
                    <a:pt x="68678" y="5884"/>
                    <a:pt x="68599" y="5710"/>
                  </a:cubicBezTo>
                  <a:lnTo>
                    <a:pt x="68599" y="5757"/>
                  </a:lnTo>
                  <a:cubicBezTo>
                    <a:pt x="68520" y="5504"/>
                    <a:pt x="68456" y="5282"/>
                    <a:pt x="68425" y="5076"/>
                  </a:cubicBezTo>
                  <a:cubicBezTo>
                    <a:pt x="68409" y="4886"/>
                    <a:pt x="68409" y="4696"/>
                    <a:pt x="68440" y="4506"/>
                  </a:cubicBezTo>
                  <a:cubicBezTo>
                    <a:pt x="68472" y="4300"/>
                    <a:pt x="68520" y="4110"/>
                    <a:pt x="68599" y="3888"/>
                  </a:cubicBezTo>
                  <a:cubicBezTo>
                    <a:pt x="68694" y="3682"/>
                    <a:pt x="68821" y="3460"/>
                    <a:pt x="68995" y="3254"/>
                  </a:cubicBezTo>
                  <a:cubicBezTo>
                    <a:pt x="69217" y="2953"/>
                    <a:pt x="69518" y="2668"/>
                    <a:pt x="69898" y="2367"/>
                  </a:cubicBezTo>
                  <a:lnTo>
                    <a:pt x="69898" y="2367"/>
                  </a:lnTo>
                  <a:lnTo>
                    <a:pt x="69850" y="2383"/>
                  </a:lnTo>
                  <a:cubicBezTo>
                    <a:pt x="70532" y="1892"/>
                    <a:pt x="71324" y="1448"/>
                    <a:pt x="72338" y="1021"/>
                  </a:cubicBezTo>
                  <a:cubicBezTo>
                    <a:pt x="72734" y="862"/>
                    <a:pt x="73130" y="704"/>
                    <a:pt x="73542" y="577"/>
                  </a:cubicBezTo>
                  <a:cubicBezTo>
                    <a:pt x="73605" y="545"/>
                    <a:pt x="73669" y="482"/>
                    <a:pt x="73669" y="418"/>
                  </a:cubicBezTo>
                  <a:cubicBezTo>
                    <a:pt x="73669" y="355"/>
                    <a:pt x="73669" y="308"/>
                    <a:pt x="73637" y="260"/>
                  </a:cubicBezTo>
                  <a:cubicBezTo>
                    <a:pt x="73605" y="213"/>
                    <a:pt x="73558" y="181"/>
                    <a:pt x="73510" y="181"/>
                  </a:cubicBezTo>
                  <a:lnTo>
                    <a:pt x="68187" y="165"/>
                  </a:lnTo>
                  <a:lnTo>
                    <a:pt x="52978" y="133"/>
                  </a:lnTo>
                  <a:cubicBezTo>
                    <a:pt x="45976" y="117"/>
                    <a:pt x="38958" y="102"/>
                    <a:pt x="31955" y="86"/>
                  </a:cubicBezTo>
                  <a:lnTo>
                    <a:pt x="31908" y="70"/>
                  </a:lnTo>
                  <a:lnTo>
                    <a:pt x="10425" y="22"/>
                  </a:lnTo>
                  <a:lnTo>
                    <a:pt x="1823" y="7"/>
                  </a:lnTo>
                  <a:cubicBezTo>
                    <a:pt x="1809" y="2"/>
                    <a:pt x="1796" y="0"/>
                    <a:pt x="178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48"/>
            <p:cNvSpPr/>
            <p:nvPr/>
          </p:nvSpPr>
          <p:spPr>
            <a:xfrm>
              <a:off x="2751300" y="2450775"/>
              <a:ext cx="1842900" cy="217225"/>
            </a:xfrm>
            <a:custGeom>
              <a:avLst/>
              <a:gdLst/>
              <a:ahLst/>
              <a:cxnLst/>
              <a:rect l="l" t="t" r="r" b="b"/>
              <a:pathLst>
                <a:path w="73716" h="8689" extrusionOk="0">
                  <a:moveTo>
                    <a:pt x="1547" y="0"/>
                  </a:moveTo>
                  <a:cubicBezTo>
                    <a:pt x="1519" y="0"/>
                    <a:pt x="1496" y="11"/>
                    <a:pt x="1474" y="22"/>
                  </a:cubicBezTo>
                  <a:cubicBezTo>
                    <a:pt x="1410" y="70"/>
                    <a:pt x="1395" y="117"/>
                    <a:pt x="1379" y="165"/>
                  </a:cubicBezTo>
                  <a:cubicBezTo>
                    <a:pt x="1379" y="181"/>
                    <a:pt x="1363" y="197"/>
                    <a:pt x="1363" y="213"/>
                  </a:cubicBezTo>
                  <a:cubicBezTo>
                    <a:pt x="444" y="2446"/>
                    <a:pt x="0" y="5013"/>
                    <a:pt x="16" y="8055"/>
                  </a:cubicBezTo>
                  <a:lnTo>
                    <a:pt x="3628" y="8102"/>
                  </a:lnTo>
                  <a:lnTo>
                    <a:pt x="15574" y="8197"/>
                  </a:lnTo>
                  <a:lnTo>
                    <a:pt x="27519" y="8308"/>
                  </a:lnTo>
                  <a:lnTo>
                    <a:pt x="51473" y="8498"/>
                  </a:lnTo>
                  <a:lnTo>
                    <a:pt x="62578" y="8593"/>
                  </a:lnTo>
                  <a:lnTo>
                    <a:pt x="73716" y="8688"/>
                  </a:lnTo>
                  <a:cubicBezTo>
                    <a:pt x="73716" y="8657"/>
                    <a:pt x="73716" y="8641"/>
                    <a:pt x="73700" y="8625"/>
                  </a:cubicBezTo>
                  <a:cubicBezTo>
                    <a:pt x="73668" y="8577"/>
                    <a:pt x="73605" y="8546"/>
                    <a:pt x="73541" y="8530"/>
                  </a:cubicBezTo>
                  <a:cubicBezTo>
                    <a:pt x="73193" y="8514"/>
                    <a:pt x="72876" y="8482"/>
                    <a:pt x="72575" y="8435"/>
                  </a:cubicBezTo>
                  <a:lnTo>
                    <a:pt x="72527" y="8435"/>
                  </a:lnTo>
                  <a:cubicBezTo>
                    <a:pt x="72195" y="8387"/>
                    <a:pt x="71894" y="8324"/>
                    <a:pt x="71624" y="8261"/>
                  </a:cubicBezTo>
                  <a:cubicBezTo>
                    <a:pt x="71419" y="8197"/>
                    <a:pt x="71181" y="8118"/>
                    <a:pt x="70912" y="8007"/>
                  </a:cubicBezTo>
                  <a:cubicBezTo>
                    <a:pt x="70452" y="7817"/>
                    <a:pt x="70009" y="7563"/>
                    <a:pt x="69612" y="7247"/>
                  </a:cubicBezTo>
                  <a:cubicBezTo>
                    <a:pt x="69296" y="6993"/>
                    <a:pt x="69010" y="6724"/>
                    <a:pt x="68789" y="6439"/>
                  </a:cubicBezTo>
                  <a:lnTo>
                    <a:pt x="68757" y="6423"/>
                  </a:lnTo>
                  <a:cubicBezTo>
                    <a:pt x="68757" y="6407"/>
                    <a:pt x="68741" y="6391"/>
                    <a:pt x="68725" y="6359"/>
                  </a:cubicBezTo>
                  <a:lnTo>
                    <a:pt x="68678" y="6296"/>
                  </a:lnTo>
                  <a:lnTo>
                    <a:pt x="68630" y="6201"/>
                  </a:lnTo>
                  <a:cubicBezTo>
                    <a:pt x="68519" y="6043"/>
                    <a:pt x="68424" y="5868"/>
                    <a:pt x="68361" y="5710"/>
                  </a:cubicBezTo>
                  <a:lnTo>
                    <a:pt x="68361" y="5757"/>
                  </a:lnTo>
                  <a:cubicBezTo>
                    <a:pt x="68282" y="5504"/>
                    <a:pt x="68218" y="5282"/>
                    <a:pt x="68187" y="5076"/>
                  </a:cubicBezTo>
                  <a:cubicBezTo>
                    <a:pt x="68171" y="4886"/>
                    <a:pt x="68171" y="4696"/>
                    <a:pt x="68202" y="4506"/>
                  </a:cubicBezTo>
                  <a:cubicBezTo>
                    <a:pt x="68234" y="4300"/>
                    <a:pt x="68282" y="4110"/>
                    <a:pt x="68361" y="3888"/>
                  </a:cubicBezTo>
                  <a:cubicBezTo>
                    <a:pt x="68456" y="3682"/>
                    <a:pt x="68583" y="3460"/>
                    <a:pt x="68757" y="3254"/>
                  </a:cubicBezTo>
                  <a:cubicBezTo>
                    <a:pt x="68979" y="2953"/>
                    <a:pt x="69280" y="2668"/>
                    <a:pt x="69660" y="2367"/>
                  </a:cubicBezTo>
                  <a:lnTo>
                    <a:pt x="69660" y="2367"/>
                  </a:lnTo>
                  <a:lnTo>
                    <a:pt x="69612" y="2383"/>
                  </a:lnTo>
                  <a:cubicBezTo>
                    <a:pt x="70294" y="1892"/>
                    <a:pt x="71086" y="1448"/>
                    <a:pt x="72100" y="1021"/>
                  </a:cubicBezTo>
                  <a:cubicBezTo>
                    <a:pt x="72496" y="862"/>
                    <a:pt x="72892" y="704"/>
                    <a:pt x="73304" y="577"/>
                  </a:cubicBezTo>
                  <a:cubicBezTo>
                    <a:pt x="73367" y="545"/>
                    <a:pt x="73431" y="482"/>
                    <a:pt x="73431" y="418"/>
                  </a:cubicBezTo>
                  <a:cubicBezTo>
                    <a:pt x="73431" y="355"/>
                    <a:pt x="73431" y="308"/>
                    <a:pt x="73399" y="260"/>
                  </a:cubicBezTo>
                  <a:cubicBezTo>
                    <a:pt x="73367" y="213"/>
                    <a:pt x="73320" y="181"/>
                    <a:pt x="73272" y="181"/>
                  </a:cubicBezTo>
                  <a:lnTo>
                    <a:pt x="67949" y="165"/>
                  </a:lnTo>
                  <a:lnTo>
                    <a:pt x="52740" y="133"/>
                  </a:lnTo>
                  <a:cubicBezTo>
                    <a:pt x="45738" y="117"/>
                    <a:pt x="38720" y="102"/>
                    <a:pt x="31717" y="86"/>
                  </a:cubicBezTo>
                  <a:lnTo>
                    <a:pt x="31670" y="70"/>
                  </a:lnTo>
                  <a:lnTo>
                    <a:pt x="10187" y="22"/>
                  </a:lnTo>
                  <a:lnTo>
                    <a:pt x="1585" y="7"/>
                  </a:lnTo>
                  <a:cubicBezTo>
                    <a:pt x="1571" y="2"/>
                    <a:pt x="1558" y="0"/>
                    <a:pt x="1547" y="0"/>
                  </a:cubicBezTo>
                  <a:close/>
                </a:path>
              </a:pathLst>
            </a:custGeom>
            <a:solidFill>
              <a:srgbClr val="F2B760"/>
            </a:solidFill>
            <a:ln w="9525" cap="flat" cmpd="sng">
              <a:solidFill>
                <a:srgbClr val="F2B7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48"/>
            <p:cNvSpPr/>
            <p:nvPr/>
          </p:nvSpPr>
          <p:spPr>
            <a:xfrm>
              <a:off x="2754875" y="2847775"/>
              <a:ext cx="1838525" cy="198075"/>
            </a:xfrm>
            <a:custGeom>
              <a:avLst/>
              <a:gdLst/>
              <a:ahLst/>
              <a:cxnLst/>
              <a:rect l="l" t="t" r="r" b="b"/>
              <a:pathLst>
                <a:path w="73541" h="7923" extrusionOk="0">
                  <a:moveTo>
                    <a:pt x="570" y="1"/>
                  </a:moveTo>
                  <a:lnTo>
                    <a:pt x="570" y="1"/>
                  </a:lnTo>
                  <a:cubicBezTo>
                    <a:pt x="586" y="191"/>
                    <a:pt x="618" y="365"/>
                    <a:pt x="634" y="540"/>
                  </a:cubicBezTo>
                  <a:cubicBezTo>
                    <a:pt x="792" y="1617"/>
                    <a:pt x="951" y="2504"/>
                    <a:pt x="1141" y="3312"/>
                  </a:cubicBezTo>
                  <a:cubicBezTo>
                    <a:pt x="1378" y="4326"/>
                    <a:pt x="0" y="5181"/>
                    <a:pt x="349" y="5926"/>
                  </a:cubicBezTo>
                  <a:cubicBezTo>
                    <a:pt x="491" y="6243"/>
                    <a:pt x="665" y="6544"/>
                    <a:pt x="856" y="6829"/>
                  </a:cubicBezTo>
                  <a:lnTo>
                    <a:pt x="871" y="6877"/>
                  </a:lnTo>
                  <a:cubicBezTo>
                    <a:pt x="951" y="7003"/>
                    <a:pt x="1046" y="7130"/>
                    <a:pt x="1141" y="7241"/>
                  </a:cubicBezTo>
                  <a:cubicBezTo>
                    <a:pt x="1172" y="7288"/>
                    <a:pt x="1220" y="7336"/>
                    <a:pt x="1252" y="7368"/>
                  </a:cubicBezTo>
                  <a:cubicBezTo>
                    <a:pt x="1283" y="7399"/>
                    <a:pt x="1315" y="7431"/>
                    <a:pt x="1347" y="7463"/>
                  </a:cubicBezTo>
                  <a:lnTo>
                    <a:pt x="1347" y="7494"/>
                  </a:lnTo>
                  <a:cubicBezTo>
                    <a:pt x="1331" y="7510"/>
                    <a:pt x="1331" y="7526"/>
                    <a:pt x="1331" y="7542"/>
                  </a:cubicBezTo>
                  <a:cubicBezTo>
                    <a:pt x="1331" y="7589"/>
                    <a:pt x="1331" y="7637"/>
                    <a:pt x="1363" y="7669"/>
                  </a:cubicBezTo>
                  <a:cubicBezTo>
                    <a:pt x="1394" y="7716"/>
                    <a:pt x="1442" y="7748"/>
                    <a:pt x="1489" y="7748"/>
                  </a:cubicBezTo>
                  <a:lnTo>
                    <a:pt x="15304" y="7780"/>
                  </a:lnTo>
                  <a:lnTo>
                    <a:pt x="22702" y="7795"/>
                  </a:lnTo>
                  <a:lnTo>
                    <a:pt x="38545" y="7843"/>
                  </a:lnTo>
                  <a:lnTo>
                    <a:pt x="44755" y="7859"/>
                  </a:lnTo>
                  <a:cubicBezTo>
                    <a:pt x="51726" y="7875"/>
                    <a:pt x="58697" y="7890"/>
                    <a:pt x="65683" y="7906"/>
                  </a:cubicBezTo>
                  <a:lnTo>
                    <a:pt x="68471" y="7922"/>
                  </a:lnTo>
                  <a:lnTo>
                    <a:pt x="73082" y="7922"/>
                  </a:lnTo>
                  <a:cubicBezTo>
                    <a:pt x="73113" y="7922"/>
                    <a:pt x="73161" y="7922"/>
                    <a:pt x="73208" y="7890"/>
                  </a:cubicBezTo>
                  <a:cubicBezTo>
                    <a:pt x="73240" y="7859"/>
                    <a:pt x="73272" y="7811"/>
                    <a:pt x="73272" y="7764"/>
                  </a:cubicBezTo>
                  <a:cubicBezTo>
                    <a:pt x="73288" y="7732"/>
                    <a:pt x="73272" y="7685"/>
                    <a:pt x="73240" y="7637"/>
                  </a:cubicBezTo>
                  <a:cubicBezTo>
                    <a:pt x="73240" y="7637"/>
                    <a:pt x="73224" y="7621"/>
                    <a:pt x="73208" y="7605"/>
                  </a:cubicBezTo>
                  <a:cubicBezTo>
                    <a:pt x="73177" y="7558"/>
                    <a:pt x="73145" y="7542"/>
                    <a:pt x="73097" y="7526"/>
                  </a:cubicBezTo>
                  <a:cubicBezTo>
                    <a:pt x="72844" y="7447"/>
                    <a:pt x="72590" y="7368"/>
                    <a:pt x="72321" y="7288"/>
                  </a:cubicBezTo>
                  <a:cubicBezTo>
                    <a:pt x="71767" y="7146"/>
                    <a:pt x="71228" y="6987"/>
                    <a:pt x="70721" y="6781"/>
                  </a:cubicBezTo>
                  <a:cubicBezTo>
                    <a:pt x="70547" y="6686"/>
                    <a:pt x="70388" y="6623"/>
                    <a:pt x="70230" y="6528"/>
                  </a:cubicBezTo>
                  <a:cubicBezTo>
                    <a:pt x="70087" y="6449"/>
                    <a:pt x="69945" y="6338"/>
                    <a:pt x="69802" y="6243"/>
                  </a:cubicBezTo>
                  <a:lnTo>
                    <a:pt x="69770" y="6211"/>
                  </a:lnTo>
                  <a:cubicBezTo>
                    <a:pt x="69517" y="6005"/>
                    <a:pt x="69295" y="5783"/>
                    <a:pt x="69121" y="5562"/>
                  </a:cubicBezTo>
                  <a:cubicBezTo>
                    <a:pt x="69058" y="5498"/>
                    <a:pt x="69010" y="5419"/>
                    <a:pt x="68963" y="5340"/>
                  </a:cubicBezTo>
                  <a:cubicBezTo>
                    <a:pt x="68867" y="5181"/>
                    <a:pt x="68772" y="5023"/>
                    <a:pt x="68709" y="4865"/>
                  </a:cubicBezTo>
                  <a:cubicBezTo>
                    <a:pt x="68614" y="4659"/>
                    <a:pt x="68566" y="4453"/>
                    <a:pt x="68535" y="4231"/>
                  </a:cubicBezTo>
                  <a:cubicBezTo>
                    <a:pt x="68503" y="4025"/>
                    <a:pt x="68519" y="3835"/>
                    <a:pt x="68535" y="3629"/>
                  </a:cubicBezTo>
                  <a:cubicBezTo>
                    <a:pt x="68566" y="3439"/>
                    <a:pt x="68614" y="3249"/>
                    <a:pt x="68693" y="3074"/>
                  </a:cubicBezTo>
                  <a:cubicBezTo>
                    <a:pt x="68772" y="2900"/>
                    <a:pt x="68867" y="2742"/>
                    <a:pt x="68978" y="2599"/>
                  </a:cubicBezTo>
                  <a:cubicBezTo>
                    <a:pt x="69121" y="2409"/>
                    <a:pt x="69295" y="2251"/>
                    <a:pt x="69501" y="2076"/>
                  </a:cubicBezTo>
                  <a:cubicBezTo>
                    <a:pt x="69818" y="1839"/>
                    <a:pt x="70182" y="1633"/>
                    <a:pt x="70626" y="1458"/>
                  </a:cubicBezTo>
                  <a:cubicBezTo>
                    <a:pt x="71545" y="1078"/>
                    <a:pt x="72559" y="872"/>
                    <a:pt x="73430" y="698"/>
                  </a:cubicBezTo>
                  <a:cubicBezTo>
                    <a:pt x="73462" y="698"/>
                    <a:pt x="73493" y="682"/>
                    <a:pt x="73525" y="650"/>
                  </a:cubicBezTo>
                  <a:cubicBezTo>
                    <a:pt x="73525" y="650"/>
                    <a:pt x="73541" y="619"/>
                    <a:pt x="73541" y="619"/>
                  </a:cubicBezTo>
                  <a:lnTo>
                    <a:pt x="69485" y="587"/>
                  </a:lnTo>
                  <a:lnTo>
                    <a:pt x="69327" y="587"/>
                  </a:lnTo>
                  <a:lnTo>
                    <a:pt x="44834" y="381"/>
                  </a:lnTo>
                  <a:lnTo>
                    <a:pt x="20310" y="175"/>
                  </a:lnTo>
                  <a:cubicBezTo>
                    <a:pt x="13736" y="112"/>
                    <a:pt x="7161" y="64"/>
                    <a:pt x="570" y="1"/>
                  </a:cubicBezTo>
                  <a:close/>
                </a:path>
              </a:pathLst>
            </a:custGeom>
            <a:solidFill>
              <a:srgbClr val="F2B760"/>
            </a:solidFill>
            <a:ln w="9525" cap="flat" cmpd="sng">
              <a:solidFill>
                <a:srgbClr val="F2B7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48"/>
            <p:cNvSpPr/>
            <p:nvPr/>
          </p:nvSpPr>
          <p:spPr>
            <a:xfrm>
              <a:off x="2719225" y="2450925"/>
              <a:ext cx="137450" cy="590950"/>
            </a:xfrm>
            <a:custGeom>
              <a:avLst/>
              <a:gdLst/>
              <a:ahLst/>
              <a:cxnLst/>
              <a:rect l="l" t="t" r="r" b="b"/>
              <a:pathLst>
                <a:path w="5498" h="23638" extrusionOk="0">
                  <a:moveTo>
                    <a:pt x="2757" y="1"/>
                  </a:moveTo>
                  <a:cubicBezTo>
                    <a:pt x="1236" y="1"/>
                    <a:pt x="0" y="5292"/>
                    <a:pt x="0" y="11819"/>
                  </a:cubicBezTo>
                  <a:cubicBezTo>
                    <a:pt x="0" y="18346"/>
                    <a:pt x="1236" y="23638"/>
                    <a:pt x="2757" y="23638"/>
                  </a:cubicBezTo>
                  <a:cubicBezTo>
                    <a:pt x="4278" y="23638"/>
                    <a:pt x="5498" y="18346"/>
                    <a:pt x="5498" y="11819"/>
                  </a:cubicBezTo>
                  <a:cubicBezTo>
                    <a:pt x="5498" y="5292"/>
                    <a:pt x="4278" y="1"/>
                    <a:pt x="2757" y="1"/>
                  </a:cubicBezTo>
                  <a:close/>
                </a:path>
              </a:pathLst>
            </a:custGeom>
            <a:solidFill>
              <a:srgbClr val="E4A7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743;p38">
            <a:extLst>
              <a:ext uri="{FF2B5EF4-FFF2-40B4-BE49-F238E27FC236}">
                <a16:creationId xmlns:a16="http://schemas.microsoft.com/office/drawing/2014/main" id="{6ABBD0E0-0EE9-45C0-AC34-59CA1BCEEBFC}"/>
              </a:ext>
            </a:extLst>
          </p:cNvPr>
          <p:cNvSpPr txBox="1">
            <a:spLocks/>
          </p:cNvSpPr>
          <p:nvPr/>
        </p:nvSpPr>
        <p:spPr>
          <a:xfrm>
            <a:off x="470064" y="434961"/>
            <a:ext cx="6833551" cy="4323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74EA7"/>
              </a:buClr>
              <a:buSzPts val="3000"/>
              <a:buFont typeface="Paytone One"/>
              <a:buNone/>
              <a:defRPr sz="3000" b="0" i="0" u="none" strike="noStrike" cap="none">
                <a:solidFill>
                  <a:srgbClr val="674EA7"/>
                </a:solidFill>
                <a:latin typeface="Paytone One"/>
                <a:ea typeface="Paytone One"/>
                <a:cs typeface="Paytone One"/>
                <a:sym typeface="Paytone One"/>
              </a:defRPr>
            </a:lvl1pPr>
            <a:lvl2pPr marR="0" lvl="1"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2pPr>
            <a:lvl3pPr marR="0" lvl="2"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3pPr>
            <a:lvl4pPr marR="0" lvl="3"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4pPr>
            <a:lvl5pPr marR="0" lvl="4"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5pPr>
            <a:lvl6pPr marR="0" lvl="5"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6pPr>
            <a:lvl7pPr marR="0" lvl="6"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7pPr>
            <a:lvl8pPr marR="0" lvl="7"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8pPr>
            <a:lvl9pPr marR="0" lvl="8" algn="l" rtl="0">
              <a:lnSpc>
                <a:spcPct val="100000"/>
              </a:lnSpc>
              <a:spcBef>
                <a:spcPts val="0"/>
              </a:spcBef>
              <a:spcAft>
                <a:spcPts val="0"/>
              </a:spcAft>
              <a:buClr>
                <a:schemeClr val="dk1"/>
              </a:buClr>
              <a:buSzPts val="3000"/>
              <a:buFont typeface="Paytone One"/>
              <a:buNone/>
              <a:defRPr sz="3000" b="0" i="0" u="none" strike="noStrike" cap="none">
                <a:solidFill>
                  <a:schemeClr val="dk1"/>
                </a:solidFill>
                <a:latin typeface="Paytone One"/>
                <a:ea typeface="Paytone One"/>
                <a:cs typeface="Paytone One"/>
                <a:sym typeface="Paytone One"/>
              </a:defRPr>
            </a:lvl9pPr>
          </a:lstStyle>
          <a:p>
            <a:pPr algn="l"/>
            <a:r>
              <a:rPr lang="id-ID" sz="2000" dirty="0"/>
              <a:t>Prosedur Upload Proyek Akhir di Open Library</a:t>
            </a:r>
          </a:p>
        </p:txBody>
      </p:sp>
      <p:sp>
        <p:nvSpPr>
          <p:cNvPr id="83" name="TextBox 82">
            <a:extLst>
              <a:ext uri="{FF2B5EF4-FFF2-40B4-BE49-F238E27FC236}">
                <a16:creationId xmlns:a16="http://schemas.microsoft.com/office/drawing/2014/main" id="{ED6F4C89-62A0-440A-86FC-2C1DE0E63B60}"/>
              </a:ext>
            </a:extLst>
          </p:cNvPr>
          <p:cNvSpPr txBox="1"/>
          <p:nvPr/>
        </p:nvSpPr>
        <p:spPr>
          <a:xfrm>
            <a:off x="1840908" y="974994"/>
            <a:ext cx="6626604" cy="43088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0"/>
              </a:spcAft>
              <a:buClr>
                <a:srgbClr val="351C75"/>
              </a:buClr>
              <a:buSzPts val="2800"/>
              <a:buFont typeface="Merriweather Sans"/>
              <a:buNone/>
              <a:tabLst/>
              <a:defRPr/>
            </a:pPr>
            <a:r>
              <a:rPr kumimoji="0" lang="id-ID" sz="1100" b="0" i="1"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Softfile </a:t>
            </a:r>
            <a:r>
              <a:rPr kumimoji="0" lang="id-ID" sz="11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laporan PA yang sudah direvisi harus diupload pada website </a:t>
            </a:r>
            <a:r>
              <a:rPr kumimoji="0" lang="id-ID" sz="11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hlinkClick r:id="rId3"/>
              </a:rPr>
              <a:t>https://openlibrary.telkomuniversity.ac.id/</a:t>
            </a:r>
            <a:r>
              <a:rPr kumimoji="0" lang="id-ID" sz="11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 untuk dipublikasikan oleh pihak Universitas. Adapun step lengkapnya terdapat pada bagian infografis berikut:</a:t>
            </a:r>
            <a:endParaRPr kumimoji="0" lang="id-ID" sz="1100" b="0" i="1"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endParaRPr>
          </a:p>
        </p:txBody>
      </p:sp>
      <p:pic>
        <p:nvPicPr>
          <p:cNvPr id="13" name="Picture 12">
            <a:extLst>
              <a:ext uri="{FF2B5EF4-FFF2-40B4-BE49-F238E27FC236}">
                <a16:creationId xmlns:a16="http://schemas.microsoft.com/office/drawing/2014/main" id="{1C4E46DD-FF58-495F-A00C-97FD71D8079E}"/>
              </a:ext>
            </a:extLst>
          </p:cNvPr>
          <p:cNvPicPr>
            <a:picLocks noChangeAspect="1"/>
          </p:cNvPicPr>
          <p:nvPr/>
        </p:nvPicPr>
        <p:blipFill>
          <a:blip r:embed="rId4"/>
          <a:stretch>
            <a:fillRect/>
          </a:stretch>
        </p:blipFill>
        <p:spPr>
          <a:xfrm>
            <a:off x="1953811" y="1538546"/>
            <a:ext cx="6626604" cy="1085603"/>
          </a:xfrm>
          <a:prstGeom prst="rect">
            <a:avLst/>
          </a:prstGeom>
        </p:spPr>
      </p:pic>
      <p:pic>
        <p:nvPicPr>
          <p:cNvPr id="17" name="Picture 16">
            <a:extLst>
              <a:ext uri="{FF2B5EF4-FFF2-40B4-BE49-F238E27FC236}">
                <a16:creationId xmlns:a16="http://schemas.microsoft.com/office/drawing/2014/main" id="{C7C3B77A-5E08-4F72-A45A-31ACE9F47BD1}"/>
              </a:ext>
            </a:extLst>
          </p:cNvPr>
          <p:cNvPicPr>
            <a:picLocks noChangeAspect="1"/>
          </p:cNvPicPr>
          <p:nvPr/>
        </p:nvPicPr>
        <p:blipFill>
          <a:blip r:embed="rId5"/>
          <a:stretch>
            <a:fillRect/>
          </a:stretch>
        </p:blipFill>
        <p:spPr>
          <a:xfrm>
            <a:off x="1953810" y="2734464"/>
            <a:ext cx="3200400" cy="2059415"/>
          </a:xfrm>
          <a:prstGeom prst="rect">
            <a:avLst/>
          </a:prstGeom>
        </p:spPr>
      </p:pic>
      <p:pic>
        <p:nvPicPr>
          <p:cNvPr id="19" name="Picture 18">
            <a:extLst>
              <a:ext uri="{FF2B5EF4-FFF2-40B4-BE49-F238E27FC236}">
                <a16:creationId xmlns:a16="http://schemas.microsoft.com/office/drawing/2014/main" id="{EE48A0B4-375F-4106-A54E-F70739209DC3}"/>
              </a:ext>
            </a:extLst>
          </p:cNvPr>
          <p:cNvPicPr>
            <a:picLocks noChangeAspect="1"/>
          </p:cNvPicPr>
          <p:nvPr/>
        </p:nvPicPr>
        <p:blipFill>
          <a:blip r:embed="rId6"/>
          <a:stretch>
            <a:fillRect/>
          </a:stretch>
        </p:blipFill>
        <p:spPr>
          <a:xfrm>
            <a:off x="5307989" y="2734464"/>
            <a:ext cx="3272425" cy="2057400"/>
          </a:xfrm>
          <a:prstGeom prst="rect">
            <a:avLst/>
          </a:prstGeom>
        </p:spPr>
      </p:pic>
      <p:sp>
        <p:nvSpPr>
          <p:cNvPr id="20" name="Arrow: Right 19">
            <a:extLst>
              <a:ext uri="{FF2B5EF4-FFF2-40B4-BE49-F238E27FC236}">
                <a16:creationId xmlns:a16="http://schemas.microsoft.com/office/drawing/2014/main" id="{6993739F-5932-495A-86B7-18B645A4DA8E}"/>
              </a:ext>
            </a:extLst>
          </p:cNvPr>
          <p:cNvSpPr/>
          <p:nvPr/>
        </p:nvSpPr>
        <p:spPr>
          <a:xfrm rot="18857479" flipH="1">
            <a:off x="5099920" y="2498257"/>
            <a:ext cx="337067" cy="20826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3433195-437D-4871-AD55-FC26C3550BF6}"/>
              </a:ext>
            </a:extLst>
          </p:cNvPr>
          <p:cNvPicPr>
            <a:picLocks noChangeAspect="1"/>
          </p:cNvPicPr>
          <p:nvPr/>
        </p:nvPicPr>
        <p:blipFill>
          <a:blip r:embed="rId7">
            <a:clrChange>
              <a:clrFrom>
                <a:srgbClr val="FDFEFF"/>
              </a:clrFrom>
              <a:clrTo>
                <a:srgbClr val="FDFEFF">
                  <a:alpha val="0"/>
                </a:srgbClr>
              </a:clrTo>
            </a:clrChange>
          </a:blip>
          <a:stretch>
            <a:fillRect/>
          </a:stretch>
        </p:blipFill>
        <p:spPr>
          <a:xfrm>
            <a:off x="6937745" y="55549"/>
            <a:ext cx="2057400" cy="72686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577349" y="649905"/>
            <a:ext cx="6486916" cy="4323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d-ID" sz="2000" dirty="0"/>
              <a:t>Prasyarat Lulusan Dengan Pujian (Cumlaude)</a:t>
            </a:r>
            <a:endParaRPr sz="2000" dirty="0"/>
          </a:p>
        </p:txBody>
      </p:sp>
      <p:sp>
        <p:nvSpPr>
          <p:cNvPr id="7744" name="Google Shape;7744;p38"/>
          <p:cNvSpPr txBox="1">
            <a:spLocks noGrp="1"/>
          </p:cNvSpPr>
          <p:nvPr>
            <p:ph type="subTitle" idx="1"/>
          </p:nvPr>
        </p:nvSpPr>
        <p:spPr>
          <a:xfrm>
            <a:off x="512613" y="1592003"/>
            <a:ext cx="4319503" cy="3453699"/>
          </a:xfrm>
          <a:prstGeom prst="rect">
            <a:avLst/>
          </a:prstGeom>
        </p:spPr>
        <p:txBody>
          <a:bodyPr spcFirstLastPara="1" wrap="square" lIns="0" tIns="0" rIns="0" bIns="0" anchor="t" anchorCtr="0">
            <a:noAutofit/>
          </a:bodyPr>
          <a:lstStyle/>
          <a:p>
            <a:pPr marL="0" marR="0" lvl="0" indent="0" algn="just" defTabSz="914400" rtl="0" eaLnBrk="1" fontAlgn="auto" latinLnBrk="0" hangingPunct="1">
              <a:lnSpc>
                <a:spcPct val="100000"/>
              </a:lnSpc>
              <a:spcBef>
                <a:spcPts val="600"/>
              </a:spcBef>
              <a:spcAft>
                <a:spcPts val="0"/>
              </a:spcAft>
              <a:buClr>
                <a:srgbClr val="351C75"/>
              </a:buClr>
              <a:buSzPts val="2800"/>
              <a:buFont typeface="Merriweather Sans"/>
              <a:buNone/>
              <a:tabLst/>
              <a:defRPr/>
            </a:pPr>
            <a:r>
              <a:rPr kumimoji="0" lang="id-ID" sz="12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Adapun syarat untuk mendapat predikat Cumlaude menurut Aturan Akademik Telkom University Pasal 27 adalah :</a:t>
            </a:r>
          </a:p>
          <a:p>
            <a:pPr marL="228600" marR="0" lvl="0" indent="-228600" algn="just" defTabSz="914400" rtl="0" eaLnBrk="1" fontAlgn="auto" latinLnBrk="0" hangingPunct="1">
              <a:lnSpc>
                <a:spcPct val="100000"/>
              </a:lnSpc>
              <a:spcBef>
                <a:spcPts val="600"/>
              </a:spcBef>
              <a:spcAft>
                <a:spcPts val="0"/>
              </a:spcAft>
              <a:buClr>
                <a:srgbClr val="351C75"/>
              </a:buClr>
              <a:buSzPct val="100000"/>
              <a:buFont typeface="+mj-lt"/>
              <a:buAutoNum type="arabicPeriod"/>
              <a:tabLst/>
              <a:defRPr/>
            </a:pPr>
            <a:r>
              <a:rPr kumimoji="0" lang="id-ID" sz="12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Untuk lulusan program vokasi dipersyaratkan menghasilkan karya atau riset yang diakui oleh industri atau institusi terkait yang bereputasi. </a:t>
            </a:r>
          </a:p>
          <a:p>
            <a:pPr marL="228600" marR="0" lvl="0" indent="-228600" algn="just" defTabSz="914400" rtl="0" eaLnBrk="1" fontAlgn="auto" latinLnBrk="0" hangingPunct="1">
              <a:lnSpc>
                <a:spcPct val="100000"/>
              </a:lnSpc>
              <a:spcBef>
                <a:spcPts val="600"/>
              </a:spcBef>
              <a:spcAft>
                <a:spcPts val="0"/>
              </a:spcAft>
              <a:buClr>
                <a:srgbClr val="351C75"/>
              </a:buClr>
              <a:buSzPct val="100000"/>
              <a:buFont typeface="+mj-lt"/>
              <a:buAutoNum type="arabicPeriod"/>
              <a:tabLst/>
              <a:defRPr/>
            </a:pPr>
            <a:r>
              <a:rPr kumimoji="0" lang="id-ID" sz="12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Pada saat pendaftaran sidang Proyek Akhir memiliki skor kecapakan berbahasa asing (EPrT) tidak lebih rendah dari persyaratan minimal 450.</a:t>
            </a:r>
          </a:p>
          <a:p>
            <a:pPr marL="228600" marR="0" lvl="0" indent="-228600" algn="just" defTabSz="914400" rtl="0" eaLnBrk="1" fontAlgn="auto" latinLnBrk="0" hangingPunct="1">
              <a:lnSpc>
                <a:spcPct val="100000"/>
              </a:lnSpc>
              <a:spcBef>
                <a:spcPts val="600"/>
              </a:spcBef>
              <a:spcAft>
                <a:spcPts val="0"/>
              </a:spcAft>
              <a:buClr>
                <a:srgbClr val="351C75"/>
              </a:buClr>
              <a:buSzPct val="100000"/>
              <a:buFont typeface="+mj-lt"/>
              <a:buAutoNum type="arabicPeriod"/>
              <a:tabLst/>
              <a:defRPr/>
            </a:pPr>
            <a:r>
              <a:rPr kumimoji="0" lang="id-ID" sz="12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Tidak melebihi masa studi normal (6 semester untuk D3).</a:t>
            </a:r>
          </a:p>
          <a:p>
            <a:pPr marL="228600" marR="0" lvl="0" indent="-228600" algn="just" defTabSz="914400" rtl="0" eaLnBrk="1" fontAlgn="auto" latinLnBrk="0" hangingPunct="1">
              <a:lnSpc>
                <a:spcPct val="100000"/>
              </a:lnSpc>
              <a:spcBef>
                <a:spcPts val="600"/>
              </a:spcBef>
              <a:spcAft>
                <a:spcPts val="0"/>
              </a:spcAft>
              <a:buClr>
                <a:srgbClr val="351C75"/>
              </a:buClr>
              <a:buSzPct val="100000"/>
              <a:buFont typeface="+mj-lt"/>
              <a:buAutoNum type="arabicPeriod"/>
              <a:tabLst/>
              <a:defRPr/>
            </a:pPr>
            <a:r>
              <a:rPr kumimoji="0" lang="id-ID" sz="1200" b="0" u="none" strike="noStrike" kern="0" cap="none" spc="0" normalizeH="0" baseline="0" noProof="0" dirty="0">
                <a:ln>
                  <a:noFill/>
                </a:ln>
                <a:solidFill>
                  <a:srgbClr val="351C75"/>
                </a:solidFill>
                <a:effectLst/>
                <a:uLnTx/>
                <a:uFillTx/>
                <a:latin typeface="Calibri" panose="020F0502020204030204" pitchFamily="34" charset="0"/>
                <a:ea typeface="Calibri" panose="020F0502020204030204" pitchFamily="34" charset="0"/>
                <a:cs typeface="Calibri" panose="020F0502020204030204" pitchFamily="34" charset="0"/>
                <a:sym typeface="Merriweather Sans"/>
              </a:rPr>
              <a:t>Tidak memiliki catatan akademik maupun non-akademik yang negatif, tidak pernah mengalami sanksi pelanggaran akademik maupun non-akademik dari Komisi Disiplin.</a:t>
            </a:r>
          </a:p>
        </p:txBody>
      </p:sp>
    </p:spTree>
    <p:extLst>
      <p:ext uri="{BB962C8B-B14F-4D97-AF65-F5344CB8AC3E}">
        <p14:creationId xmlns:p14="http://schemas.microsoft.com/office/powerpoint/2010/main" val="2194006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412694" y="559586"/>
            <a:ext cx="4839037" cy="4323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US" sz="2000" dirty="0"/>
              <a:t>Info </a:t>
            </a:r>
            <a:r>
              <a:rPr lang="en-US" sz="2000" dirty="0" err="1"/>
              <a:t>Rekognisi</a:t>
            </a:r>
            <a:r>
              <a:rPr lang="en-US" sz="2000" dirty="0"/>
              <a:t> </a:t>
            </a:r>
            <a:r>
              <a:rPr lang="en-US" sz="2000" dirty="0" err="1"/>
              <a:t>pengganti</a:t>
            </a:r>
            <a:r>
              <a:rPr lang="en-US" sz="2000" dirty="0"/>
              <a:t> </a:t>
            </a:r>
            <a:r>
              <a:rPr lang="en-US" sz="2000" dirty="0" err="1"/>
              <a:t>sidang</a:t>
            </a:r>
            <a:endParaRPr sz="2000" dirty="0"/>
          </a:p>
        </p:txBody>
      </p:sp>
      <p:pic>
        <p:nvPicPr>
          <p:cNvPr id="5" name="Picture 4">
            <a:extLst>
              <a:ext uri="{FF2B5EF4-FFF2-40B4-BE49-F238E27FC236}">
                <a16:creationId xmlns:a16="http://schemas.microsoft.com/office/drawing/2014/main" id="{D58FC59D-B97A-833A-F645-ABC65617E3A0}"/>
              </a:ext>
            </a:extLst>
          </p:cNvPr>
          <p:cNvPicPr>
            <a:picLocks noChangeAspect="1"/>
          </p:cNvPicPr>
          <p:nvPr/>
        </p:nvPicPr>
        <p:blipFill>
          <a:blip r:embed="rId3"/>
          <a:stretch>
            <a:fillRect/>
          </a:stretch>
        </p:blipFill>
        <p:spPr>
          <a:xfrm>
            <a:off x="4967887" y="398433"/>
            <a:ext cx="4047944" cy="1271717"/>
          </a:xfrm>
          <a:prstGeom prst="rect">
            <a:avLst/>
          </a:prstGeom>
        </p:spPr>
      </p:pic>
      <p:pic>
        <p:nvPicPr>
          <p:cNvPr id="7" name="Picture 6">
            <a:extLst>
              <a:ext uri="{FF2B5EF4-FFF2-40B4-BE49-F238E27FC236}">
                <a16:creationId xmlns:a16="http://schemas.microsoft.com/office/drawing/2014/main" id="{87E509BD-C444-4798-F3EB-02D2CEF6718C}"/>
              </a:ext>
            </a:extLst>
          </p:cNvPr>
          <p:cNvPicPr>
            <a:picLocks noChangeAspect="1"/>
          </p:cNvPicPr>
          <p:nvPr/>
        </p:nvPicPr>
        <p:blipFill>
          <a:blip r:embed="rId4"/>
          <a:stretch>
            <a:fillRect/>
          </a:stretch>
        </p:blipFill>
        <p:spPr>
          <a:xfrm>
            <a:off x="328803" y="1729414"/>
            <a:ext cx="4067027" cy="2831214"/>
          </a:xfrm>
          <a:prstGeom prst="rect">
            <a:avLst/>
          </a:prstGeom>
        </p:spPr>
      </p:pic>
      <p:pic>
        <p:nvPicPr>
          <p:cNvPr id="14" name="Picture 13">
            <a:extLst>
              <a:ext uri="{FF2B5EF4-FFF2-40B4-BE49-F238E27FC236}">
                <a16:creationId xmlns:a16="http://schemas.microsoft.com/office/drawing/2014/main" id="{92184E1A-66CE-76C9-AD21-B07FEB036F44}"/>
              </a:ext>
            </a:extLst>
          </p:cNvPr>
          <p:cNvPicPr>
            <a:picLocks noChangeAspect="1"/>
          </p:cNvPicPr>
          <p:nvPr/>
        </p:nvPicPr>
        <p:blipFill>
          <a:blip r:embed="rId5"/>
          <a:stretch>
            <a:fillRect/>
          </a:stretch>
        </p:blipFill>
        <p:spPr>
          <a:xfrm>
            <a:off x="4572000" y="1937814"/>
            <a:ext cx="4443831" cy="2315865"/>
          </a:xfrm>
          <a:prstGeom prst="rect">
            <a:avLst/>
          </a:prstGeom>
        </p:spPr>
      </p:pic>
      <p:sp>
        <p:nvSpPr>
          <p:cNvPr id="11" name="Arrow: Right 10">
            <a:extLst>
              <a:ext uri="{FF2B5EF4-FFF2-40B4-BE49-F238E27FC236}">
                <a16:creationId xmlns:a16="http://schemas.microsoft.com/office/drawing/2014/main" id="{0D9493DE-B26F-DBC7-A2BA-D8A021D0C9CF}"/>
              </a:ext>
            </a:extLst>
          </p:cNvPr>
          <p:cNvSpPr/>
          <p:nvPr/>
        </p:nvSpPr>
        <p:spPr>
          <a:xfrm>
            <a:off x="4572000" y="2681434"/>
            <a:ext cx="1006679" cy="31039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Arrow: Right 11">
            <a:extLst>
              <a:ext uri="{FF2B5EF4-FFF2-40B4-BE49-F238E27FC236}">
                <a16:creationId xmlns:a16="http://schemas.microsoft.com/office/drawing/2014/main" id="{D0F5E7F8-BC4C-431D-DCC0-14C8776E9759}"/>
              </a:ext>
            </a:extLst>
          </p:cNvPr>
          <p:cNvSpPr/>
          <p:nvPr/>
        </p:nvSpPr>
        <p:spPr>
          <a:xfrm>
            <a:off x="4572000" y="2069297"/>
            <a:ext cx="1006679" cy="34447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Arrow: Right 14">
            <a:extLst>
              <a:ext uri="{FF2B5EF4-FFF2-40B4-BE49-F238E27FC236}">
                <a16:creationId xmlns:a16="http://schemas.microsoft.com/office/drawing/2014/main" id="{CD53E7FE-C13E-88B9-766A-A061C8D68684}"/>
              </a:ext>
            </a:extLst>
          </p:cNvPr>
          <p:cNvSpPr/>
          <p:nvPr/>
        </p:nvSpPr>
        <p:spPr>
          <a:xfrm>
            <a:off x="227901" y="2342831"/>
            <a:ext cx="1006679" cy="31039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Arrow: Right 15">
            <a:extLst>
              <a:ext uri="{FF2B5EF4-FFF2-40B4-BE49-F238E27FC236}">
                <a16:creationId xmlns:a16="http://schemas.microsoft.com/office/drawing/2014/main" id="{215D673B-AA34-BC3C-63E1-DAB12593F213}"/>
              </a:ext>
            </a:extLst>
          </p:cNvPr>
          <p:cNvSpPr/>
          <p:nvPr/>
        </p:nvSpPr>
        <p:spPr>
          <a:xfrm>
            <a:off x="227901" y="2856752"/>
            <a:ext cx="1006679" cy="310392"/>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595419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4229685" y="1264261"/>
            <a:ext cx="4050249" cy="1651438"/>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US" sz="1800" i="1" dirty="0" err="1">
                <a:latin typeface="Calibri" panose="020F0502020204030204" pitchFamily="34" charset="0"/>
                <a:ea typeface="Calibri" panose="020F0502020204030204" pitchFamily="34" charset="0"/>
                <a:cs typeface="Calibri" panose="020F0502020204030204" pitchFamily="34" charset="0"/>
              </a:rPr>
              <a:t>Plagiarisme</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atau</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sering</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disebut</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plagiat</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adalah</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penjiplakan</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atau</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pengambilan</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karangan</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pendapat</a:t>
            </a:r>
            <a:r>
              <a:rPr lang="en-US" sz="1800" i="1" dirty="0">
                <a:latin typeface="Calibri" panose="020F0502020204030204" pitchFamily="34" charset="0"/>
                <a:ea typeface="Calibri" panose="020F0502020204030204" pitchFamily="34" charset="0"/>
                <a:cs typeface="Calibri" panose="020F0502020204030204" pitchFamily="34" charset="0"/>
              </a:rPr>
              <a:t>, dan </a:t>
            </a:r>
            <a:r>
              <a:rPr lang="en-US" sz="1800" i="1" dirty="0" err="1">
                <a:latin typeface="Calibri" panose="020F0502020204030204" pitchFamily="34" charset="0"/>
                <a:ea typeface="Calibri" panose="020F0502020204030204" pitchFamily="34" charset="0"/>
                <a:cs typeface="Calibri" panose="020F0502020204030204" pitchFamily="34" charset="0"/>
              </a:rPr>
              <a:t>sebagianya</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dari</a:t>
            </a:r>
            <a:r>
              <a:rPr lang="en-US" sz="1800" i="1" dirty="0">
                <a:latin typeface="Calibri" panose="020F0502020204030204" pitchFamily="34" charset="0"/>
                <a:ea typeface="Calibri" panose="020F0502020204030204" pitchFamily="34" charset="0"/>
                <a:cs typeface="Calibri" panose="020F0502020204030204" pitchFamily="34" charset="0"/>
              </a:rPr>
              <a:t> orang lain dan </a:t>
            </a:r>
            <a:r>
              <a:rPr lang="en-US" sz="1800" i="1" dirty="0" err="1">
                <a:latin typeface="Calibri" panose="020F0502020204030204" pitchFamily="34" charset="0"/>
                <a:ea typeface="Calibri" panose="020F0502020204030204" pitchFamily="34" charset="0"/>
                <a:cs typeface="Calibri" panose="020F0502020204030204" pitchFamily="34" charset="0"/>
              </a:rPr>
              <a:t>menjadikannya</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seolah-olah</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arangan</a:t>
            </a:r>
            <a:r>
              <a:rPr lang="en-US" sz="1800" i="1" dirty="0">
                <a:latin typeface="Calibri" panose="020F0502020204030204" pitchFamily="34" charset="0"/>
                <a:ea typeface="Calibri" panose="020F0502020204030204" pitchFamily="34" charset="0"/>
                <a:cs typeface="Calibri" panose="020F0502020204030204" pitchFamily="34" charset="0"/>
              </a:rPr>
              <a:t> dan </a:t>
            </a:r>
            <a:r>
              <a:rPr lang="en-US" sz="1800" i="1" dirty="0" err="1">
                <a:latin typeface="Calibri" panose="020F0502020204030204" pitchFamily="34" charset="0"/>
                <a:ea typeface="Calibri" panose="020F0502020204030204" pitchFamily="34" charset="0"/>
                <a:cs typeface="Calibri" panose="020F0502020204030204" pitchFamily="34" charset="0"/>
              </a:rPr>
              <a:t>pendapat</a:t>
            </a:r>
            <a:r>
              <a:rPr lang="en-US" sz="1800" i="1" dirty="0">
                <a:latin typeface="Calibri" panose="020F0502020204030204" pitchFamily="34" charset="0"/>
                <a:ea typeface="Calibri" panose="020F0502020204030204" pitchFamily="34" charset="0"/>
                <a:cs typeface="Calibri" panose="020F0502020204030204" pitchFamily="34" charset="0"/>
              </a:rPr>
              <a:t> </a:t>
            </a:r>
            <a:r>
              <a:rPr lang="en-US" sz="1800" i="1" dirty="0" err="1">
                <a:latin typeface="Calibri" panose="020F0502020204030204" pitchFamily="34" charset="0"/>
                <a:ea typeface="Calibri" panose="020F0502020204030204" pitchFamily="34" charset="0"/>
                <a:cs typeface="Calibri" panose="020F0502020204030204" pitchFamily="34" charset="0"/>
              </a:rPr>
              <a:t>sendiri</a:t>
            </a:r>
            <a:r>
              <a:rPr lang="en-US" sz="1800" i="1" dirty="0">
                <a:latin typeface="Calibri" panose="020F0502020204030204" pitchFamily="34" charset="0"/>
                <a:ea typeface="Calibri" panose="020F0502020204030204" pitchFamily="34" charset="0"/>
                <a:cs typeface="Calibri" panose="020F0502020204030204" pitchFamily="34" charset="0"/>
              </a:rPr>
              <a:t>.</a:t>
            </a:r>
            <a:endParaRPr sz="1800" i="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855DF3-DD28-6564-07E3-E889FC8A8B17}"/>
              </a:ext>
            </a:extLst>
          </p:cNvPr>
          <p:cNvPicPr>
            <a:picLocks noChangeAspect="1"/>
          </p:cNvPicPr>
          <p:nvPr/>
        </p:nvPicPr>
        <p:blipFill>
          <a:blip r:embed="rId3"/>
          <a:stretch>
            <a:fillRect/>
          </a:stretch>
        </p:blipFill>
        <p:spPr>
          <a:xfrm>
            <a:off x="354191" y="243281"/>
            <a:ext cx="3630580" cy="4491904"/>
          </a:xfrm>
          <a:prstGeom prst="rect">
            <a:avLst/>
          </a:prstGeom>
        </p:spPr>
      </p:pic>
    </p:spTree>
    <p:extLst>
      <p:ext uri="{BB962C8B-B14F-4D97-AF65-F5344CB8AC3E}">
        <p14:creationId xmlns:p14="http://schemas.microsoft.com/office/powerpoint/2010/main" val="4206679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519282" y="419688"/>
            <a:ext cx="3852000" cy="412503"/>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2000" dirty="0"/>
              <a:t>Tips </a:t>
            </a:r>
            <a:r>
              <a:rPr lang="en-US" sz="2000" dirty="0" err="1"/>
              <a:t>mencegah</a:t>
            </a:r>
            <a:r>
              <a:rPr lang="en-US" sz="2000" dirty="0"/>
              <a:t> </a:t>
            </a:r>
            <a:r>
              <a:rPr lang="en-US" sz="2000" dirty="0" err="1"/>
              <a:t>plagiarisme</a:t>
            </a:r>
            <a:endParaRPr sz="2000" dirty="0"/>
          </a:p>
        </p:txBody>
      </p:sp>
      <p:sp>
        <p:nvSpPr>
          <p:cNvPr id="7744" name="Google Shape;7744;p38"/>
          <p:cNvSpPr txBox="1">
            <a:spLocks noGrp="1"/>
          </p:cNvSpPr>
          <p:nvPr>
            <p:ph type="subTitle" idx="1"/>
          </p:nvPr>
        </p:nvSpPr>
        <p:spPr>
          <a:xfrm>
            <a:off x="519282" y="1597005"/>
            <a:ext cx="4286899" cy="1949490"/>
          </a:xfrm>
          <a:prstGeom prst="rect">
            <a:avLst/>
          </a:prstGeom>
        </p:spPr>
        <p:txBody>
          <a:bodyPr spcFirstLastPara="1" wrap="square" lIns="0" tIns="0" rIns="0" bIns="0" anchor="t" anchorCtr="0">
            <a:noAutofit/>
          </a:bodyPr>
          <a:lstStyle/>
          <a:p>
            <a:pPr marL="342900" indent="-342900" algn="just">
              <a:spcBef>
                <a:spcPts val="600"/>
              </a:spcBef>
              <a:buFont typeface="+mj-lt"/>
              <a:buAutoNum type="arabicPeriod"/>
            </a:pPr>
            <a:r>
              <a:rPr lang="en-US" sz="2400" dirty="0" err="1">
                <a:latin typeface="Calibri" panose="020F0502020204030204" pitchFamily="34" charset="0"/>
                <a:ea typeface="Calibri" panose="020F0502020204030204" pitchFamily="34" charset="0"/>
                <a:cs typeface="Calibri" panose="020F0502020204030204" pitchFamily="34" charset="0"/>
              </a:rPr>
              <a:t>Sitasi</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 typeface="+mj-lt"/>
              <a:buAutoNum type="arabicPeriod"/>
            </a:pPr>
            <a:r>
              <a:rPr lang="en-US" sz="2400" dirty="0" err="1">
                <a:latin typeface="Calibri" panose="020F0502020204030204" pitchFamily="34" charset="0"/>
                <a:ea typeface="Calibri" panose="020F0502020204030204" pitchFamily="34" charset="0"/>
                <a:cs typeface="Calibri" panose="020F0502020204030204" pitchFamily="34" charset="0"/>
              </a:rPr>
              <a:t>Buat</a:t>
            </a:r>
            <a:r>
              <a:rPr lang="en-US" sz="2400" dirty="0">
                <a:latin typeface="Calibri" panose="020F0502020204030204" pitchFamily="34" charset="0"/>
                <a:ea typeface="Calibri" panose="020F0502020204030204" pitchFamily="34" charset="0"/>
                <a:cs typeface="Calibri" panose="020F0502020204030204" pitchFamily="34" charset="0"/>
              </a:rPr>
              <a:t> daftar Pustaka</a:t>
            </a:r>
          </a:p>
          <a:p>
            <a:pPr marL="342900" indent="-342900" algn="just">
              <a:spcBef>
                <a:spcPts val="600"/>
              </a:spcBef>
              <a:buFont typeface="+mj-lt"/>
              <a:buAutoNum type="arabicPeriod"/>
            </a:pPr>
            <a:r>
              <a:rPr lang="en-US" sz="2400" dirty="0" err="1">
                <a:latin typeface="Calibri" panose="020F0502020204030204" pitchFamily="34" charset="0"/>
                <a:ea typeface="Calibri" panose="020F0502020204030204" pitchFamily="34" charset="0"/>
                <a:cs typeface="Calibri" panose="020F0502020204030204" pitchFamily="34" charset="0"/>
              </a:rPr>
              <a:t>Parafrasa</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 typeface="+mj-lt"/>
              <a:buAutoNum type="arabicPeriod"/>
            </a:pPr>
            <a:r>
              <a:rPr lang="en-US" sz="2400" dirty="0" err="1">
                <a:latin typeface="Calibri" panose="020F0502020204030204" pitchFamily="34" charset="0"/>
                <a:ea typeface="Calibri" panose="020F0502020204030204" pitchFamily="34" charset="0"/>
                <a:cs typeface="Calibri" panose="020F0502020204030204" pitchFamily="34" charset="0"/>
              </a:rPr>
              <a:t>Interpretasi</a:t>
            </a: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spcBef>
                <a:spcPts val="600"/>
              </a:spcBef>
              <a:buFont typeface="+mj-lt"/>
              <a:buAutoNum type="arabicPeriod"/>
            </a:pPr>
            <a:r>
              <a:rPr lang="en-US" sz="2400" dirty="0" err="1">
                <a:latin typeface="Calibri" panose="020F0502020204030204" pitchFamily="34" charset="0"/>
                <a:ea typeface="Calibri" panose="020F0502020204030204" pitchFamily="34" charset="0"/>
                <a:cs typeface="Calibri" panose="020F0502020204030204" pitchFamily="34" charset="0"/>
              </a:rPr>
              <a:t>Gunakan</a:t>
            </a:r>
            <a:r>
              <a:rPr lang="en-US" sz="2400" dirty="0">
                <a:latin typeface="Calibri" panose="020F0502020204030204" pitchFamily="34" charset="0"/>
                <a:ea typeface="Calibri" panose="020F0502020204030204" pitchFamily="34" charset="0"/>
                <a:cs typeface="Calibri" panose="020F0502020204030204" pitchFamily="34" charset="0"/>
              </a:rPr>
              <a:t> similarity checker</a:t>
            </a:r>
          </a:p>
        </p:txBody>
      </p:sp>
    </p:spTree>
    <p:extLst>
      <p:ext uri="{BB962C8B-B14F-4D97-AF65-F5344CB8AC3E}">
        <p14:creationId xmlns:p14="http://schemas.microsoft.com/office/powerpoint/2010/main" val="2563299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66"/>
        <p:cNvGrpSpPr/>
        <p:nvPr/>
      </p:nvGrpSpPr>
      <p:grpSpPr>
        <a:xfrm>
          <a:off x="0" y="0"/>
          <a:ext cx="0" cy="0"/>
          <a:chOff x="0" y="0"/>
          <a:chExt cx="0" cy="0"/>
        </a:xfrm>
      </p:grpSpPr>
      <p:sp>
        <p:nvSpPr>
          <p:cNvPr id="8767" name="Google Shape;8767;p64"/>
          <p:cNvSpPr txBox="1">
            <a:spLocks noGrp="1"/>
          </p:cNvSpPr>
          <p:nvPr>
            <p:ph type="title"/>
          </p:nvPr>
        </p:nvSpPr>
        <p:spPr>
          <a:xfrm>
            <a:off x="5086500" y="508152"/>
            <a:ext cx="3337500" cy="6270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6000" dirty="0"/>
              <a:t>Thanks!</a:t>
            </a:r>
            <a:endParaRPr sz="6000" dirty="0"/>
          </a:p>
        </p:txBody>
      </p:sp>
      <p:sp>
        <p:nvSpPr>
          <p:cNvPr id="8768" name="Google Shape;8768;p64"/>
          <p:cNvSpPr txBox="1">
            <a:spLocks noGrp="1"/>
          </p:cNvSpPr>
          <p:nvPr>
            <p:ph type="subTitle" idx="1"/>
          </p:nvPr>
        </p:nvSpPr>
        <p:spPr>
          <a:xfrm>
            <a:off x="5294051" y="1880102"/>
            <a:ext cx="3130105" cy="1547100"/>
          </a:xfrm>
          <a:prstGeom prst="rect">
            <a:avLst/>
          </a:prstGeom>
        </p:spPr>
        <p:txBody>
          <a:bodyPr spcFirstLastPara="1" wrap="square" lIns="0" tIns="0" rIns="0" bIns="0" anchor="t" anchorCtr="0">
            <a:noAutofit/>
          </a:bodyPr>
          <a:lstStyle/>
          <a:p>
            <a:pPr marL="0" lvl="0" indent="0" algn="r" rtl="0">
              <a:lnSpc>
                <a:spcPct val="114000"/>
              </a:lnSpc>
              <a:spcBef>
                <a:spcPts val="600"/>
              </a:spcBef>
              <a:spcAft>
                <a:spcPts val="0"/>
              </a:spcAft>
              <a:buNone/>
            </a:pPr>
            <a:r>
              <a:rPr lang="en-US" dirty="0"/>
              <a:t>Regards,</a:t>
            </a:r>
            <a:endParaRPr lang="id-ID" dirty="0"/>
          </a:p>
          <a:p>
            <a:pPr marL="0" lvl="0" indent="0" algn="r" rtl="0">
              <a:lnSpc>
                <a:spcPct val="114000"/>
              </a:lnSpc>
              <a:spcBef>
                <a:spcPts val="600"/>
              </a:spcBef>
              <a:spcAft>
                <a:spcPts val="0"/>
              </a:spcAft>
              <a:buNone/>
            </a:pPr>
            <a:r>
              <a:rPr lang="en-US" dirty="0"/>
              <a:t>Program </a:t>
            </a:r>
            <a:r>
              <a:rPr lang="en-US" dirty="0" err="1"/>
              <a:t>Studi</a:t>
            </a:r>
            <a:r>
              <a:rPr lang="en-US" dirty="0"/>
              <a:t> D3 </a:t>
            </a:r>
            <a:r>
              <a:rPr lang="en-US" dirty="0" err="1"/>
              <a:t>Manajemen</a:t>
            </a:r>
            <a:r>
              <a:rPr lang="en-US" dirty="0"/>
              <a:t> </a:t>
            </a:r>
            <a:r>
              <a:rPr lang="en-US" dirty="0" err="1"/>
              <a:t>Pemasaran</a:t>
            </a:r>
            <a:r>
              <a:rPr lang="en-US" dirty="0"/>
              <a:t>, </a:t>
            </a:r>
            <a:r>
              <a:rPr lang="en-US" dirty="0" err="1"/>
              <a:t>Fakultas</a:t>
            </a:r>
            <a:r>
              <a:rPr lang="en-US" dirty="0"/>
              <a:t> </a:t>
            </a:r>
            <a:r>
              <a:rPr lang="en-US" dirty="0" err="1"/>
              <a:t>Ilmu</a:t>
            </a:r>
            <a:r>
              <a:rPr lang="en-US" dirty="0"/>
              <a:t> </a:t>
            </a:r>
            <a:r>
              <a:rPr lang="en-US" dirty="0" err="1"/>
              <a:t>Terapan</a:t>
            </a:r>
            <a:r>
              <a:rPr lang="en-US" dirty="0"/>
              <a:t>, </a:t>
            </a:r>
            <a:r>
              <a:rPr lang="en-US" dirty="0" err="1"/>
              <a:t>Universitas</a:t>
            </a:r>
            <a:r>
              <a:rPr lang="en-US" dirty="0"/>
              <a:t> Telkom</a:t>
            </a:r>
          </a:p>
        </p:txBody>
      </p:sp>
      <p:sp>
        <p:nvSpPr>
          <p:cNvPr id="8769" name="Google Shape;8769;p64"/>
          <p:cNvSpPr txBox="1"/>
          <p:nvPr/>
        </p:nvSpPr>
        <p:spPr>
          <a:xfrm>
            <a:off x="4777500" y="4312200"/>
            <a:ext cx="3646500" cy="291300"/>
          </a:xfrm>
          <a:prstGeom prst="rect">
            <a:avLst/>
          </a:prstGeom>
          <a:noFill/>
          <a:ln>
            <a:noFill/>
          </a:ln>
        </p:spPr>
        <p:txBody>
          <a:bodyPr spcFirstLastPara="1" wrap="square" lIns="0" tIns="0" rIns="0" bIns="0" anchor="ctr" anchorCtr="0">
            <a:noAutofit/>
          </a:bodyPr>
          <a:lstStyle/>
          <a:p>
            <a:pPr marL="0" marR="0" lvl="0" indent="0" algn="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351C75"/>
                </a:solidFill>
                <a:effectLst/>
                <a:uLnTx/>
                <a:uFillTx/>
                <a:latin typeface="Merriweather Sans"/>
                <a:ea typeface="Merriweather Sans"/>
                <a:cs typeface="Merriweather Sans"/>
                <a:sym typeface="Merriweather Sans"/>
              </a:rPr>
              <a:t>Please keep this slide for attribution.</a:t>
            </a:r>
            <a:endParaRPr kumimoji="0" sz="1200" b="0" i="0" u="none" strike="noStrike" kern="0" cap="none" spc="0" normalizeH="0" baseline="0" noProof="0">
              <a:ln>
                <a:noFill/>
              </a:ln>
              <a:solidFill>
                <a:srgbClr val="351C75"/>
              </a:solidFill>
              <a:effectLst/>
              <a:uLnTx/>
              <a:uFillTx/>
              <a:latin typeface="Merriweather Sans"/>
              <a:ea typeface="Merriweather Sans"/>
              <a:cs typeface="Merriweather Sans"/>
              <a:sym typeface="Merriweather Sans"/>
            </a:endParaRPr>
          </a:p>
        </p:txBody>
      </p:sp>
      <p:grpSp>
        <p:nvGrpSpPr>
          <p:cNvPr id="8770" name="Google Shape;8770;p64"/>
          <p:cNvGrpSpPr/>
          <p:nvPr/>
        </p:nvGrpSpPr>
        <p:grpSpPr>
          <a:xfrm>
            <a:off x="6715542" y="1375857"/>
            <a:ext cx="362920" cy="356865"/>
            <a:chOff x="2866317" y="3817357"/>
            <a:chExt cx="362920" cy="356865"/>
          </a:xfrm>
        </p:grpSpPr>
        <p:sp>
          <p:nvSpPr>
            <p:cNvPr id="8771" name="Google Shape;8771;p64"/>
            <p:cNvSpPr/>
            <p:nvPr/>
          </p:nvSpPr>
          <p:spPr>
            <a:xfrm>
              <a:off x="2866317" y="3817357"/>
              <a:ext cx="356865" cy="356498"/>
            </a:xfrm>
            <a:custGeom>
              <a:avLst/>
              <a:gdLst/>
              <a:ahLst/>
              <a:cxnLst/>
              <a:rect l="l" t="t" r="r" b="b"/>
              <a:pathLst>
                <a:path w="13613" h="13599" extrusionOk="0">
                  <a:moveTo>
                    <a:pt x="6799" y="0"/>
                  </a:moveTo>
                  <a:cubicBezTo>
                    <a:pt x="3046" y="0"/>
                    <a:pt x="0" y="3046"/>
                    <a:pt x="0" y="6799"/>
                  </a:cubicBezTo>
                  <a:cubicBezTo>
                    <a:pt x="0" y="10552"/>
                    <a:pt x="3046" y="13598"/>
                    <a:pt x="6799" y="13598"/>
                  </a:cubicBezTo>
                  <a:cubicBezTo>
                    <a:pt x="10567" y="13598"/>
                    <a:pt x="13613" y="10552"/>
                    <a:pt x="13613" y="6799"/>
                  </a:cubicBezTo>
                  <a:cubicBezTo>
                    <a:pt x="13613" y="3046"/>
                    <a:pt x="10567" y="0"/>
                    <a:pt x="6799" y="0"/>
                  </a:cubicBezTo>
                  <a:close/>
                </a:path>
              </a:pathLst>
            </a:custGeom>
            <a:solidFill>
              <a:srgbClr val="6BA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2" name="Google Shape;8772;p64"/>
            <p:cNvSpPr/>
            <p:nvPr/>
          </p:nvSpPr>
          <p:spPr>
            <a:xfrm>
              <a:off x="3021457" y="3817357"/>
              <a:ext cx="207780" cy="356576"/>
            </a:xfrm>
            <a:custGeom>
              <a:avLst/>
              <a:gdLst/>
              <a:ahLst/>
              <a:cxnLst/>
              <a:rect l="l" t="t" r="r" b="b"/>
              <a:pathLst>
                <a:path w="7926" h="13602" extrusionOk="0">
                  <a:moveTo>
                    <a:pt x="881" y="0"/>
                  </a:moveTo>
                  <a:cubicBezTo>
                    <a:pt x="593" y="0"/>
                    <a:pt x="290" y="15"/>
                    <a:pt x="1" y="58"/>
                  </a:cubicBezTo>
                  <a:cubicBezTo>
                    <a:pt x="3379" y="505"/>
                    <a:pt x="5919" y="3378"/>
                    <a:pt x="5919" y="6799"/>
                  </a:cubicBezTo>
                  <a:cubicBezTo>
                    <a:pt x="5919" y="10220"/>
                    <a:pt x="3379" y="13093"/>
                    <a:pt x="1" y="13541"/>
                  </a:cubicBezTo>
                  <a:cubicBezTo>
                    <a:pt x="306" y="13581"/>
                    <a:pt x="610" y="13601"/>
                    <a:pt x="909" y="13601"/>
                  </a:cubicBezTo>
                  <a:cubicBezTo>
                    <a:pt x="4431" y="13601"/>
                    <a:pt x="7440" y="10865"/>
                    <a:pt x="7666" y="7247"/>
                  </a:cubicBezTo>
                  <a:cubicBezTo>
                    <a:pt x="7926" y="3320"/>
                    <a:pt x="4822" y="0"/>
                    <a:pt x="881" y="0"/>
                  </a:cubicBezTo>
                  <a:close/>
                </a:path>
              </a:pathLst>
            </a:custGeom>
            <a:solidFill>
              <a:srgbClr val="4B87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3" name="Google Shape;8773;p64"/>
            <p:cNvSpPr/>
            <p:nvPr/>
          </p:nvSpPr>
          <p:spPr>
            <a:xfrm>
              <a:off x="2928367" y="3894561"/>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74" name="Google Shape;8774;p64"/>
          <p:cNvGrpSpPr/>
          <p:nvPr/>
        </p:nvGrpSpPr>
        <p:grpSpPr>
          <a:xfrm>
            <a:off x="7163975" y="1375857"/>
            <a:ext cx="362920" cy="356865"/>
            <a:chOff x="3314750" y="3817357"/>
            <a:chExt cx="362920" cy="356865"/>
          </a:xfrm>
        </p:grpSpPr>
        <p:sp>
          <p:nvSpPr>
            <p:cNvPr id="8775" name="Google Shape;8775;p64"/>
            <p:cNvSpPr/>
            <p:nvPr/>
          </p:nvSpPr>
          <p:spPr>
            <a:xfrm>
              <a:off x="3314750"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rgbClr val="6BA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6" name="Google Shape;8776;p64"/>
            <p:cNvSpPr/>
            <p:nvPr/>
          </p:nvSpPr>
          <p:spPr>
            <a:xfrm>
              <a:off x="3469891" y="3817357"/>
              <a:ext cx="207780" cy="356865"/>
            </a:xfrm>
            <a:custGeom>
              <a:avLst/>
              <a:gdLst/>
              <a:ahLst/>
              <a:cxnLst/>
              <a:rect l="l" t="t" r="r" b="b"/>
              <a:pathLst>
                <a:path w="7926" h="13613" extrusionOk="0">
                  <a:moveTo>
                    <a:pt x="881" y="0"/>
                  </a:moveTo>
                  <a:cubicBezTo>
                    <a:pt x="884" y="0"/>
                    <a:pt x="886" y="0"/>
                    <a:pt x="888" y="0"/>
                  </a:cubicBezTo>
                  <a:lnTo>
                    <a:pt x="888" y="0"/>
                  </a:lnTo>
                  <a:cubicBezTo>
                    <a:pt x="891" y="0"/>
                    <a:pt x="893" y="0"/>
                    <a:pt x="896" y="0"/>
                  </a:cubicBezTo>
                  <a:close/>
                  <a:moveTo>
                    <a:pt x="888" y="0"/>
                  </a:moveTo>
                  <a:lnTo>
                    <a:pt x="888" y="0"/>
                  </a:lnTo>
                  <a:cubicBezTo>
                    <a:pt x="588" y="0"/>
                    <a:pt x="301" y="15"/>
                    <a:pt x="1" y="58"/>
                  </a:cubicBezTo>
                  <a:cubicBezTo>
                    <a:pt x="3393" y="491"/>
                    <a:pt x="5934" y="3378"/>
                    <a:pt x="5934" y="6799"/>
                  </a:cubicBezTo>
                  <a:cubicBezTo>
                    <a:pt x="5934" y="10220"/>
                    <a:pt x="3393" y="13107"/>
                    <a:pt x="1" y="13555"/>
                  </a:cubicBezTo>
                  <a:cubicBezTo>
                    <a:pt x="299" y="13594"/>
                    <a:pt x="595" y="13612"/>
                    <a:pt x="887" y="13612"/>
                  </a:cubicBezTo>
                  <a:cubicBezTo>
                    <a:pt x="4418" y="13612"/>
                    <a:pt x="7441" y="10873"/>
                    <a:pt x="7680" y="7247"/>
                  </a:cubicBezTo>
                  <a:cubicBezTo>
                    <a:pt x="7926" y="3323"/>
                    <a:pt x="4826" y="4"/>
                    <a:pt x="888" y="0"/>
                  </a:cubicBezTo>
                  <a:close/>
                </a:path>
              </a:pathLst>
            </a:custGeom>
            <a:solidFill>
              <a:srgbClr val="4B87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7" name="Google Shape;8777;p64"/>
            <p:cNvSpPr/>
            <p:nvPr/>
          </p:nvSpPr>
          <p:spPr>
            <a:xfrm>
              <a:off x="3379082" y="388129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8" name="Google Shape;8778;p64"/>
            <p:cNvSpPr/>
            <p:nvPr/>
          </p:nvSpPr>
          <p:spPr>
            <a:xfrm>
              <a:off x="3412768" y="393543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79" name="Google Shape;8779;p64"/>
            <p:cNvSpPr/>
            <p:nvPr/>
          </p:nvSpPr>
          <p:spPr>
            <a:xfrm>
              <a:off x="3539518" y="391044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80" name="Google Shape;8780;p64"/>
          <p:cNvGrpSpPr/>
          <p:nvPr/>
        </p:nvGrpSpPr>
        <p:grpSpPr>
          <a:xfrm>
            <a:off x="7612409" y="1375857"/>
            <a:ext cx="363314" cy="356576"/>
            <a:chOff x="3763184" y="3817357"/>
            <a:chExt cx="363314" cy="356576"/>
          </a:xfrm>
        </p:grpSpPr>
        <p:sp>
          <p:nvSpPr>
            <p:cNvPr id="8781" name="Google Shape;8781;p64"/>
            <p:cNvSpPr/>
            <p:nvPr/>
          </p:nvSpPr>
          <p:spPr>
            <a:xfrm>
              <a:off x="3763184" y="3817357"/>
              <a:ext cx="356865" cy="356498"/>
            </a:xfrm>
            <a:custGeom>
              <a:avLst/>
              <a:gdLst/>
              <a:ahLst/>
              <a:cxnLst/>
              <a:rect l="l" t="t" r="r" b="b"/>
              <a:pathLst>
                <a:path w="13613" h="13599" extrusionOk="0">
                  <a:moveTo>
                    <a:pt x="6814" y="0"/>
                  </a:moveTo>
                  <a:cubicBezTo>
                    <a:pt x="3046" y="0"/>
                    <a:pt x="0" y="3046"/>
                    <a:pt x="0" y="6799"/>
                  </a:cubicBezTo>
                  <a:cubicBezTo>
                    <a:pt x="0" y="10552"/>
                    <a:pt x="3046" y="13598"/>
                    <a:pt x="6814" y="13598"/>
                  </a:cubicBezTo>
                  <a:cubicBezTo>
                    <a:pt x="10567" y="13598"/>
                    <a:pt x="13613" y="10552"/>
                    <a:pt x="13613" y="6799"/>
                  </a:cubicBezTo>
                  <a:cubicBezTo>
                    <a:pt x="13613" y="3046"/>
                    <a:pt x="10567" y="0"/>
                    <a:pt x="6814" y="0"/>
                  </a:cubicBezTo>
                  <a:close/>
                </a:path>
              </a:pathLst>
            </a:custGeom>
            <a:solidFill>
              <a:srgbClr val="6BA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2" name="Google Shape;8782;p64"/>
            <p:cNvSpPr/>
            <p:nvPr/>
          </p:nvSpPr>
          <p:spPr>
            <a:xfrm>
              <a:off x="3918324"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4B87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3" name="Google Shape;8783;p64"/>
            <p:cNvSpPr/>
            <p:nvPr/>
          </p:nvSpPr>
          <p:spPr>
            <a:xfrm>
              <a:off x="3848330" y="3964188"/>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4" name="Google Shape;8784;p64"/>
            <p:cNvSpPr/>
            <p:nvPr/>
          </p:nvSpPr>
          <p:spPr>
            <a:xfrm>
              <a:off x="3832418" y="3894403"/>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5" name="Google Shape;8785;p64"/>
            <p:cNvSpPr/>
            <p:nvPr/>
          </p:nvSpPr>
          <p:spPr>
            <a:xfrm>
              <a:off x="3925901" y="3964161"/>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86" name="Google Shape;8786;p64"/>
          <p:cNvGrpSpPr/>
          <p:nvPr/>
        </p:nvGrpSpPr>
        <p:grpSpPr>
          <a:xfrm>
            <a:off x="8061210" y="1375857"/>
            <a:ext cx="362947" cy="356576"/>
            <a:chOff x="4211985" y="3817357"/>
            <a:chExt cx="362947" cy="356576"/>
          </a:xfrm>
        </p:grpSpPr>
        <p:sp>
          <p:nvSpPr>
            <p:cNvPr id="8787" name="Google Shape;8787;p64"/>
            <p:cNvSpPr/>
            <p:nvPr/>
          </p:nvSpPr>
          <p:spPr>
            <a:xfrm>
              <a:off x="4211985" y="3817357"/>
              <a:ext cx="356498" cy="356498"/>
            </a:xfrm>
            <a:custGeom>
              <a:avLst/>
              <a:gdLst/>
              <a:ahLst/>
              <a:cxnLst/>
              <a:rect l="l" t="t" r="r" b="b"/>
              <a:pathLst>
                <a:path w="13599" h="13599" extrusionOk="0">
                  <a:moveTo>
                    <a:pt x="6800" y="0"/>
                  </a:moveTo>
                  <a:cubicBezTo>
                    <a:pt x="3047" y="0"/>
                    <a:pt x="1" y="3046"/>
                    <a:pt x="1" y="6799"/>
                  </a:cubicBezTo>
                  <a:cubicBezTo>
                    <a:pt x="1" y="10552"/>
                    <a:pt x="3047" y="13598"/>
                    <a:pt x="6800" y="13598"/>
                  </a:cubicBezTo>
                  <a:cubicBezTo>
                    <a:pt x="10553" y="13598"/>
                    <a:pt x="13599" y="10552"/>
                    <a:pt x="13599" y="6799"/>
                  </a:cubicBezTo>
                  <a:cubicBezTo>
                    <a:pt x="13599" y="3046"/>
                    <a:pt x="10553" y="0"/>
                    <a:pt x="6800" y="0"/>
                  </a:cubicBezTo>
                  <a:close/>
                </a:path>
              </a:pathLst>
            </a:custGeom>
            <a:solidFill>
              <a:srgbClr val="6BA8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8" name="Google Shape;8788;p64"/>
            <p:cNvSpPr/>
            <p:nvPr/>
          </p:nvSpPr>
          <p:spPr>
            <a:xfrm>
              <a:off x="4366758" y="3817357"/>
              <a:ext cx="208173" cy="356576"/>
            </a:xfrm>
            <a:custGeom>
              <a:avLst/>
              <a:gdLst/>
              <a:ahLst/>
              <a:cxnLst/>
              <a:rect l="l" t="t" r="r" b="b"/>
              <a:pathLst>
                <a:path w="7941" h="13602" extrusionOk="0">
                  <a:moveTo>
                    <a:pt x="896" y="0"/>
                  </a:moveTo>
                  <a:cubicBezTo>
                    <a:pt x="593" y="0"/>
                    <a:pt x="304" y="15"/>
                    <a:pt x="1" y="58"/>
                  </a:cubicBezTo>
                  <a:cubicBezTo>
                    <a:pt x="3393" y="505"/>
                    <a:pt x="5919" y="3378"/>
                    <a:pt x="5919" y="6799"/>
                  </a:cubicBezTo>
                  <a:cubicBezTo>
                    <a:pt x="5919" y="10220"/>
                    <a:pt x="3393" y="13093"/>
                    <a:pt x="1" y="13541"/>
                  </a:cubicBezTo>
                  <a:cubicBezTo>
                    <a:pt x="306" y="13581"/>
                    <a:pt x="610" y="13601"/>
                    <a:pt x="909" y="13601"/>
                  </a:cubicBezTo>
                  <a:cubicBezTo>
                    <a:pt x="4431" y="13601"/>
                    <a:pt x="7441" y="10865"/>
                    <a:pt x="7681" y="7247"/>
                  </a:cubicBezTo>
                  <a:cubicBezTo>
                    <a:pt x="7940" y="3320"/>
                    <a:pt x="4822" y="0"/>
                    <a:pt x="896" y="0"/>
                  </a:cubicBezTo>
                  <a:close/>
                </a:path>
              </a:pathLst>
            </a:custGeom>
            <a:solidFill>
              <a:srgbClr val="4B87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89" name="Google Shape;8789;p64"/>
            <p:cNvSpPr/>
            <p:nvPr/>
          </p:nvSpPr>
          <p:spPr>
            <a:xfrm>
              <a:off x="4288061" y="3909555"/>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rgbClr val="F9FF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Rectangle 1">
            <a:extLst>
              <a:ext uri="{FF2B5EF4-FFF2-40B4-BE49-F238E27FC236}">
                <a16:creationId xmlns:a16="http://schemas.microsoft.com/office/drawing/2014/main" id="{6B8AA1BC-EAB8-46F4-864F-C3E559A985FD}"/>
              </a:ext>
            </a:extLst>
          </p:cNvPr>
          <p:cNvSpPr/>
          <p:nvPr/>
        </p:nvSpPr>
        <p:spPr>
          <a:xfrm>
            <a:off x="4572000" y="3597442"/>
            <a:ext cx="4042611" cy="1037906"/>
          </a:xfrm>
          <a:prstGeom prst="rect">
            <a:avLst/>
          </a:prstGeom>
          <a:solidFill>
            <a:srgbClr val="F9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9194;p65">
            <a:extLst>
              <a:ext uri="{FF2B5EF4-FFF2-40B4-BE49-F238E27FC236}">
                <a16:creationId xmlns:a16="http://schemas.microsoft.com/office/drawing/2014/main" id="{745EDC5A-85CF-4E7F-9937-F88770DC56BC}"/>
              </a:ext>
            </a:extLst>
          </p:cNvPr>
          <p:cNvGrpSpPr/>
          <p:nvPr/>
        </p:nvGrpSpPr>
        <p:grpSpPr>
          <a:xfrm>
            <a:off x="7554901" y="3597364"/>
            <a:ext cx="887725" cy="1127735"/>
            <a:chOff x="6323251" y="3348144"/>
            <a:chExt cx="226612" cy="287880"/>
          </a:xfrm>
        </p:grpSpPr>
        <p:sp>
          <p:nvSpPr>
            <p:cNvPr id="27" name="Google Shape;9195;p65">
              <a:extLst>
                <a:ext uri="{FF2B5EF4-FFF2-40B4-BE49-F238E27FC236}">
                  <a16:creationId xmlns:a16="http://schemas.microsoft.com/office/drawing/2014/main" id="{6FDA5421-300D-48EC-A804-CEF42CAE3133}"/>
                </a:ext>
              </a:extLst>
            </p:cNvPr>
            <p:cNvSpPr/>
            <p:nvPr/>
          </p:nvSpPr>
          <p:spPr>
            <a:xfrm>
              <a:off x="6378487" y="3524959"/>
              <a:ext cx="116120" cy="93136"/>
            </a:xfrm>
            <a:custGeom>
              <a:avLst/>
              <a:gdLst/>
              <a:ahLst/>
              <a:cxnLst/>
              <a:rect l="l" t="t" r="r" b="b"/>
              <a:pathLst>
                <a:path w="5550" h="4452" extrusionOk="0">
                  <a:moveTo>
                    <a:pt x="2775" y="0"/>
                  </a:moveTo>
                  <a:cubicBezTo>
                    <a:pt x="1758" y="0"/>
                    <a:pt x="813" y="286"/>
                    <a:pt x="1" y="785"/>
                  </a:cubicBezTo>
                  <a:lnTo>
                    <a:pt x="2775" y="4452"/>
                  </a:lnTo>
                  <a:cubicBezTo>
                    <a:pt x="2775" y="4452"/>
                    <a:pt x="5550" y="785"/>
                    <a:pt x="5550" y="785"/>
                  </a:cubicBezTo>
                  <a:cubicBezTo>
                    <a:pt x="4738" y="286"/>
                    <a:pt x="3792" y="0"/>
                    <a:pt x="2775" y="0"/>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6;p65">
              <a:extLst>
                <a:ext uri="{FF2B5EF4-FFF2-40B4-BE49-F238E27FC236}">
                  <a16:creationId xmlns:a16="http://schemas.microsoft.com/office/drawing/2014/main" id="{533A0C1F-E034-408F-862C-A4A47994C6FC}"/>
                </a:ext>
              </a:extLst>
            </p:cNvPr>
            <p:cNvSpPr/>
            <p:nvPr/>
          </p:nvSpPr>
          <p:spPr>
            <a:xfrm>
              <a:off x="6380914" y="3380695"/>
              <a:ext cx="111266" cy="119265"/>
            </a:xfrm>
            <a:custGeom>
              <a:avLst/>
              <a:gdLst/>
              <a:ahLst/>
              <a:cxnLst/>
              <a:rect l="l" t="t" r="r" b="b"/>
              <a:pathLst>
                <a:path w="5318" h="5701" extrusionOk="0">
                  <a:moveTo>
                    <a:pt x="2659" y="0"/>
                  </a:moveTo>
                  <a:lnTo>
                    <a:pt x="161" y="2159"/>
                  </a:lnTo>
                  <a:cubicBezTo>
                    <a:pt x="54" y="2436"/>
                    <a:pt x="1" y="2730"/>
                    <a:pt x="1" y="3042"/>
                  </a:cubicBezTo>
                  <a:cubicBezTo>
                    <a:pt x="1" y="4514"/>
                    <a:pt x="1187" y="5701"/>
                    <a:pt x="2659" y="5701"/>
                  </a:cubicBezTo>
                  <a:cubicBezTo>
                    <a:pt x="4122" y="5701"/>
                    <a:pt x="5318" y="4514"/>
                    <a:pt x="5318" y="3042"/>
                  </a:cubicBezTo>
                  <a:cubicBezTo>
                    <a:pt x="5318" y="2730"/>
                    <a:pt x="5255" y="2436"/>
                    <a:pt x="5157" y="2159"/>
                  </a:cubicBezTo>
                  <a:lnTo>
                    <a:pt x="2659"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97;p65">
              <a:extLst>
                <a:ext uri="{FF2B5EF4-FFF2-40B4-BE49-F238E27FC236}">
                  <a16:creationId xmlns:a16="http://schemas.microsoft.com/office/drawing/2014/main" id="{0DA44288-1CDB-408C-87E8-CC7F237E901D}"/>
                </a:ext>
              </a:extLst>
            </p:cNvPr>
            <p:cNvSpPr/>
            <p:nvPr/>
          </p:nvSpPr>
          <p:spPr>
            <a:xfrm>
              <a:off x="6384282" y="3357746"/>
              <a:ext cx="104717" cy="73178"/>
            </a:xfrm>
            <a:custGeom>
              <a:avLst/>
              <a:gdLst/>
              <a:ahLst/>
              <a:cxnLst/>
              <a:rect l="l" t="t" r="r" b="b"/>
              <a:pathLst>
                <a:path w="5005" h="3498" extrusionOk="0">
                  <a:moveTo>
                    <a:pt x="0" y="0"/>
                  </a:moveTo>
                  <a:lnTo>
                    <a:pt x="0" y="3256"/>
                  </a:lnTo>
                  <a:cubicBezTo>
                    <a:pt x="321" y="3087"/>
                    <a:pt x="687" y="2989"/>
                    <a:pt x="1080" y="2989"/>
                  </a:cubicBezTo>
                  <a:cubicBezTo>
                    <a:pt x="1624" y="2989"/>
                    <a:pt x="2115" y="3176"/>
                    <a:pt x="2498" y="3497"/>
                  </a:cubicBezTo>
                  <a:cubicBezTo>
                    <a:pt x="2891" y="3176"/>
                    <a:pt x="3381" y="2989"/>
                    <a:pt x="3926" y="2989"/>
                  </a:cubicBezTo>
                  <a:cubicBezTo>
                    <a:pt x="4318" y="2989"/>
                    <a:pt x="4684" y="3087"/>
                    <a:pt x="5005" y="3256"/>
                  </a:cubicBezTo>
                  <a:lnTo>
                    <a:pt x="5005"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98;p65">
              <a:extLst>
                <a:ext uri="{FF2B5EF4-FFF2-40B4-BE49-F238E27FC236}">
                  <a16:creationId xmlns:a16="http://schemas.microsoft.com/office/drawing/2014/main" id="{FE734BBC-A955-4762-9840-2D4A770D1661}"/>
                </a:ext>
              </a:extLst>
            </p:cNvPr>
            <p:cNvSpPr/>
            <p:nvPr/>
          </p:nvSpPr>
          <p:spPr>
            <a:xfrm>
              <a:off x="6420855" y="3535398"/>
              <a:ext cx="31384" cy="91671"/>
            </a:xfrm>
            <a:custGeom>
              <a:avLst/>
              <a:gdLst/>
              <a:ahLst/>
              <a:cxnLst/>
              <a:rect l="l" t="t" r="r" b="b"/>
              <a:pathLst>
                <a:path w="1500" h="4382" extrusionOk="0">
                  <a:moveTo>
                    <a:pt x="750" y="1"/>
                  </a:moveTo>
                  <a:lnTo>
                    <a:pt x="304" y="295"/>
                  </a:lnTo>
                  <a:lnTo>
                    <a:pt x="1" y="4381"/>
                  </a:lnTo>
                  <a:lnTo>
                    <a:pt x="1500" y="4381"/>
                  </a:lnTo>
                  <a:lnTo>
                    <a:pt x="1196" y="295"/>
                  </a:lnTo>
                  <a:lnTo>
                    <a:pt x="750" y="1"/>
                  </a:ln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99;p65">
              <a:extLst>
                <a:ext uri="{FF2B5EF4-FFF2-40B4-BE49-F238E27FC236}">
                  <a16:creationId xmlns:a16="http://schemas.microsoft.com/office/drawing/2014/main" id="{A93BF076-B471-4D3C-863B-59CA84CC8D72}"/>
                </a:ext>
              </a:extLst>
            </p:cNvPr>
            <p:cNvSpPr/>
            <p:nvPr/>
          </p:nvSpPr>
          <p:spPr>
            <a:xfrm>
              <a:off x="6427027" y="3524959"/>
              <a:ext cx="18684" cy="16631"/>
            </a:xfrm>
            <a:custGeom>
              <a:avLst/>
              <a:gdLst/>
              <a:ahLst/>
              <a:cxnLst/>
              <a:rect l="l" t="t" r="r" b="b"/>
              <a:pathLst>
                <a:path w="893" h="795" extrusionOk="0">
                  <a:moveTo>
                    <a:pt x="446" y="0"/>
                  </a:moveTo>
                  <a:cubicBezTo>
                    <a:pt x="295" y="0"/>
                    <a:pt x="152" y="9"/>
                    <a:pt x="0" y="27"/>
                  </a:cubicBezTo>
                  <a:lnTo>
                    <a:pt x="0" y="794"/>
                  </a:lnTo>
                  <a:lnTo>
                    <a:pt x="892" y="794"/>
                  </a:lnTo>
                  <a:lnTo>
                    <a:pt x="892" y="27"/>
                  </a:lnTo>
                  <a:cubicBezTo>
                    <a:pt x="741" y="9"/>
                    <a:pt x="598" y="0"/>
                    <a:pt x="446" y="0"/>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00;p65">
              <a:extLst>
                <a:ext uri="{FF2B5EF4-FFF2-40B4-BE49-F238E27FC236}">
                  <a16:creationId xmlns:a16="http://schemas.microsoft.com/office/drawing/2014/main" id="{0E59E064-6F41-4142-A9CE-C4C42B39D1A6}"/>
                </a:ext>
              </a:extLst>
            </p:cNvPr>
            <p:cNvSpPr/>
            <p:nvPr/>
          </p:nvSpPr>
          <p:spPr>
            <a:xfrm>
              <a:off x="6325490" y="3541382"/>
              <a:ext cx="222134" cy="94642"/>
            </a:xfrm>
            <a:custGeom>
              <a:avLst/>
              <a:gdLst/>
              <a:ahLst/>
              <a:cxnLst/>
              <a:rect l="l" t="t" r="r" b="b"/>
              <a:pathLst>
                <a:path w="10617" h="4524" extrusionOk="0">
                  <a:moveTo>
                    <a:pt x="2534" y="0"/>
                  </a:moveTo>
                  <a:cubicBezTo>
                    <a:pt x="1008" y="928"/>
                    <a:pt x="0" y="2614"/>
                    <a:pt x="0" y="4523"/>
                  </a:cubicBezTo>
                  <a:lnTo>
                    <a:pt x="10616" y="4523"/>
                  </a:lnTo>
                  <a:cubicBezTo>
                    <a:pt x="10616" y="2614"/>
                    <a:pt x="9599" y="928"/>
                    <a:pt x="8083" y="0"/>
                  </a:cubicBezTo>
                  <a:lnTo>
                    <a:pt x="5308" y="2766"/>
                  </a:lnTo>
                  <a:lnTo>
                    <a:pt x="2534" y="0"/>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01;p65">
              <a:extLst>
                <a:ext uri="{FF2B5EF4-FFF2-40B4-BE49-F238E27FC236}">
                  <a16:creationId xmlns:a16="http://schemas.microsoft.com/office/drawing/2014/main" id="{E2B08336-078A-4B72-ABE8-12CAC8333EA1}"/>
                </a:ext>
              </a:extLst>
            </p:cNvPr>
            <p:cNvSpPr/>
            <p:nvPr/>
          </p:nvSpPr>
          <p:spPr>
            <a:xfrm>
              <a:off x="6323251" y="3352704"/>
              <a:ext cx="226612" cy="9540"/>
            </a:xfrm>
            <a:custGeom>
              <a:avLst/>
              <a:gdLst/>
              <a:ahLst/>
              <a:cxnLst/>
              <a:rect l="l" t="t" r="r" b="b"/>
              <a:pathLst>
                <a:path w="10831" h="456" extrusionOk="0">
                  <a:moveTo>
                    <a:pt x="250" y="0"/>
                  </a:moveTo>
                  <a:cubicBezTo>
                    <a:pt x="116" y="0"/>
                    <a:pt x="0" y="134"/>
                    <a:pt x="36" y="286"/>
                  </a:cubicBezTo>
                  <a:cubicBezTo>
                    <a:pt x="63" y="384"/>
                    <a:pt x="152" y="455"/>
                    <a:pt x="259" y="455"/>
                  </a:cubicBezTo>
                  <a:lnTo>
                    <a:pt x="10572" y="455"/>
                  </a:lnTo>
                  <a:cubicBezTo>
                    <a:pt x="10714" y="455"/>
                    <a:pt x="10830" y="321"/>
                    <a:pt x="10795" y="170"/>
                  </a:cubicBezTo>
                  <a:cubicBezTo>
                    <a:pt x="10768" y="72"/>
                    <a:pt x="10670" y="0"/>
                    <a:pt x="10572"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02;p65">
              <a:extLst>
                <a:ext uri="{FF2B5EF4-FFF2-40B4-BE49-F238E27FC236}">
                  <a16:creationId xmlns:a16="http://schemas.microsoft.com/office/drawing/2014/main" id="{52AC4DF5-7B29-4E69-9A4F-CE093A7110C7}"/>
                </a:ext>
              </a:extLst>
            </p:cNvPr>
            <p:cNvSpPr/>
            <p:nvPr/>
          </p:nvSpPr>
          <p:spPr>
            <a:xfrm>
              <a:off x="6519232" y="3348144"/>
              <a:ext cx="25400" cy="118365"/>
            </a:xfrm>
            <a:custGeom>
              <a:avLst/>
              <a:gdLst/>
              <a:ahLst/>
              <a:cxnLst/>
              <a:rect l="l" t="t" r="r" b="b"/>
              <a:pathLst>
                <a:path w="1214" h="5658" extrusionOk="0">
                  <a:moveTo>
                    <a:pt x="614" y="0"/>
                  </a:moveTo>
                  <a:cubicBezTo>
                    <a:pt x="484" y="0"/>
                    <a:pt x="384" y="99"/>
                    <a:pt x="384" y="227"/>
                  </a:cubicBezTo>
                  <a:lnTo>
                    <a:pt x="384" y="4554"/>
                  </a:lnTo>
                  <a:lnTo>
                    <a:pt x="45" y="5348"/>
                  </a:lnTo>
                  <a:cubicBezTo>
                    <a:pt x="0" y="5464"/>
                    <a:pt x="54" y="5589"/>
                    <a:pt x="170" y="5642"/>
                  </a:cubicBezTo>
                  <a:cubicBezTo>
                    <a:pt x="197" y="5653"/>
                    <a:pt x="226" y="5658"/>
                    <a:pt x="254" y="5658"/>
                  </a:cubicBezTo>
                  <a:cubicBezTo>
                    <a:pt x="345" y="5658"/>
                    <a:pt x="432" y="5606"/>
                    <a:pt x="473" y="5517"/>
                  </a:cubicBezTo>
                  <a:lnTo>
                    <a:pt x="607" y="5187"/>
                  </a:lnTo>
                  <a:lnTo>
                    <a:pt x="750" y="5517"/>
                  </a:lnTo>
                  <a:cubicBezTo>
                    <a:pt x="785" y="5607"/>
                    <a:pt x="866" y="5651"/>
                    <a:pt x="955" y="5651"/>
                  </a:cubicBezTo>
                  <a:cubicBezTo>
                    <a:pt x="990" y="5651"/>
                    <a:pt x="1035" y="5642"/>
                    <a:pt x="1071" y="5624"/>
                  </a:cubicBezTo>
                  <a:cubicBezTo>
                    <a:pt x="1169" y="5571"/>
                    <a:pt x="1213" y="5446"/>
                    <a:pt x="1169" y="5339"/>
                  </a:cubicBezTo>
                  <a:lnTo>
                    <a:pt x="839" y="4554"/>
                  </a:lnTo>
                  <a:lnTo>
                    <a:pt x="839" y="236"/>
                  </a:lnTo>
                  <a:cubicBezTo>
                    <a:pt x="839" y="129"/>
                    <a:pt x="767" y="31"/>
                    <a:pt x="660" y="4"/>
                  </a:cubicBezTo>
                  <a:cubicBezTo>
                    <a:pt x="645" y="1"/>
                    <a:pt x="629" y="0"/>
                    <a:pt x="614" y="0"/>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9203;p65">
            <a:extLst>
              <a:ext uri="{FF2B5EF4-FFF2-40B4-BE49-F238E27FC236}">
                <a16:creationId xmlns:a16="http://schemas.microsoft.com/office/drawing/2014/main" id="{A85ADE2F-DF0B-47B6-BF25-86511B3139C5}"/>
              </a:ext>
            </a:extLst>
          </p:cNvPr>
          <p:cNvGrpSpPr/>
          <p:nvPr/>
        </p:nvGrpSpPr>
        <p:grpSpPr>
          <a:xfrm>
            <a:off x="6105538" y="3597442"/>
            <a:ext cx="887067" cy="1127735"/>
            <a:chOff x="5914467" y="3348144"/>
            <a:chExt cx="226444" cy="287880"/>
          </a:xfrm>
        </p:grpSpPr>
        <p:sp>
          <p:nvSpPr>
            <p:cNvPr id="36" name="Google Shape;9204;p65">
              <a:extLst>
                <a:ext uri="{FF2B5EF4-FFF2-40B4-BE49-F238E27FC236}">
                  <a16:creationId xmlns:a16="http://schemas.microsoft.com/office/drawing/2014/main" id="{CC19AB65-5AA3-4409-AA40-612A19800C09}"/>
                </a:ext>
              </a:extLst>
            </p:cNvPr>
            <p:cNvSpPr/>
            <p:nvPr/>
          </p:nvSpPr>
          <p:spPr>
            <a:xfrm>
              <a:off x="5953488" y="3391511"/>
              <a:ext cx="148592" cy="168176"/>
            </a:xfrm>
            <a:custGeom>
              <a:avLst/>
              <a:gdLst/>
              <a:ahLst/>
              <a:cxnLst/>
              <a:rect l="l" t="t" r="r" b="b"/>
              <a:pathLst>
                <a:path w="7102" h="8039" extrusionOk="0">
                  <a:moveTo>
                    <a:pt x="1053" y="1"/>
                  </a:moveTo>
                  <a:cubicBezTo>
                    <a:pt x="402" y="643"/>
                    <a:pt x="0" y="1535"/>
                    <a:pt x="0" y="2525"/>
                  </a:cubicBezTo>
                  <a:lnTo>
                    <a:pt x="0" y="8039"/>
                  </a:lnTo>
                  <a:lnTo>
                    <a:pt x="7102" y="8039"/>
                  </a:lnTo>
                  <a:lnTo>
                    <a:pt x="7102" y="2525"/>
                  </a:lnTo>
                  <a:cubicBezTo>
                    <a:pt x="7102" y="1535"/>
                    <a:pt x="6700" y="643"/>
                    <a:pt x="6049" y="1"/>
                  </a:cubicBez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05;p65">
              <a:extLst>
                <a:ext uri="{FF2B5EF4-FFF2-40B4-BE49-F238E27FC236}">
                  <a16:creationId xmlns:a16="http://schemas.microsoft.com/office/drawing/2014/main" id="{8F3D0223-F523-494D-8B4F-BA4775CB3D48}"/>
                </a:ext>
              </a:extLst>
            </p:cNvPr>
            <p:cNvSpPr/>
            <p:nvPr/>
          </p:nvSpPr>
          <p:spPr>
            <a:xfrm>
              <a:off x="5969724" y="3524959"/>
              <a:ext cx="115932" cy="93136"/>
            </a:xfrm>
            <a:custGeom>
              <a:avLst/>
              <a:gdLst/>
              <a:ahLst/>
              <a:cxnLst/>
              <a:rect l="l" t="t" r="r" b="b"/>
              <a:pathLst>
                <a:path w="5541" h="4452" extrusionOk="0">
                  <a:moveTo>
                    <a:pt x="2766" y="0"/>
                  </a:moveTo>
                  <a:cubicBezTo>
                    <a:pt x="1758" y="0"/>
                    <a:pt x="804" y="286"/>
                    <a:pt x="1" y="785"/>
                  </a:cubicBezTo>
                  <a:lnTo>
                    <a:pt x="2766" y="4452"/>
                  </a:lnTo>
                  <a:cubicBezTo>
                    <a:pt x="2766" y="4452"/>
                    <a:pt x="5541" y="785"/>
                    <a:pt x="5541" y="785"/>
                  </a:cubicBezTo>
                  <a:cubicBezTo>
                    <a:pt x="4738" y="286"/>
                    <a:pt x="3783" y="0"/>
                    <a:pt x="2766" y="0"/>
                  </a:cubicBezTo>
                  <a:close/>
                </a:path>
              </a:pathLst>
            </a:custGeom>
            <a:solidFill>
              <a:srgbClr val="C1E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06;p65">
              <a:extLst>
                <a:ext uri="{FF2B5EF4-FFF2-40B4-BE49-F238E27FC236}">
                  <a16:creationId xmlns:a16="http://schemas.microsoft.com/office/drawing/2014/main" id="{606469E7-5C91-464D-AC7F-463708ED9D4A}"/>
                </a:ext>
              </a:extLst>
            </p:cNvPr>
            <p:cNvSpPr/>
            <p:nvPr/>
          </p:nvSpPr>
          <p:spPr>
            <a:xfrm>
              <a:off x="6012092" y="3535398"/>
              <a:ext cx="31195" cy="91671"/>
            </a:xfrm>
            <a:custGeom>
              <a:avLst/>
              <a:gdLst/>
              <a:ahLst/>
              <a:cxnLst/>
              <a:rect l="l" t="t" r="r" b="b"/>
              <a:pathLst>
                <a:path w="1491" h="4382" extrusionOk="0">
                  <a:moveTo>
                    <a:pt x="741" y="1"/>
                  </a:moveTo>
                  <a:lnTo>
                    <a:pt x="295" y="295"/>
                  </a:lnTo>
                  <a:lnTo>
                    <a:pt x="1" y="4381"/>
                  </a:lnTo>
                  <a:lnTo>
                    <a:pt x="1491" y="4381"/>
                  </a:lnTo>
                  <a:lnTo>
                    <a:pt x="1196" y="295"/>
                  </a:lnTo>
                  <a:lnTo>
                    <a:pt x="741" y="1"/>
                  </a:lnTo>
                  <a:close/>
                </a:path>
              </a:pathLst>
            </a:custGeom>
            <a:solidFill>
              <a:srgbClr val="082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207;p65">
              <a:extLst>
                <a:ext uri="{FF2B5EF4-FFF2-40B4-BE49-F238E27FC236}">
                  <a16:creationId xmlns:a16="http://schemas.microsoft.com/office/drawing/2014/main" id="{21A0DC80-0C32-40B2-9581-E296CAC46D44}"/>
                </a:ext>
              </a:extLst>
            </p:cNvPr>
            <p:cNvSpPr/>
            <p:nvPr/>
          </p:nvSpPr>
          <p:spPr>
            <a:xfrm>
              <a:off x="6018264" y="3524959"/>
              <a:ext cx="18495" cy="16631"/>
            </a:xfrm>
            <a:custGeom>
              <a:avLst/>
              <a:gdLst/>
              <a:ahLst/>
              <a:cxnLst/>
              <a:rect l="l" t="t" r="r" b="b"/>
              <a:pathLst>
                <a:path w="884" h="795" extrusionOk="0">
                  <a:moveTo>
                    <a:pt x="446" y="0"/>
                  </a:moveTo>
                  <a:cubicBezTo>
                    <a:pt x="294" y="0"/>
                    <a:pt x="143" y="9"/>
                    <a:pt x="0" y="27"/>
                  </a:cubicBezTo>
                  <a:lnTo>
                    <a:pt x="0" y="794"/>
                  </a:lnTo>
                  <a:lnTo>
                    <a:pt x="883" y="794"/>
                  </a:lnTo>
                  <a:lnTo>
                    <a:pt x="883" y="27"/>
                  </a:lnTo>
                  <a:cubicBezTo>
                    <a:pt x="741" y="9"/>
                    <a:pt x="589" y="0"/>
                    <a:pt x="446" y="0"/>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208;p65">
              <a:extLst>
                <a:ext uri="{FF2B5EF4-FFF2-40B4-BE49-F238E27FC236}">
                  <a16:creationId xmlns:a16="http://schemas.microsoft.com/office/drawing/2014/main" id="{56B145AC-FECF-49D2-9B67-5B6CC672D074}"/>
                </a:ext>
              </a:extLst>
            </p:cNvPr>
            <p:cNvSpPr/>
            <p:nvPr/>
          </p:nvSpPr>
          <p:spPr>
            <a:xfrm>
              <a:off x="5972151" y="3380695"/>
              <a:ext cx="111078" cy="119265"/>
            </a:xfrm>
            <a:custGeom>
              <a:avLst/>
              <a:gdLst/>
              <a:ahLst/>
              <a:cxnLst/>
              <a:rect l="l" t="t" r="r" b="b"/>
              <a:pathLst>
                <a:path w="5309" h="5701" extrusionOk="0">
                  <a:moveTo>
                    <a:pt x="2650" y="0"/>
                  </a:moveTo>
                  <a:lnTo>
                    <a:pt x="152" y="2159"/>
                  </a:lnTo>
                  <a:cubicBezTo>
                    <a:pt x="54" y="2436"/>
                    <a:pt x="1" y="2730"/>
                    <a:pt x="1" y="3042"/>
                  </a:cubicBezTo>
                  <a:cubicBezTo>
                    <a:pt x="1" y="4514"/>
                    <a:pt x="1187" y="5701"/>
                    <a:pt x="2650" y="5701"/>
                  </a:cubicBezTo>
                  <a:cubicBezTo>
                    <a:pt x="4122" y="5701"/>
                    <a:pt x="5309" y="4514"/>
                    <a:pt x="5309" y="3042"/>
                  </a:cubicBezTo>
                  <a:cubicBezTo>
                    <a:pt x="5309" y="2730"/>
                    <a:pt x="5255" y="2436"/>
                    <a:pt x="5148" y="2159"/>
                  </a:cubicBezTo>
                  <a:lnTo>
                    <a:pt x="2650" y="0"/>
                  </a:lnTo>
                  <a:close/>
                </a:path>
              </a:pathLst>
            </a:custGeom>
            <a:solidFill>
              <a:srgbClr val="F2EB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9209;p65">
              <a:extLst>
                <a:ext uri="{FF2B5EF4-FFF2-40B4-BE49-F238E27FC236}">
                  <a16:creationId xmlns:a16="http://schemas.microsoft.com/office/drawing/2014/main" id="{AA5F2C86-F640-460D-B0A9-6E54B7303452}"/>
                </a:ext>
              </a:extLst>
            </p:cNvPr>
            <p:cNvSpPr/>
            <p:nvPr/>
          </p:nvSpPr>
          <p:spPr>
            <a:xfrm>
              <a:off x="5975519" y="3357746"/>
              <a:ext cx="104529" cy="73178"/>
            </a:xfrm>
            <a:custGeom>
              <a:avLst/>
              <a:gdLst/>
              <a:ahLst/>
              <a:cxnLst/>
              <a:rect l="l" t="t" r="r" b="b"/>
              <a:pathLst>
                <a:path w="4996" h="3498" extrusionOk="0">
                  <a:moveTo>
                    <a:pt x="0" y="0"/>
                  </a:moveTo>
                  <a:lnTo>
                    <a:pt x="0" y="3256"/>
                  </a:lnTo>
                  <a:cubicBezTo>
                    <a:pt x="321" y="3087"/>
                    <a:pt x="687" y="2989"/>
                    <a:pt x="1080" y="2989"/>
                  </a:cubicBezTo>
                  <a:cubicBezTo>
                    <a:pt x="1615" y="2989"/>
                    <a:pt x="2114" y="3176"/>
                    <a:pt x="2498" y="3497"/>
                  </a:cubicBezTo>
                  <a:cubicBezTo>
                    <a:pt x="2882" y="3176"/>
                    <a:pt x="3381" y="2989"/>
                    <a:pt x="3917" y="2989"/>
                  </a:cubicBezTo>
                  <a:cubicBezTo>
                    <a:pt x="4309" y="2989"/>
                    <a:pt x="4675" y="3087"/>
                    <a:pt x="4996" y="3256"/>
                  </a:cubicBezTo>
                  <a:lnTo>
                    <a:pt x="4996" y="0"/>
                  </a:lnTo>
                  <a:close/>
                </a:path>
              </a:pathLst>
            </a:custGeom>
            <a:solidFill>
              <a:srgbClr val="6DA8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210;p65">
              <a:extLst>
                <a:ext uri="{FF2B5EF4-FFF2-40B4-BE49-F238E27FC236}">
                  <a16:creationId xmlns:a16="http://schemas.microsoft.com/office/drawing/2014/main" id="{AD750CC3-352D-42DA-9EF6-C7F088A83C95}"/>
                </a:ext>
              </a:extLst>
            </p:cNvPr>
            <p:cNvSpPr/>
            <p:nvPr/>
          </p:nvSpPr>
          <p:spPr>
            <a:xfrm>
              <a:off x="5916539" y="3541382"/>
              <a:ext cx="222322" cy="94642"/>
            </a:xfrm>
            <a:custGeom>
              <a:avLst/>
              <a:gdLst/>
              <a:ahLst/>
              <a:cxnLst/>
              <a:rect l="l" t="t" r="r" b="b"/>
              <a:pathLst>
                <a:path w="10626" h="4524" extrusionOk="0">
                  <a:moveTo>
                    <a:pt x="2543" y="0"/>
                  </a:moveTo>
                  <a:cubicBezTo>
                    <a:pt x="1017" y="928"/>
                    <a:pt x="0" y="2614"/>
                    <a:pt x="0" y="4523"/>
                  </a:cubicBezTo>
                  <a:lnTo>
                    <a:pt x="10625" y="4523"/>
                  </a:lnTo>
                  <a:cubicBezTo>
                    <a:pt x="10625" y="2614"/>
                    <a:pt x="9608" y="928"/>
                    <a:pt x="8083" y="0"/>
                  </a:cubicBezTo>
                  <a:lnTo>
                    <a:pt x="5308" y="2766"/>
                  </a:lnTo>
                  <a:lnTo>
                    <a:pt x="2543" y="0"/>
                  </a:ln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211;p65">
              <a:extLst>
                <a:ext uri="{FF2B5EF4-FFF2-40B4-BE49-F238E27FC236}">
                  <a16:creationId xmlns:a16="http://schemas.microsoft.com/office/drawing/2014/main" id="{E4606FFD-7B08-4407-8516-BDBB1B06272B}"/>
                </a:ext>
              </a:extLst>
            </p:cNvPr>
            <p:cNvSpPr/>
            <p:nvPr/>
          </p:nvSpPr>
          <p:spPr>
            <a:xfrm>
              <a:off x="5914467" y="3352704"/>
              <a:ext cx="226444" cy="9540"/>
            </a:xfrm>
            <a:custGeom>
              <a:avLst/>
              <a:gdLst/>
              <a:ahLst/>
              <a:cxnLst/>
              <a:rect l="l" t="t" r="r" b="b"/>
              <a:pathLst>
                <a:path w="10823" h="456" extrusionOk="0">
                  <a:moveTo>
                    <a:pt x="251" y="0"/>
                  </a:moveTo>
                  <a:cubicBezTo>
                    <a:pt x="108" y="0"/>
                    <a:pt x="1" y="134"/>
                    <a:pt x="37" y="286"/>
                  </a:cubicBezTo>
                  <a:cubicBezTo>
                    <a:pt x="55" y="384"/>
                    <a:pt x="153" y="455"/>
                    <a:pt x="260" y="455"/>
                  </a:cubicBezTo>
                  <a:lnTo>
                    <a:pt x="10572" y="455"/>
                  </a:lnTo>
                  <a:cubicBezTo>
                    <a:pt x="10715" y="455"/>
                    <a:pt x="10822" y="321"/>
                    <a:pt x="10787" y="170"/>
                  </a:cubicBezTo>
                  <a:cubicBezTo>
                    <a:pt x="10769" y="72"/>
                    <a:pt x="10671" y="0"/>
                    <a:pt x="10564" y="0"/>
                  </a:cubicBezTo>
                  <a:close/>
                </a:path>
              </a:pathLst>
            </a:custGeom>
            <a:solidFill>
              <a:srgbClr val="185F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212;p65">
              <a:extLst>
                <a:ext uri="{FF2B5EF4-FFF2-40B4-BE49-F238E27FC236}">
                  <a16:creationId xmlns:a16="http://schemas.microsoft.com/office/drawing/2014/main" id="{E01B1A16-D70D-49A5-BE06-72AF3F86DEFD}"/>
                </a:ext>
              </a:extLst>
            </p:cNvPr>
            <p:cNvSpPr/>
            <p:nvPr/>
          </p:nvSpPr>
          <p:spPr>
            <a:xfrm>
              <a:off x="6110281" y="3348144"/>
              <a:ext cx="25400" cy="118365"/>
            </a:xfrm>
            <a:custGeom>
              <a:avLst/>
              <a:gdLst/>
              <a:ahLst/>
              <a:cxnLst/>
              <a:rect l="l" t="t" r="r" b="b"/>
              <a:pathLst>
                <a:path w="1214" h="5658" extrusionOk="0">
                  <a:moveTo>
                    <a:pt x="623" y="0"/>
                  </a:moveTo>
                  <a:cubicBezTo>
                    <a:pt x="491" y="0"/>
                    <a:pt x="384" y="99"/>
                    <a:pt x="384" y="227"/>
                  </a:cubicBezTo>
                  <a:lnTo>
                    <a:pt x="384" y="4554"/>
                  </a:lnTo>
                  <a:lnTo>
                    <a:pt x="54" y="5348"/>
                  </a:lnTo>
                  <a:cubicBezTo>
                    <a:pt x="0" y="5464"/>
                    <a:pt x="63" y="5589"/>
                    <a:pt x="179" y="5642"/>
                  </a:cubicBezTo>
                  <a:cubicBezTo>
                    <a:pt x="206" y="5653"/>
                    <a:pt x="235" y="5658"/>
                    <a:pt x="263" y="5658"/>
                  </a:cubicBezTo>
                  <a:cubicBezTo>
                    <a:pt x="353" y="5658"/>
                    <a:pt x="439" y="5606"/>
                    <a:pt x="473" y="5517"/>
                  </a:cubicBezTo>
                  <a:lnTo>
                    <a:pt x="616" y="5187"/>
                  </a:lnTo>
                  <a:lnTo>
                    <a:pt x="750" y="5517"/>
                  </a:lnTo>
                  <a:cubicBezTo>
                    <a:pt x="785" y="5607"/>
                    <a:pt x="874" y="5651"/>
                    <a:pt x="964" y="5651"/>
                  </a:cubicBezTo>
                  <a:cubicBezTo>
                    <a:pt x="999" y="5651"/>
                    <a:pt x="1035" y="5642"/>
                    <a:pt x="1071" y="5624"/>
                  </a:cubicBezTo>
                  <a:cubicBezTo>
                    <a:pt x="1178" y="5571"/>
                    <a:pt x="1213" y="5446"/>
                    <a:pt x="1169" y="5339"/>
                  </a:cubicBezTo>
                  <a:lnTo>
                    <a:pt x="839" y="4554"/>
                  </a:lnTo>
                  <a:lnTo>
                    <a:pt x="839" y="236"/>
                  </a:lnTo>
                  <a:cubicBezTo>
                    <a:pt x="839" y="129"/>
                    <a:pt x="767" y="31"/>
                    <a:pt x="669" y="4"/>
                  </a:cubicBezTo>
                  <a:cubicBezTo>
                    <a:pt x="653" y="1"/>
                    <a:pt x="638" y="0"/>
                    <a:pt x="623" y="0"/>
                  </a:cubicBezTo>
                  <a:close/>
                </a:path>
              </a:pathLst>
            </a:custGeom>
            <a:solidFill>
              <a:srgbClr val="274B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descr="Inilah Berbagai Varian Logo Telkom University - Page 9 of 10 ...">
            <a:extLst>
              <a:ext uri="{FF2B5EF4-FFF2-40B4-BE49-F238E27FC236}">
                <a16:creationId xmlns:a16="http://schemas.microsoft.com/office/drawing/2014/main" id="{968244EB-4D05-4C27-9705-AB856C0D39F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351" t="37092" r="40286" b="48423"/>
          <a:stretch/>
        </p:blipFill>
        <p:spPr bwMode="auto">
          <a:xfrm>
            <a:off x="249073" y="4340022"/>
            <a:ext cx="2860632" cy="6356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36"/>
        <p:cNvGrpSpPr/>
        <p:nvPr/>
      </p:nvGrpSpPr>
      <p:grpSpPr>
        <a:xfrm>
          <a:off x="0" y="0"/>
          <a:ext cx="0" cy="0"/>
          <a:chOff x="0" y="0"/>
          <a:chExt cx="0" cy="0"/>
        </a:xfrm>
      </p:grpSpPr>
      <p:sp>
        <p:nvSpPr>
          <p:cNvPr id="7737" name="Google Shape;7737;p37"/>
          <p:cNvSpPr txBox="1">
            <a:spLocks noGrp="1"/>
          </p:cNvSpPr>
          <p:nvPr>
            <p:ph type="title"/>
          </p:nvPr>
        </p:nvSpPr>
        <p:spPr>
          <a:xfrm>
            <a:off x="3859901" y="408137"/>
            <a:ext cx="4752471" cy="426434"/>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US" sz="2000" dirty="0" err="1"/>
              <a:t>Syarat</a:t>
            </a:r>
            <a:r>
              <a:rPr lang="en-US" sz="2000" dirty="0"/>
              <a:t> Utama </a:t>
            </a:r>
            <a:r>
              <a:rPr lang="en-US" sz="2000" dirty="0" err="1"/>
              <a:t>Mendaftar</a:t>
            </a:r>
            <a:r>
              <a:rPr lang="en-US" sz="2000" dirty="0"/>
              <a:t>  </a:t>
            </a:r>
            <a:r>
              <a:rPr lang="en-US" sz="2000" dirty="0" err="1"/>
              <a:t>Sidang</a:t>
            </a:r>
            <a:endParaRPr sz="2000" dirty="0"/>
          </a:p>
        </p:txBody>
      </p:sp>
      <p:sp>
        <p:nvSpPr>
          <p:cNvPr id="8" name="Google Shape;7744;p38">
            <a:extLst>
              <a:ext uri="{FF2B5EF4-FFF2-40B4-BE49-F238E27FC236}">
                <a16:creationId xmlns:a16="http://schemas.microsoft.com/office/drawing/2014/main" id="{46D47E97-2185-4C82-81C6-F136625E77DB}"/>
              </a:ext>
            </a:extLst>
          </p:cNvPr>
          <p:cNvSpPr txBox="1">
            <a:spLocks/>
          </p:cNvSpPr>
          <p:nvPr/>
        </p:nvSpPr>
        <p:spPr>
          <a:xfrm>
            <a:off x="4169372" y="1199953"/>
            <a:ext cx="4610486" cy="353541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rgbClr val="351C75"/>
              </a:buClr>
              <a:buSzPts val="2800"/>
              <a:buFont typeface="Merriweather Sans"/>
              <a:buNone/>
              <a:defRPr sz="1600" b="0" i="0" u="none" strike="noStrike" cap="none">
                <a:solidFill>
                  <a:srgbClr val="351C75"/>
                </a:solidFill>
                <a:latin typeface="Merriweather Sans"/>
                <a:ea typeface="Merriweather Sans"/>
                <a:cs typeface="Merriweather Sans"/>
                <a:sym typeface="Merriweather Sans"/>
              </a:defRPr>
            </a:lvl1pPr>
            <a:lvl2pPr marL="914400" marR="0" lvl="1"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2pPr>
            <a:lvl3pPr marL="1371600" marR="0" lvl="2"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3pPr>
            <a:lvl4pPr marL="1828800" marR="0" lvl="3"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4pPr>
            <a:lvl5pPr marL="2286000" marR="0" lvl="4"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5pPr>
            <a:lvl6pPr marL="2743200" marR="0" lvl="5"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6pPr>
            <a:lvl7pPr marL="3200400" marR="0" lvl="6"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7pPr>
            <a:lvl8pPr marL="3657600" marR="0" lvl="7"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8pPr>
            <a:lvl9pPr marL="4114800" marR="0" lvl="8" indent="-330200" algn="ctr" rtl="0">
              <a:lnSpc>
                <a:spcPct val="100000"/>
              </a:lnSpc>
              <a:spcBef>
                <a:spcPts val="0"/>
              </a:spcBef>
              <a:spcAft>
                <a:spcPts val="0"/>
              </a:spcAft>
              <a:buClr>
                <a:srgbClr val="351C75"/>
              </a:buClr>
              <a:buSzPts val="2800"/>
              <a:buFont typeface="Merriweather Sans"/>
              <a:buNone/>
              <a:defRPr sz="2800" b="0" i="0" u="none" strike="noStrike" cap="none">
                <a:solidFill>
                  <a:srgbClr val="351C75"/>
                </a:solidFill>
                <a:latin typeface="Merriweather Sans"/>
                <a:ea typeface="Merriweather Sans"/>
                <a:cs typeface="Merriweather Sans"/>
                <a:sym typeface="Merriweather Sans"/>
              </a:defRPr>
            </a:lvl9pPr>
          </a:lstStyle>
          <a:p>
            <a:pPr marL="412750" indent="-285750" algn="just">
              <a:lnSpc>
                <a:spcPct val="150000"/>
              </a:lnSpc>
              <a:buFont typeface="Arial" panose="020B0604020202020204" pitchFamily="34" charset="0"/>
              <a:buChar char="•"/>
            </a:pP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Telah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melakukan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input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Tetha</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selambat-lambatnya</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bulan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sebelum</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pendaftaran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sidang</a:t>
            </a:r>
            <a:endPar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12750" indent="-285750" algn="just">
              <a:lnSpc>
                <a:spcPct val="150000"/>
              </a:lnSpc>
              <a:buFont typeface="Arial" panose="020B0604020202020204" pitchFamily="34" charset="0"/>
              <a:buChar char="•"/>
            </a:pP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Telah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menyelesaikan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BAB 1 – 5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Laporan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Proyek</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Akhir yang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dibuktikan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dengan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laporan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PA yang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sudah</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ditandatangani</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oleh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dosen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pembimbing</a:t>
            </a:r>
            <a:endPar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12750" indent="-285750" algn="just">
              <a:lnSpc>
                <a:spcPct val="150000"/>
              </a:lnSpc>
              <a:buFont typeface="Arial" panose="020B0604020202020204" pitchFamily="34" charset="0"/>
              <a:buChar char="•"/>
            </a:pP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Telah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melakukan</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input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bimbingan</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di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Igracias</a:t>
            </a:r>
            <a:endPar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412750" indent="-285750" algn="just">
              <a:lnSpc>
                <a:spcPct val="150000"/>
              </a:lnSpc>
              <a:buFont typeface="Arial" panose="020B0604020202020204" pitchFamily="34" charset="0"/>
              <a:buChar char="•"/>
            </a:pP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Sertifikat</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Toefl</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EPrT</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dengan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score min 450,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atau</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surat</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pemakluman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beserta</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sertifikat</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score &lt;450</a:t>
            </a:r>
          </a:p>
          <a:p>
            <a:pPr marL="412750" indent="-285750" algn="just">
              <a:lnSpc>
                <a:spcPct val="150000"/>
              </a:lnSpc>
              <a:buFont typeface="Arial" panose="020B0604020202020204" pitchFamily="34" charset="0"/>
              <a:buChar char="•"/>
            </a:pP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Transkrip</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TAK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verifikasi</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bagian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ID" sz="1400"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kemahasiswaan</a:t>
            </a:r>
            <a:r>
              <a:rPr lang="en-ID"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412750" indent="-285750" algn="just">
              <a:lnSpc>
                <a:spcPct val="150000"/>
              </a:lnSpc>
              <a:buFont typeface="Arial" panose="020B0604020202020204" pitchFamily="34" charset="0"/>
              <a:buChar char="•"/>
            </a:pP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Melengkapi</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administrasi</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pendaftaran</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sidang</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yang </a:t>
            </a:r>
            <a:r>
              <a:rPr lang="en-ID" sz="1400" dirty="0" err="1">
                <a:solidFill>
                  <a:srgbClr val="000000"/>
                </a:solidFill>
                <a:latin typeface="Calibri" panose="020F0502020204030204" pitchFamily="34" charset="0"/>
                <a:ea typeface="Calibri" panose="020F0502020204030204" pitchFamily="34" charset="0"/>
                <a:cs typeface="Calibri" panose="020F0502020204030204" pitchFamily="34" charset="0"/>
              </a:rPr>
              <a:t>ada</a:t>
            </a:r>
            <a:r>
              <a:rPr lang="en-ID" sz="1400" dirty="0">
                <a:solidFill>
                  <a:srgbClr val="000000"/>
                </a:solidFill>
                <a:latin typeface="Calibri" panose="020F0502020204030204" pitchFamily="34" charset="0"/>
                <a:ea typeface="Calibri" panose="020F0502020204030204" pitchFamily="34" charset="0"/>
                <a:cs typeface="Calibri" panose="020F0502020204030204" pitchFamily="34" charset="0"/>
              </a:rPr>
              <a:t> di </a:t>
            </a:r>
            <a:r>
              <a:rPr lang="id-ID" sz="1400" dirty="0">
                <a:solidFill>
                  <a:srgbClr val="000000"/>
                </a:solidFill>
                <a:latin typeface="Calibri" panose="020F0502020204030204" pitchFamily="34" charset="0"/>
                <a:ea typeface="Calibri" panose="020F0502020204030204" pitchFamily="34" charset="0"/>
                <a:cs typeface="Calibri" panose="020F0502020204030204" pitchFamily="34" charset="0"/>
              </a:rPr>
              <a:t>https://lak-fit.telkomuniversity.ac.id/pendaftaran-sidang/</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A7F418C-9047-D1FA-CAD7-4179B0888465}"/>
              </a:ext>
            </a:extLst>
          </p:cNvPr>
          <p:cNvSpPr txBox="1"/>
          <p:nvPr/>
        </p:nvSpPr>
        <p:spPr>
          <a:xfrm>
            <a:off x="216461" y="4609795"/>
            <a:ext cx="3554427" cy="461665"/>
          </a:xfrm>
          <a:prstGeom prst="rect">
            <a:avLst/>
          </a:prstGeom>
          <a:noFill/>
        </p:spPr>
        <p:txBody>
          <a:bodyPr wrap="square">
            <a:spAutoFit/>
          </a:bodyPr>
          <a:lstStyle/>
          <a:p>
            <a:r>
              <a:rPr lang="fi-FI" sz="1200" i="1" dirty="0">
                <a:latin typeface="Calibri" panose="020F0502020204030204" pitchFamily="34" charset="0"/>
                <a:ea typeface="Calibri" panose="020F0502020204030204" pitchFamily="34" charset="0"/>
                <a:cs typeface="Calibri" panose="020F0502020204030204" pitchFamily="34" charset="0"/>
              </a:rPr>
              <a:t>Sistematika penulisan PA dapat diakses melalui link https://dmm.telkomuniversity.ac.id/final-project/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412502" y="244210"/>
            <a:ext cx="3467482" cy="340533"/>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d-ID" sz="2000" dirty="0"/>
              <a:t>Prosedur Input Theta (1)</a:t>
            </a:r>
            <a:endParaRPr sz="2000" dirty="0"/>
          </a:p>
        </p:txBody>
      </p:sp>
      <p:sp>
        <p:nvSpPr>
          <p:cNvPr id="7744" name="Google Shape;7744;p38"/>
          <p:cNvSpPr txBox="1">
            <a:spLocks noGrp="1"/>
          </p:cNvSpPr>
          <p:nvPr>
            <p:ph type="body" idx="1"/>
          </p:nvPr>
        </p:nvSpPr>
        <p:spPr>
          <a:xfrm>
            <a:off x="412502" y="606522"/>
            <a:ext cx="4538111" cy="955740"/>
          </a:xfrm>
          <a:prstGeom prst="rect">
            <a:avLst/>
          </a:prstGeom>
        </p:spPr>
        <p:txBody>
          <a:bodyPr spcFirstLastPara="1" wrap="square" lIns="0" tIns="0" rIns="0" bIns="0" anchor="t" anchorCtr="0">
            <a:noAutofit/>
          </a:bodyPr>
          <a:lstStyle/>
          <a:p>
            <a:pPr marL="285750" indent="-285750" algn="just">
              <a:spcBef>
                <a:spcPts val="600"/>
              </a:spcBef>
            </a:pPr>
            <a:r>
              <a:rPr lang="id-ID" sz="1300" dirty="0">
                <a:latin typeface="Calibri" panose="020F0502020204030204" pitchFamily="34" charset="0"/>
                <a:ea typeface="Calibri" panose="020F0502020204030204" pitchFamily="34" charset="0"/>
                <a:cs typeface="Calibri" panose="020F0502020204030204" pitchFamily="34" charset="0"/>
              </a:rPr>
              <a:t>Theta hanya bisa diinputkan jika Mahasiswa sudah menyelesaikan laporan proyek akhir hingga BAB 3.</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Bef>
                <a:spcPts val="600"/>
              </a:spcBef>
            </a:pPr>
            <a:r>
              <a:rPr lang="en-US" sz="1300" dirty="0">
                <a:latin typeface="Calibri" panose="020F0502020204030204" pitchFamily="34" charset="0"/>
                <a:ea typeface="Calibri" panose="020F0502020204030204" pitchFamily="34" charset="0"/>
                <a:cs typeface="Calibri" panose="020F0502020204030204" pitchFamily="34" charset="0"/>
              </a:rPr>
              <a:t>Input Theta </a:t>
            </a:r>
            <a:r>
              <a:rPr lang="en-US" sz="1300" dirty="0" err="1">
                <a:latin typeface="Calibri" panose="020F0502020204030204" pitchFamily="34" charset="0"/>
                <a:ea typeface="Calibri" panose="020F0502020204030204" pitchFamily="34" charset="0"/>
                <a:cs typeface="Calibri" panose="020F0502020204030204" pitchFamily="34" charset="0"/>
              </a:rPr>
              <a:t>dilakukan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jika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mahasiswa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sudah</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mendapat</a:t>
            </a:r>
            <a:r>
              <a:rPr lang="en-US" sz="1300" dirty="0">
                <a:latin typeface="Calibri" panose="020F0502020204030204" pitchFamily="34" charset="0"/>
                <a:ea typeface="Calibri" panose="020F0502020204030204" pitchFamily="34" charset="0"/>
                <a:cs typeface="Calibri" panose="020F0502020204030204" pitchFamily="34" charset="0"/>
              </a:rPr>
              <a:t> ACC </a:t>
            </a:r>
            <a:r>
              <a:rPr lang="en-US" sz="1300" dirty="0" err="1">
                <a:latin typeface="Calibri" panose="020F0502020204030204" pitchFamily="34" charset="0"/>
                <a:ea typeface="Calibri" panose="020F0502020204030204" pitchFamily="34" charset="0"/>
                <a:cs typeface="Calibri" panose="020F0502020204030204" pitchFamily="34" charset="0"/>
              </a:rPr>
              <a:t>dari</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dosen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pembimbing</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Bef>
                <a:spcPts val="600"/>
              </a:spcBef>
            </a:pPr>
            <a:r>
              <a:rPr lang="en-US" sz="1300" dirty="0">
                <a:latin typeface="Calibri" panose="020F0502020204030204" pitchFamily="34" charset="0"/>
                <a:ea typeface="Calibri" panose="020F0502020204030204" pitchFamily="34" charset="0"/>
                <a:cs typeface="Calibri" panose="020F0502020204030204" pitchFamily="34" charset="0"/>
              </a:rPr>
              <a:t>Cut off input Theta </a:t>
            </a:r>
            <a:r>
              <a:rPr lang="en-US" sz="1300" dirty="0" err="1">
                <a:latin typeface="Calibri" panose="020F0502020204030204" pitchFamily="34" charset="0"/>
                <a:ea typeface="Calibri" panose="020F0502020204030204" pitchFamily="34" charset="0"/>
                <a:cs typeface="Calibri" panose="020F0502020204030204" pitchFamily="34" charset="0"/>
              </a:rPr>
              <a:t>adalah</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tanggal</a:t>
            </a:r>
            <a:r>
              <a:rPr lang="en-US" sz="1300" dirty="0">
                <a:latin typeface="Calibri" panose="020F0502020204030204" pitchFamily="34" charset="0"/>
                <a:ea typeface="Calibri" panose="020F0502020204030204" pitchFamily="34" charset="0"/>
                <a:cs typeface="Calibri" panose="020F0502020204030204" pitchFamily="34" charset="0"/>
              </a:rPr>
              <a:t> 10 </a:t>
            </a:r>
            <a:r>
              <a:rPr lang="en-US" sz="1300" dirty="0" err="1">
                <a:latin typeface="Calibri" panose="020F0502020204030204" pitchFamily="34" charset="0"/>
                <a:ea typeface="Calibri" panose="020F0502020204030204" pitchFamily="34" charset="0"/>
                <a:cs typeface="Calibri" panose="020F0502020204030204" pitchFamily="34" charset="0"/>
              </a:rPr>
              <a:t>setiap</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bulannya</a:t>
            </a:r>
            <a:endParaRPr lang="id-ID" sz="13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Bef>
                <a:spcPts val="600"/>
              </a:spcBef>
            </a:pPr>
            <a:endParaRPr lang="id-ID" sz="1300" dirty="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A3CA2C3-6C70-45A9-9794-E15108145A99}"/>
              </a:ext>
            </a:extLst>
          </p:cNvPr>
          <p:cNvGrpSpPr/>
          <p:nvPr/>
        </p:nvGrpSpPr>
        <p:grpSpPr>
          <a:xfrm>
            <a:off x="683396" y="2783332"/>
            <a:ext cx="4446955" cy="2115958"/>
            <a:chOff x="550665" y="1089622"/>
            <a:chExt cx="7603965" cy="3665501"/>
          </a:xfrm>
        </p:grpSpPr>
        <p:pic>
          <p:nvPicPr>
            <p:cNvPr id="3" name="Picture 2">
              <a:extLst>
                <a:ext uri="{FF2B5EF4-FFF2-40B4-BE49-F238E27FC236}">
                  <a16:creationId xmlns:a16="http://schemas.microsoft.com/office/drawing/2014/main" id="{9391ABE1-B4E3-4BD9-B2EF-5CE764C18EF1}"/>
                </a:ext>
              </a:extLst>
            </p:cNvPr>
            <p:cNvPicPr>
              <a:picLocks noChangeAspect="1"/>
            </p:cNvPicPr>
            <p:nvPr/>
          </p:nvPicPr>
          <p:blipFill>
            <a:blip r:embed="rId3"/>
            <a:stretch>
              <a:fillRect/>
            </a:stretch>
          </p:blipFill>
          <p:spPr>
            <a:xfrm>
              <a:off x="550665" y="1089622"/>
              <a:ext cx="7603965" cy="3665501"/>
            </a:xfrm>
            <a:prstGeom prst="rect">
              <a:avLst/>
            </a:prstGeom>
          </p:spPr>
        </p:pic>
        <p:sp>
          <p:nvSpPr>
            <p:cNvPr id="5" name="Rectangle 4">
              <a:extLst>
                <a:ext uri="{FF2B5EF4-FFF2-40B4-BE49-F238E27FC236}">
                  <a16:creationId xmlns:a16="http://schemas.microsoft.com/office/drawing/2014/main" id="{C0595620-480F-4BF6-91A0-C25E9E28EF3C}"/>
                </a:ext>
              </a:extLst>
            </p:cNvPr>
            <p:cNvSpPr/>
            <p:nvPr/>
          </p:nvSpPr>
          <p:spPr>
            <a:xfrm>
              <a:off x="6231467" y="1165123"/>
              <a:ext cx="835378" cy="178256"/>
            </a:xfrm>
            <a:prstGeom prst="rect">
              <a:avLst/>
            </a:prstGeom>
            <a:solidFill>
              <a:srgbClr val="B91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Google Shape;7744;p38">
            <a:extLst>
              <a:ext uri="{FF2B5EF4-FFF2-40B4-BE49-F238E27FC236}">
                <a16:creationId xmlns:a16="http://schemas.microsoft.com/office/drawing/2014/main" id="{F65B9B95-C135-4138-98A6-479AA70C266D}"/>
              </a:ext>
            </a:extLst>
          </p:cNvPr>
          <p:cNvSpPr txBox="1">
            <a:spLocks/>
          </p:cNvSpPr>
          <p:nvPr/>
        </p:nvSpPr>
        <p:spPr>
          <a:xfrm>
            <a:off x="412502" y="1763274"/>
            <a:ext cx="4782585" cy="95573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90000"/>
              </a:lnSpc>
              <a:spcBef>
                <a:spcPts val="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1pPr>
            <a:lvl2pPr marL="914400" marR="0" lvl="1" indent="-330200" algn="l" rtl="0">
              <a:lnSpc>
                <a:spcPct val="115000"/>
              </a:lnSpc>
              <a:spcBef>
                <a:spcPts val="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2pPr>
            <a:lvl3pPr marL="1371600" marR="0" lvl="2"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3pPr>
            <a:lvl4pPr marL="1828800" marR="0" lvl="3"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4pPr>
            <a:lvl5pPr marL="2286000" marR="0" lvl="4"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5pPr>
            <a:lvl6pPr marL="2743200" marR="0" lvl="5"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6pPr>
            <a:lvl7pPr marL="3200400" marR="0" lvl="6"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7pPr>
            <a:lvl8pPr marL="3657600" marR="0" lvl="7"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8pPr>
            <a:lvl9pPr marL="4114800" marR="0" lvl="8" indent="-330200" algn="l" rtl="0">
              <a:lnSpc>
                <a:spcPct val="115000"/>
              </a:lnSpc>
              <a:spcBef>
                <a:spcPts val="1600"/>
              </a:spcBef>
              <a:spcAft>
                <a:spcPts val="160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9pPr>
          </a:lstStyle>
          <a:p>
            <a:pPr marL="285750" indent="-285750" algn="just">
              <a:spcBef>
                <a:spcPts val="600"/>
              </a:spcBef>
            </a:pPr>
            <a:r>
              <a:rPr lang="en-US" sz="1300" dirty="0">
                <a:latin typeface="Calibri" panose="020F0502020204030204" pitchFamily="34" charset="0"/>
                <a:ea typeface="Calibri" panose="020F0502020204030204" pitchFamily="34" charset="0"/>
                <a:cs typeface="Calibri" panose="020F0502020204030204" pitchFamily="34" charset="0"/>
              </a:rPr>
              <a:t>Proses </a:t>
            </a:r>
            <a:r>
              <a:rPr lang="id-ID" sz="1300" dirty="0">
                <a:latin typeface="Calibri" panose="020F0502020204030204" pitchFamily="34" charset="0"/>
                <a:ea typeface="Calibri" panose="020F0502020204030204" pitchFamily="34" charset="0"/>
                <a:cs typeface="Calibri" panose="020F0502020204030204" pitchFamily="34" charset="0"/>
              </a:rPr>
              <a:t>input</a:t>
            </a:r>
            <a:r>
              <a:rPr lang="en-US" sz="1300" dirty="0">
                <a:latin typeface="Calibri" panose="020F0502020204030204" pitchFamily="34" charset="0"/>
                <a:ea typeface="Calibri" panose="020F0502020204030204" pitchFamily="34" charset="0"/>
                <a:cs typeface="Calibri" panose="020F0502020204030204" pitchFamily="34" charset="0"/>
              </a:rPr>
              <a:t> Theta</a:t>
            </a:r>
            <a:r>
              <a:rPr lang="id-ID"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terdiri</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dari</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pengajuan</a:t>
            </a:r>
            <a:r>
              <a:rPr lang="en-US" sz="1300" dirty="0">
                <a:latin typeface="Calibri" panose="020F0502020204030204" pitchFamily="34" charset="0"/>
                <a:ea typeface="Calibri" panose="020F0502020204030204" pitchFamily="34" charset="0"/>
                <a:cs typeface="Calibri" panose="020F0502020204030204" pitchFamily="34" charset="0"/>
              </a:rPr>
              <a:t> proposal dan </a:t>
            </a:r>
            <a:r>
              <a:rPr lang="en-US" sz="1300" dirty="0" err="1">
                <a:latin typeface="Calibri" panose="020F0502020204030204" pitchFamily="34" charset="0"/>
                <a:ea typeface="Calibri" panose="020F0502020204030204" pitchFamily="34" charset="0"/>
                <a:cs typeface="Calibri" panose="020F0502020204030204" pitchFamily="34" charset="0"/>
              </a:rPr>
              <a:t>pembimbing</a:t>
            </a:r>
            <a:r>
              <a:rPr lang="en-US" sz="1300" dirty="0">
                <a:latin typeface="Calibri" panose="020F0502020204030204" pitchFamily="34" charset="0"/>
                <a:ea typeface="Calibri" panose="020F0502020204030204" pitchFamily="34" charset="0"/>
                <a:cs typeface="Calibri" panose="020F0502020204030204" pitchFamily="34" charset="0"/>
              </a:rPr>
              <a:t>, </a:t>
            </a:r>
            <a:r>
              <a:rPr lang="id-ID" sz="1300" dirty="0">
                <a:latin typeface="Calibri" panose="020F0502020204030204" pitchFamily="34" charset="0"/>
                <a:ea typeface="Calibri" panose="020F0502020204030204" pitchFamily="34" charset="0"/>
                <a:cs typeface="Calibri" panose="020F0502020204030204" pitchFamily="34" charset="0"/>
              </a:rPr>
              <a:t>l</a:t>
            </a:r>
            <a:r>
              <a:rPr lang="en-US" sz="1300" dirty="0" err="1">
                <a:latin typeface="Calibri" panose="020F0502020204030204" pitchFamily="34" charset="0"/>
                <a:ea typeface="Calibri" panose="020F0502020204030204" pitchFamily="34" charset="0"/>
                <a:cs typeface="Calibri" panose="020F0502020204030204" pitchFamily="34" charset="0"/>
              </a:rPr>
              <a:t>akukan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semua</a:t>
            </a:r>
            <a:r>
              <a:rPr lang="en-US" sz="1300" dirty="0">
                <a:latin typeface="Calibri" panose="020F0502020204030204" pitchFamily="34" charset="0"/>
                <a:ea typeface="Calibri" panose="020F0502020204030204" pitchFamily="34" charset="0"/>
                <a:cs typeface="Calibri" panose="020F0502020204030204" pitchFamily="34" charset="0"/>
              </a:rPr>
              <a:t> proses </a:t>
            </a:r>
            <a:r>
              <a:rPr lang="en-US" sz="1300" dirty="0" err="1">
                <a:latin typeface="Calibri" panose="020F0502020204030204" pitchFamily="34" charset="0"/>
                <a:ea typeface="Calibri" panose="020F0502020204030204" pitchFamily="34" charset="0"/>
                <a:cs typeface="Calibri" panose="020F0502020204030204" pitchFamily="34" charset="0"/>
              </a:rPr>
              <a:t>dengan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lengkap</a:t>
            </a:r>
            <a:r>
              <a:rPr lang="id-ID" sz="1300" dirty="0">
                <a:latin typeface="Calibri" panose="020F0502020204030204" pitchFamily="34" charset="0"/>
                <a:ea typeface="Calibri" panose="020F0502020204030204" pitchFamily="34" charset="0"/>
                <a:cs typeface="Calibri" panose="020F0502020204030204" pitchFamily="34" charset="0"/>
              </a:rPr>
              <a:t>.</a:t>
            </a:r>
          </a:p>
          <a:p>
            <a:pPr marL="285750" indent="-285750" algn="just">
              <a:spcBef>
                <a:spcPts val="600"/>
              </a:spcBef>
            </a:pPr>
            <a:r>
              <a:rPr lang="id-ID" sz="1300" dirty="0">
                <a:latin typeface="Calibri" panose="020F0502020204030204" pitchFamily="34" charset="0"/>
                <a:ea typeface="Calibri" panose="020F0502020204030204" pitchFamily="34" charset="0"/>
                <a:cs typeface="Calibri" panose="020F0502020204030204" pitchFamily="34" charset="0"/>
              </a:rPr>
              <a:t>Mahasiswa dapat mengaksesnya di menu TA/PA, kemudian pilih Daftar TA/PA, lalu pilih menu Status TA/PA Mahasiswa.</a:t>
            </a:r>
            <a:endParaRPr lang="en-US" sz="1300"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744871" y="330213"/>
            <a:ext cx="3514895" cy="4323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id-ID" sz="2000" dirty="0"/>
              <a:t>Prosedur Input Theta (2)</a:t>
            </a:r>
            <a:endParaRPr sz="2000" dirty="0"/>
          </a:p>
        </p:txBody>
      </p:sp>
      <p:sp>
        <p:nvSpPr>
          <p:cNvPr id="7744" name="Google Shape;7744;p38"/>
          <p:cNvSpPr txBox="1">
            <a:spLocks noGrp="1"/>
          </p:cNvSpPr>
          <p:nvPr>
            <p:ph type="subTitle" idx="4294967295"/>
          </p:nvPr>
        </p:nvSpPr>
        <p:spPr>
          <a:xfrm>
            <a:off x="744871" y="735199"/>
            <a:ext cx="3345269" cy="871946"/>
          </a:xfrm>
          <a:prstGeom prst="rect">
            <a:avLst/>
          </a:prstGeom>
        </p:spPr>
        <p:txBody>
          <a:bodyPr spcFirstLastPara="1" wrap="square" lIns="0" tIns="0" rIns="0" bIns="0" anchor="t" anchorCtr="0">
            <a:noAutofit/>
          </a:bodyPr>
          <a:lstStyle/>
          <a:p>
            <a:pPr marL="0" indent="0" algn="just">
              <a:spcBef>
                <a:spcPts val="600"/>
              </a:spcBef>
              <a:buNone/>
            </a:pPr>
            <a:r>
              <a:rPr lang="id-ID" sz="1300" baseline="30000" dirty="0">
                <a:latin typeface="Calibri" panose="020F0502020204030204" pitchFamily="34" charset="0"/>
                <a:ea typeface="Calibri" panose="020F0502020204030204" pitchFamily="34" charset="0"/>
                <a:cs typeface="Calibri" panose="020F0502020204030204" pitchFamily="34" charset="0"/>
              </a:rPr>
              <a:t>1)</a:t>
            </a:r>
            <a:r>
              <a:rPr lang="id-ID" sz="1300" dirty="0">
                <a:latin typeface="Calibri" panose="020F0502020204030204" pitchFamily="34" charset="0"/>
                <a:ea typeface="Calibri" panose="020F0502020204030204" pitchFamily="34" charset="0"/>
                <a:cs typeface="Calibri" panose="020F0502020204030204" pitchFamily="34" charset="0"/>
              </a:rPr>
              <a:t>Akan muncul tampilan menu THETA berikut, anda hanya perlu melakukan pengajuan proposal dan pembimbing.</a:t>
            </a:r>
            <a:endParaRPr lang="en-US" sz="1300" dirty="0">
              <a:latin typeface="Calibri" panose="020F0502020204030204" pitchFamily="34" charset="0"/>
              <a:ea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6A40FCA0-5E4D-42AC-9DE5-DB84ED06079D}"/>
              </a:ext>
            </a:extLst>
          </p:cNvPr>
          <p:cNvGrpSpPr/>
          <p:nvPr/>
        </p:nvGrpSpPr>
        <p:grpSpPr>
          <a:xfrm>
            <a:off x="744871" y="1607145"/>
            <a:ext cx="3345269" cy="1455257"/>
            <a:chOff x="557158" y="969381"/>
            <a:chExt cx="4192877" cy="1823983"/>
          </a:xfrm>
        </p:grpSpPr>
        <p:pic>
          <p:nvPicPr>
            <p:cNvPr id="8" name="Picture 7">
              <a:extLst>
                <a:ext uri="{FF2B5EF4-FFF2-40B4-BE49-F238E27FC236}">
                  <a16:creationId xmlns:a16="http://schemas.microsoft.com/office/drawing/2014/main" id="{C8140AAF-F253-465B-9BF4-FE05D6862A0C}"/>
                </a:ext>
              </a:extLst>
            </p:cNvPr>
            <p:cNvPicPr>
              <a:picLocks noChangeAspect="1"/>
            </p:cNvPicPr>
            <p:nvPr/>
          </p:nvPicPr>
          <p:blipFill>
            <a:blip r:embed="rId3"/>
            <a:stretch>
              <a:fillRect/>
            </a:stretch>
          </p:blipFill>
          <p:spPr>
            <a:xfrm>
              <a:off x="557158" y="969381"/>
              <a:ext cx="4192877" cy="1823983"/>
            </a:xfrm>
            <a:prstGeom prst="rect">
              <a:avLst/>
            </a:prstGeom>
          </p:spPr>
        </p:pic>
        <p:sp>
          <p:nvSpPr>
            <p:cNvPr id="9" name="Rectangle 8">
              <a:extLst>
                <a:ext uri="{FF2B5EF4-FFF2-40B4-BE49-F238E27FC236}">
                  <a16:creationId xmlns:a16="http://schemas.microsoft.com/office/drawing/2014/main" id="{C2D24E5E-4F33-4E57-A2DB-8317609D1E0B}"/>
                </a:ext>
              </a:extLst>
            </p:cNvPr>
            <p:cNvSpPr/>
            <p:nvPr/>
          </p:nvSpPr>
          <p:spPr>
            <a:xfrm>
              <a:off x="601765" y="1349298"/>
              <a:ext cx="4114800" cy="5129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6F3D5DEF-0279-4DE6-A7F6-C466EF464265}"/>
              </a:ext>
            </a:extLst>
          </p:cNvPr>
          <p:cNvGrpSpPr/>
          <p:nvPr/>
        </p:nvGrpSpPr>
        <p:grpSpPr>
          <a:xfrm>
            <a:off x="744871" y="2246555"/>
            <a:ext cx="3346704" cy="2583773"/>
            <a:chOff x="477242" y="1778205"/>
            <a:chExt cx="3346704" cy="2583773"/>
          </a:xfrm>
        </p:grpSpPr>
        <p:pic>
          <p:nvPicPr>
            <p:cNvPr id="19" name="Picture 18">
              <a:extLst>
                <a:ext uri="{FF2B5EF4-FFF2-40B4-BE49-F238E27FC236}">
                  <a16:creationId xmlns:a16="http://schemas.microsoft.com/office/drawing/2014/main" id="{A749B665-20DF-43A0-95DB-B1CB3839543E}"/>
                </a:ext>
              </a:extLst>
            </p:cNvPr>
            <p:cNvPicPr>
              <a:picLocks noChangeAspect="1"/>
            </p:cNvPicPr>
            <p:nvPr/>
          </p:nvPicPr>
          <p:blipFill>
            <a:blip r:embed="rId4"/>
            <a:stretch>
              <a:fillRect/>
            </a:stretch>
          </p:blipFill>
          <p:spPr>
            <a:xfrm>
              <a:off x="477242" y="2897167"/>
              <a:ext cx="3346704" cy="1464811"/>
            </a:xfrm>
            <a:prstGeom prst="rect">
              <a:avLst/>
            </a:prstGeom>
          </p:spPr>
        </p:pic>
        <p:cxnSp>
          <p:nvCxnSpPr>
            <p:cNvPr id="22" name="Straight Arrow Connector 21">
              <a:extLst>
                <a:ext uri="{FF2B5EF4-FFF2-40B4-BE49-F238E27FC236}">
                  <a16:creationId xmlns:a16="http://schemas.microsoft.com/office/drawing/2014/main" id="{4B601018-BE9F-4B31-AB38-9AA9974067B6}"/>
                </a:ext>
              </a:extLst>
            </p:cNvPr>
            <p:cNvCxnSpPr>
              <a:cxnSpLocks/>
            </p:cNvCxnSpPr>
            <p:nvPr/>
          </p:nvCxnSpPr>
          <p:spPr>
            <a:xfrm>
              <a:off x="1360449" y="1778205"/>
              <a:ext cx="0" cy="111896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DD61242C-85FC-4BDF-B837-14D411AECBE9}"/>
              </a:ext>
            </a:extLst>
          </p:cNvPr>
          <p:cNvPicPr>
            <a:picLocks noChangeAspect="1"/>
          </p:cNvPicPr>
          <p:nvPr/>
        </p:nvPicPr>
        <p:blipFill>
          <a:blip r:embed="rId5"/>
          <a:stretch>
            <a:fillRect/>
          </a:stretch>
        </p:blipFill>
        <p:spPr>
          <a:xfrm>
            <a:off x="5053862" y="850145"/>
            <a:ext cx="3346704" cy="1484628"/>
          </a:xfrm>
          <a:prstGeom prst="rect">
            <a:avLst/>
          </a:prstGeom>
        </p:spPr>
      </p:pic>
      <p:cxnSp>
        <p:nvCxnSpPr>
          <p:cNvPr id="32" name="Straight Arrow Connector 31">
            <a:extLst>
              <a:ext uri="{FF2B5EF4-FFF2-40B4-BE49-F238E27FC236}">
                <a16:creationId xmlns:a16="http://schemas.microsoft.com/office/drawing/2014/main" id="{159FCE8B-BCE9-4550-9942-FE501A6C0007}"/>
              </a:ext>
            </a:extLst>
          </p:cNvPr>
          <p:cNvCxnSpPr>
            <a:cxnSpLocks/>
          </p:cNvCxnSpPr>
          <p:nvPr/>
        </p:nvCxnSpPr>
        <p:spPr>
          <a:xfrm rot="16200000">
            <a:off x="4174956" y="1246210"/>
            <a:ext cx="0" cy="173736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Google Shape;7744;p38">
            <a:extLst>
              <a:ext uri="{FF2B5EF4-FFF2-40B4-BE49-F238E27FC236}">
                <a16:creationId xmlns:a16="http://schemas.microsoft.com/office/drawing/2014/main" id="{AC88C269-209A-4F20-83EC-82292D80CA04}"/>
              </a:ext>
            </a:extLst>
          </p:cNvPr>
          <p:cNvSpPr txBox="1">
            <a:spLocks/>
          </p:cNvSpPr>
          <p:nvPr/>
        </p:nvSpPr>
        <p:spPr>
          <a:xfrm>
            <a:off x="5065523" y="2328323"/>
            <a:ext cx="3345269" cy="8719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1pPr>
            <a:lvl2pPr marL="914400" marR="0" lvl="1"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2pPr>
            <a:lvl3pPr marL="1371600" marR="0" lvl="2"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3pPr>
            <a:lvl4pPr marL="1828800" marR="0" lvl="3"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4pPr>
            <a:lvl5pPr marL="2286000" marR="0" lvl="4"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5pPr>
            <a:lvl6pPr marL="2743200" marR="0" lvl="5"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6pPr>
            <a:lvl7pPr marL="3200400" marR="0" lvl="6"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7pPr>
            <a:lvl8pPr marL="3657600" marR="0" lvl="7"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8pPr>
            <a:lvl9pPr marL="4114800" marR="0" lvl="8" indent="-330200" algn="l" rtl="0">
              <a:lnSpc>
                <a:spcPct val="115000"/>
              </a:lnSpc>
              <a:spcBef>
                <a:spcPts val="1600"/>
              </a:spcBef>
              <a:spcAft>
                <a:spcPts val="160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9pPr>
          </a:lstStyle>
          <a:p>
            <a:pPr marL="0" indent="0" algn="just">
              <a:spcBef>
                <a:spcPts val="600"/>
              </a:spcBef>
              <a:buFont typeface="Merriweather Sans"/>
              <a:buNone/>
            </a:pPr>
            <a:r>
              <a:rPr lang="id-ID" sz="1300" baseline="30000" dirty="0">
                <a:latin typeface="Calibri" panose="020F0502020204030204" pitchFamily="34" charset="0"/>
                <a:ea typeface="Calibri" panose="020F0502020204030204" pitchFamily="34" charset="0"/>
                <a:cs typeface="Calibri" panose="020F0502020204030204" pitchFamily="34" charset="0"/>
              </a:rPr>
              <a:t>3)</a:t>
            </a:r>
            <a:r>
              <a:rPr lang="id-ID" sz="1300" dirty="0">
                <a:latin typeface="Calibri" panose="020F0502020204030204" pitchFamily="34" charset="0"/>
                <a:ea typeface="Calibri" panose="020F0502020204030204" pitchFamily="34" charset="0"/>
                <a:cs typeface="Calibri" panose="020F0502020204030204" pitchFamily="34" charset="0"/>
              </a:rPr>
              <a:t>Pilih pembimbing I berdasarkan kode dosennya, sesuai dengan hasil plotting dari Ketua KK.</a:t>
            </a:r>
            <a:endParaRPr lang="en-US" sz="1300" dirty="0">
              <a:latin typeface="Calibri" panose="020F0502020204030204" pitchFamily="34" charset="0"/>
              <a:ea typeface="Calibri" panose="020F0502020204030204" pitchFamily="34" charset="0"/>
              <a:cs typeface="Calibri" panose="020F0502020204030204" pitchFamily="34" charset="0"/>
            </a:endParaRPr>
          </a:p>
        </p:txBody>
      </p:sp>
      <p:sp>
        <p:nvSpPr>
          <p:cNvPr id="34" name="Google Shape;7744;p38">
            <a:extLst>
              <a:ext uri="{FF2B5EF4-FFF2-40B4-BE49-F238E27FC236}">
                <a16:creationId xmlns:a16="http://schemas.microsoft.com/office/drawing/2014/main" id="{9FB687BB-8924-4F07-B062-C4BCAFF65EE9}"/>
              </a:ext>
            </a:extLst>
          </p:cNvPr>
          <p:cNvSpPr txBox="1">
            <a:spLocks/>
          </p:cNvSpPr>
          <p:nvPr/>
        </p:nvSpPr>
        <p:spPr>
          <a:xfrm>
            <a:off x="4259765" y="3359789"/>
            <a:ext cx="4139361" cy="148462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1pPr>
            <a:lvl2pPr marL="914400" marR="0" lvl="1"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2pPr>
            <a:lvl3pPr marL="1371600" marR="0" lvl="2"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3pPr>
            <a:lvl4pPr marL="1828800" marR="0" lvl="3"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4pPr>
            <a:lvl5pPr marL="2286000" marR="0" lvl="4"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5pPr>
            <a:lvl6pPr marL="2743200" marR="0" lvl="5"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6pPr>
            <a:lvl7pPr marL="3200400" marR="0" lvl="6"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7pPr>
            <a:lvl8pPr marL="3657600" marR="0" lvl="7" indent="-330200" algn="l" rtl="0">
              <a:lnSpc>
                <a:spcPct val="115000"/>
              </a:lnSpc>
              <a:spcBef>
                <a:spcPts val="1600"/>
              </a:spcBef>
              <a:spcAft>
                <a:spcPts val="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8pPr>
            <a:lvl9pPr marL="4114800" marR="0" lvl="8" indent="-330200" algn="l" rtl="0">
              <a:lnSpc>
                <a:spcPct val="115000"/>
              </a:lnSpc>
              <a:spcBef>
                <a:spcPts val="1600"/>
              </a:spcBef>
              <a:spcAft>
                <a:spcPts val="1600"/>
              </a:spcAft>
              <a:buClr>
                <a:srgbClr val="351C75"/>
              </a:buClr>
              <a:buSzPts val="1600"/>
              <a:buFont typeface="Merriweather Sans"/>
              <a:buChar char="■"/>
              <a:defRPr sz="1600" b="0" i="0" u="none" strike="noStrike" cap="none">
                <a:solidFill>
                  <a:srgbClr val="351C75"/>
                </a:solidFill>
                <a:latin typeface="Merriweather Sans"/>
                <a:ea typeface="Merriweather Sans"/>
                <a:cs typeface="Merriweather Sans"/>
                <a:sym typeface="Merriweather Sans"/>
              </a:defRPr>
            </a:lvl9pPr>
          </a:lstStyle>
          <a:p>
            <a:pPr marL="0" indent="0" algn="just">
              <a:lnSpc>
                <a:spcPct val="114000"/>
              </a:lnSpc>
              <a:spcBef>
                <a:spcPts val="600"/>
              </a:spcBef>
              <a:buFont typeface="Merriweather Sans"/>
              <a:buNone/>
            </a:pPr>
            <a:r>
              <a:rPr lang="id-ID" sz="1300" baseline="30000" dirty="0">
                <a:latin typeface="Calibri" panose="020F0502020204030204" pitchFamily="34" charset="0"/>
                <a:ea typeface="Calibri" panose="020F0502020204030204" pitchFamily="34" charset="0"/>
                <a:cs typeface="Calibri" panose="020F0502020204030204" pitchFamily="34" charset="0"/>
              </a:rPr>
              <a:t>2)</a:t>
            </a:r>
            <a:r>
              <a:rPr lang="id-ID" sz="1300" dirty="0">
                <a:latin typeface="Calibri" panose="020F0502020204030204" pitchFamily="34" charset="0"/>
                <a:ea typeface="Calibri" panose="020F0502020204030204" pitchFamily="34" charset="0"/>
                <a:cs typeface="Calibri" panose="020F0502020204030204" pitchFamily="34" charset="0"/>
              </a:rPr>
              <a:t>Di pengajuan proposal, anda harus melengkapi seluruh isian yang tersedia. Pastikan pada isian Kelompok Keahlian, anda menginputkan pilihan KK </a:t>
            </a:r>
            <a:r>
              <a:rPr lang="en-US" sz="1300" b="1" dirty="0">
                <a:latin typeface="Calibri" panose="020F0502020204030204" pitchFamily="34" charset="0"/>
                <a:ea typeface="Calibri" panose="020F0502020204030204" pitchFamily="34" charset="0"/>
                <a:cs typeface="Calibri" panose="020F0502020204030204" pitchFamily="34" charset="0"/>
              </a:rPr>
              <a:t>Business Resources, Marketing, and Tourism Strategy</a:t>
            </a:r>
            <a:r>
              <a:rPr lang="id-ID" sz="1300" dirty="0">
                <a:latin typeface="Calibri" panose="020F0502020204030204" pitchFamily="34" charset="0"/>
                <a:ea typeface="Calibri" panose="020F0502020204030204" pitchFamily="34" charset="0"/>
                <a:cs typeface="Calibri" panose="020F0502020204030204" pitchFamily="34" charset="0"/>
              </a:rPr>
              <a:t>. Karena jika salah memilih KK, akan mempengaruhi dalam proses input pembimbing.</a:t>
            </a:r>
            <a:endParaRPr lang="en-US" sz="1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2315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519282" y="419688"/>
            <a:ext cx="3852000" cy="412503"/>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id-ID" sz="2000" dirty="0"/>
              <a:t>Prosedur Input Theta (3)</a:t>
            </a:r>
            <a:endParaRPr sz="2000" dirty="0"/>
          </a:p>
        </p:txBody>
      </p:sp>
      <p:sp>
        <p:nvSpPr>
          <p:cNvPr id="7744" name="Google Shape;7744;p38"/>
          <p:cNvSpPr txBox="1">
            <a:spLocks noGrp="1"/>
          </p:cNvSpPr>
          <p:nvPr>
            <p:ph type="subTitle" idx="1"/>
          </p:nvPr>
        </p:nvSpPr>
        <p:spPr>
          <a:xfrm>
            <a:off x="519280" y="2361819"/>
            <a:ext cx="4286899" cy="1949490"/>
          </a:xfrm>
          <a:prstGeom prst="rect">
            <a:avLst/>
          </a:prstGeom>
        </p:spPr>
        <p:txBody>
          <a:bodyPr spcFirstLastPara="1" wrap="square" lIns="0" tIns="0" rIns="0" bIns="0" anchor="t" anchorCtr="0">
            <a:noAutofit/>
          </a:bodyPr>
          <a:lstStyle/>
          <a:p>
            <a:pPr marL="166688" indent="-166688" algn="just">
              <a:spcBef>
                <a:spcPts val="600"/>
              </a:spcBef>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P</a:t>
            </a:r>
            <a:r>
              <a:rPr lang="id-ID" sz="1300" dirty="0">
                <a:latin typeface="Calibri" panose="020F0502020204030204" pitchFamily="34" charset="0"/>
                <a:ea typeface="Calibri" panose="020F0502020204030204" pitchFamily="34" charset="0"/>
                <a:cs typeface="Calibri" panose="020F0502020204030204" pitchFamily="34" charset="0"/>
              </a:rPr>
              <a:t>astikan sudah terdapat tanda ceklis (√) pada menu pengajuan proposal dan pembimbing.</a:t>
            </a:r>
          </a:p>
          <a:p>
            <a:pPr marL="166688" indent="-166688" algn="just">
              <a:spcBef>
                <a:spcPts val="600"/>
              </a:spcBef>
              <a:buFont typeface="Arial" panose="020B0604020202020204" pitchFamily="34" charset="0"/>
              <a:buChar char="•"/>
            </a:pPr>
            <a:r>
              <a:rPr lang="id-ID" sz="1300" dirty="0">
                <a:latin typeface="Calibri" panose="020F0502020204030204" pitchFamily="34" charset="0"/>
                <a:ea typeface="Calibri" panose="020F0502020204030204" pitchFamily="34" charset="0"/>
                <a:cs typeface="Calibri" panose="020F0502020204030204" pitchFamily="34" charset="0"/>
              </a:rPr>
              <a:t>Kemudian Mahasiswa dapat menghubungi dosen pembimbingnya masing-masing untuk melakukan pengajuan SK PA kepada Ketua Kelompok Keahlian.</a:t>
            </a:r>
          </a:p>
          <a:p>
            <a:pPr marL="166688" indent="-166688" algn="just">
              <a:spcBef>
                <a:spcPts val="600"/>
              </a:spcBef>
              <a:buFont typeface="Arial" panose="020B0604020202020204" pitchFamily="34" charset="0"/>
              <a:buChar char="•"/>
            </a:pPr>
            <a:r>
              <a:rPr lang="en-US" sz="1300" dirty="0">
                <a:latin typeface="Calibri" panose="020F0502020204030204" pitchFamily="34" charset="0"/>
                <a:ea typeface="Calibri" panose="020F0502020204030204" pitchFamily="34" charset="0"/>
                <a:cs typeface="Calibri" panose="020F0502020204030204" pitchFamily="34" charset="0"/>
              </a:rPr>
              <a:t>SK </a:t>
            </a:r>
            <a:r>
              <a:rPr lang="en-US" sz="1300" dirty="0" err="1">
                <a:latin typeface="Calibri" panose="020F0502020204030204" pitchFamily="34" charset="0"/>
                <a:ea typeface="Calibri" panose="020F0502020204030204" pitchFamily="34" charset="0"/>
                <a:cs typeface="Calibri" panose="020F0502020204030204" pitchFamily="34" charset="0"/>
              </a:rPr>
              <a:t>setiap</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mahasiswa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harus</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sudah</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aktif</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selambat-lambatnya</a:t>
            </a:r>
            <a:r>
              <a:rPr lang="en-US" sz="1300" dirty="0">
                <a:latin typeface="Calibri" panose="020F0502020204030204" pitchFamily="34" charset="0"/>
                <a:ea typeface="Calibri" panose="020F0502020204030204" pitchFamily="34" charset="0"/>
                <a:cs typeface="Calibri" panose="020F0502020204030204" pitchFamily="34" charset="0"/>
              </a:rPr>
              <a:t> 1 </a:t>
            </a:r>
            <a:r>
              <a:rPr lang="en-US" sz="1300" dirty="0" err="1">
                <a:latin typeface="Calibri" panose="020F0502020204030204" pitchFamily="34" charset="0"/>
                <a:ea typeface="Calibri" panose="020F0502020204030204" pitchFamily="34" charset="0"/>
                <a:cs typeface="Calibri" panose="020F0502020204030204" pitchFamily="34" charset="0"/>
              </a:rPr>
              <a:t>bulan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sebelum</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pendaftaran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sidang</a:t>
            </a:r>
            <a:r>
              <a:rPr lang="en-US" sz="1300" dirty="0">
                <a:latin typeface="Calibri" panose="020F0502020204030204" pitchFamily="34" charset="0"/>
                <a:ea typeface="Calibri" panose="020F0502020204030204" pitchFamily="34" charset="0"/>
                <a:cs typeface="Calibri" panose="020F0502020204030204" pitchFamily="34" charset="0"/>
              </a:rPr>
              <a:t>. LA</a:t>
            </a:r>
            <a:r>
              <a:rPr lang="id-ID" sz="1300" dirty="0">
                <a:latin typeface="Calibri" panose="020F0502020204030204" pitchFamily="34" charset="0"/>
                <a:ea typeface="Calibri" panose="020F0502020204030204" pitchFamily="34" charset="0"/>
                <a:cs typeface="Calibri" panose="020F0502020204030204" pitchFamily="34" charset="0"/>
              </a:rPr>
              <a:t>K</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berhak</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menolak</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pendaftaran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sidang</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Mahasiswa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tanpa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adanya</a:t>
            </a:r>
            <a:r>
              <a:rPr lang="en-US" sz="1300" dirty="0">
                <a:latin typeface="Calibri" panose="020F0502020204030204" pitchFamily="34" charset="0"/>
                <a:ea typeface="Calibri" panose="020F0502020204030204" pitchFamily="34" charset="0"/>
                <a:cs typeface="Calibri" panose="020F0502020204030204" pitchFamily="34" charset="0"/>
              </a:rPr>
              <a:t> SK</a:t>
            </a:r>
            <a:r>
              <a:rPr lang="id-ID" sz="1300" dirty="0">
                <a:latin typeface="Calibri" panose="020F0502020204030204" pitchFamily="34" charset="0"/>
                <a:ea typeface="Calibri" panose="020F0502020204030204" pitchFamily="34" charset="0"/>
                <a:cs typeface="Calibri" panose="020F0502020204030204" pitchFamily="34" charset="0"/>
              </a:rPr>
              <a:t>.</a:t>
            </a:r>
            <a:endParaRPr lang="en-US" sz="1300" dirty="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06C2EB8-06DE-4831-9867-F022FA143986}"/>
              </a:ext>
            </a:extLst>
          </p:cNvPr>
          <p:cNvPicPr>
            <a:picLocks noChangeAspect="1"/>
          </p:cNvPicPr>
          <p:nvPr/>
        </p:nvPicPr>
        <p:blipFill rotWithShape="1">
          <a:blip r:embed="rId3"/>
          <a:srcRect l="2137" r="4545"/>
          <a:stretch/>
        </p:blipFill>
        <p:spPr>
          <a:xfrm>
            <a:off x="519281" y="832191"/>
            <a:ext cx="4286899" cy="1223186"/>
          </a:xfrm>
          <a:prstGeom prst="rect">
            <a:avLst/>
          </a:prstGeom>
        </p:spPr>
      </p:pic>
    </p:spTree>
    <p:extLst>
      <p:ext uri="{BB962C8B-B14F-4D97-AF65-F5344CB8AC3E}">
        <p14:creationId xmlns:p14="http://schemas.microsoft.com/office/powerpoint/2010/main" val="1675287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702926" y="582872"/>
            <a:ext cx="3514895" cy="432300"/>
          </a:xfrm>
          <a:prstGeom prst="rect">
            <a:avLst/>
          </a:prstGeom>
        </p:spPr>
        <p:txBody>
          <a:bodyPr spcFirstLastPara="1" wrap="square" lIns="0" tIns="0" rIns="0" bIns="0" anchor="t" anchorCtr="0">
            <a:noAutofit/>
          </a:bodyPr>
          <a:lstStyle/>
          <a:p>
            <a:pPr marL="0" lvl="0" indent="0" algn="just" rtl="0">
              <a:spcBef>
                <a:spcPts val="0"/>
              </a:spcBef>
              <a:spcAft>
                <a:spcPts val="0"/>
              </a:spcAft>
              <a:buNone/>
            </a:pPr>
            <a:r>
              <a:rPr lang="en-US" sz="2000" dirty="0" err="1"/>
              <a:t>Jadwal</a:t>
            </a:r>
            <a:r>
              <a:rPr lang="en-US" sz="2000" dirty="0"/>
              <a:t> </a:t>
            </a:r>
            <a:r>
              <a:rPr lang="en-US" sz="2000" dirty="0" err="1"/>
              <a:t>Sidang</a:t>
            </a:r>
            <a:endParaRPr sz="2000" dirty="0"/>
          </a:p>
        </p:txBody>
      </p:sp>
      <p:graphicFrame>
        <p:nvGraphicFramePr>
          <p:cNvPr id="2" name="Table 2">
            <a:extLst>
              <a:ext uri="{FF2B5EF4-FFF2-40B4-BE49-F238E27FC236}">
                <a16:creationId xmlns:a16="http://schemas.microsoft.com/office/drawing/2014/main" id="{A177F43C-738C-7194-3D2E-CC7717D882D8}"/>
              </a:ext>
            </a:extLst>
          </p:cNvPr>
          <p:cNvGraphicFramePr>
            <a:graphicFrameLocks noGrp="1"/>
          </p:cNvGraphicFramePr>
          <p:nvPr>
            <p:extLst>
              <p:ext uri="{D42A27DB-BD31-4B8C-83A1-F6EECF244321}">
                <p14:modId xmlns:p14="http://schemas.microsoft.com/office/powerpoint/2010/main" val="3237985504"/>
              </p:ext>
            </p:extLst>
          </p:nvPr>
        </p:nvGraphicFramePr>
        <p:xfrm>
          <a:off x="589898" y="1365546"/>
          <a:ext cx="8197423" cy="2031715"/>
        </p:xfrm>
        <a:graphic>
          <a:graphicData uri="http://schemas.openxmlformats.org/drawingml/2006/table">
            <a:tbl>
              <a:tblPr firstRow="1" bandRow="1">
                <a:tableStyleId>{A40A3572-985D-4EED-AADB-5F20469B5884}</a:tableStyleId>
              </a:tblPr>
              <a:tblGrid>
                <a:gridCol w="485216">
                  <a:extLst>
                    <a:ext uri="{9D8B030D-6E8A-4147-A177-3AD203B41FA5}">
                      <a16:colId xmlns:a16="http://schemas.microsoft.com/office/drawing/2014/main" val="3811627581"/>
                    </a:ext>
                  </a:extLst>
                </a:gridCol>
                <a:gridCol w="2007952">
                  <a:extLst>
                    <a:ext uri="{9D8B030D-6E8A-4147-A177-3AD203B41FA5}">
                      <a16:colId xmlns:a16="http://schemas.microsoft.com/office/drawing/2014/main" val="3699449573"/>
                    </a:ext>
                  </a:extLst>
                </a:gridCol>
                <a:gridCol w="1513210">
                  <a:extLst>
                    <a:ext uri="{9D8B030D-6E8A-4147-A177-3AD203B41FA5}">
                      <a16:colId xmlns:a16="http://schemas.microsoft.com/office/drawing/2014/main" val="343778402"/>
                    </a:ext>
                  </a:extLst>
                </a:gridCol>
                <a:gridCol w="1132885">
                  <a:extLst>
                    <a:ext uri="{9D8B030D-6E8A-4147-A177-3AD203B41FA5}">
                      <a16:colId xmlns:a16="http://schemas.microsoft.com/office/drawing/2014/main" val="3983265261"/>
                    </a:ext>
                  </a:extLst>
                </a:gridCol>
                <a:gridCol w="1399922">
                  <a:extLst>
                    <a:ext uri="{9D8B030D-6E8A-4147-A177-3AD203B41FA5}">
                      <a16:colId xmlns:a16="http://schemas.microsoft.com/office/drawing/2014/main" val="2005248846"/>
                    </a:ext>
                  </a:extLst>
                </a:gridCol>
                <a:gridCol w="1658238">
                  <a:extLst>
                    <a:ext uri="{9D8B030D-6E8A-4147-A177-3AD203B41FA5}">
                      <a16:colId xmlns:a16="http://schemas.microsoft.com/office/drawing/2014/main" val="836039371"/>
                    </a:ext>
                  </a:extLst>
                </a:gridCol>
              </a:tblGrid>
              <a:tr h="0">
                <a:tc rowSpan="2">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No</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rowSpan="2">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Kegiatan</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gridSpan="4">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err="1">
                          <a:latin typeface="Calibri" panose="020F0502020204030204" pitchFamily="34" charset="0"/>
                          <a:ea typeface="Calibri" panose="020F0502020204030204" pitchFamily="34" charset="0"/>
                          <a:cs typeface="Calibri" panose="020F0502020204030204" pitchFamily="34" charset="0"/>
                        </a:rPr>
                        <a:t>Periode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Sidang</a:t>
                      </a:r>
                      <a:r>
                        <a:rPr lang="en-US" dirty="0">
                          <a:latin typeface="Calibri" panose="020F0502020204030204" pitchFamily="34" charset="0"/>
                          <a:ea typeface="Calibri" panose="020F0502020204030204" pitchFamily="34" charset="0"/>
                          <a:cs typeface="Calibri" panose="020F0502020204030204" pitchFamily="34" charset="0"/>
                        </a:rPr>
                        <a:t> 2023</a:t>
                      </a:r>
                      <a:endParaRPr lang="en-ID" dirty="0">
                        <a:latin typeface="Calibri" panose="020F0502020204030204" pitchFamily="34" charset="0"/>
                        <a:ea typeface="Calibri" panose="020F0502020204030204" pitchFamily="34" charset="0"/>
                        <a:cs typeface="Calibri" panose="020F0502020204030204" pitchFamily="34" charset="0"/>
                      </a:endParaRPr>
                    </a:p>
                    <a:p>
                      <a:pPr algn="ct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hMerge="1">
                  <a:txBody>
                    <a:bodyPr/>
                    <a:lstStyle/>
                    <a:p>
                      <a:endParaRPr lang="en-ID" dirty="0"/>
                    </a:p>
                  </a:txBody>
                  <a:tcPr/>
                </a:tc>
                <a:tc hMerge="1">
                  <a:txBody>
                    <a:bodyPr/>
                    <a:lstStyle/>
                    <a:p>
                      <a:endParaRPr lang="en-ID" dirty="0"/>
                    </a:p>
                  </a:txBody>
                  <a:tcPr/>
                </a:tc>
                <a:tc hMerge="1">
                  <a:txBody>
                    <a:bodyPr/>
                    <a:lstStyle/>
                    <a:p>
                      <a:endParaRPr lang="en-ID" dirty="0"/>
                    </a:p>
                  </a:txBody>
                  <a:tcPr/>
                </a:tc>
                <a:extLst>
                  <a:ext uri="{0D108BD9-81ED-4DB2-BD59-A6C34878D82A}">
                    <a16:rowId xmlns:a16="http://schemas.microsoft.com/office/drawing/2014/main" val="1562113109"/>
                  </a:ext>
                </a:extLst>
              </a:tr>
              <a:tr h="370840">
                <a:tc vMerge="1">
                  <a:txBody>
                    <a:bodyPr/>
                    <a:lstStyle/>
                    <a:p>
                      <a:r>
                        <a:rPr lang="en-US" dirty="0"/>
                        <a:t>No</a:t>
                      </a:r>
                      <a:endParaRPr lang="en-ID" dirty="0"/>
                    </a:p>
                  </a:txBody>
                  <a:tcPr/>
                </a:tc>
                <a:tc vMerge="1">
                  <a:txBody>
                    <a:bodyPr/>
                    <a:lstStyle/>
                    <a:p>
                      <a:r>
                        <a:rPr lang="en-US" dirty="0"/>
                        <a:t>Kegiatan</a:t>
                      </a:r>
                      <a:endParaRPr lang="en-ID" dirty="0"/>
                    </a:p>
                  </a:txBody>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Juni</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Juli</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Agustus</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September</a:t>
                      </a:r>
                      <a:endParaRPr lang="en-ID" dirty="0">
                        <a:latin typeface="Calibri" panose="020F0502020204030204" pitchFamily="34" charset="0"/>
                        <a:ea typeface="Calibri" panose="020F0502020204030204" pitchFamily="34" charset="0"/>
                        <a:cs typeface="Calibri" panose="020F0502020204030204" pitchFamily="34" charset="0"/>
                      </a:endParaRPr>
                    </a:p>
                  </a:txBody>
                  <a:tcPr>
                    <a:solidFill>
                      <a:schemeClr val="accent4">
                        <a:lumMod val="90000"/>
                      </a:schemeClr>
                    </a:solidFill>
                  </a:tcPr>
                </a:tc>
                <a:extLst>
                  <a:ext uri="{0D108BD9-81ED-4DB2-BD59-A6C34878D82A}">
                    <a16:rowId xmlns:a16="http://schemas.microsoft.com/office/drawing/2014/main" val="3261492366"/>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Pendaftaran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sidang</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30 Mei – 2 </a:t>
                      </a:r>
                      <a:r>
                        <a:rPr lang="en-US" dirty="0" err="1">
                          <a:latin typeface="Calibri" panose="020F0502020204030204" pitchFamily="34" charset="0"/>
                          <a:ea typeface="Calibri" panose="020F0502020204030204" pitchFamily="34" charset="0"/>
                          <a:cs typeface="Calibri" panose="020F0502020204030204" pitchFamily="34" charset="0"/>
                        </a:rPr>
                        <a:t>Juni</a:t>
                      </a:r>
                      <a:r>
                        <a:rPr lang="en-US" dirty="0">
                          <a:latin typeface="Calibri" panose="020F0502020204030204" pitchFamily="34" charset="0"/>
                          <a:ea typeface="Calibri" panose="020F0502020204030204" pitchFamily="34" charset="0"/>
                          <a:cs typeface="Calibri" panose="020F0502020204030204" pitchFamily="34" charset="0"/>
                        </a:rPr>
                        <a:t> </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26-28 </a:t>
                      </a:r>
                      <a:r>
                        <a:rPr lang="en-US" dirty="0" err="1">
                          <a:latin typeface="Calibri" panose="020F0502020204030204" pitchFamily="34" charset="0"/>
                          <a:ea typeface="Calibri" panose="020F0502020204030204" pitchFamily="34" charset="0"/>
                          <a:cs typeface="Calibri" panose="020F0502020204030204" pitchFamily="34" charset="0"/>
                        </a:rPr>
                        <a:t>Juni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26 – 28 </a:t>
                      </a:r>
                      <a:r>
                        <a:rPr lang="en-US" dirty="0" err="1">
                          <a:latin typeface="Calibri" panose="020F0502020204030204" pitchFamily="34" charset="0"/>
                          <a:ea typeface="Calibri" panose="020F0502020204030204" pitchFamily="34" charset="0"/>
                          <a:cs typeface="Calibri" panose="020F0502020204030204" pitchFamily="34" charset="0"/>
                        </a:rPr>
                        <a:t>Juli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28 – 30 </a:t>
                      </a:r>
                      <a:r>
                        <a:rPr lang="en-US" dirty="0" err="1">
                          <a:latin typeface="Calibri" panose="020F0502020204030204" pitchFamily="34" charset="0"/>
                          <a:ea typeface="Calibri" panose="020F0502020204030204" pitchFamily="34" charset="0"/>
                          <a:cs typeface="Calibri" panose="020F0502020204030204" pitchFamily="34" charset="0"/>
                        </a:rPr>
                        <a:t>Agustus</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17912408"/>
                  </a:ext>
                </a:extLst>
              </a:tr>
              <a:tr h="401035">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Publikasi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Jadwal</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sidang</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7 </a:t>
                      </a:r>
                      <a:r>
                        <a:rPr lang="en-US" dirty="0" err="1">
                          <a:latin typeface="Calibri" panose="020F0502020204030204" pitchFamily="34" charset="0"/>
                          <a:ea typeface="Calibri" panose="020F0502020204030204" pitchFamily="34" charset="0"/>
                          <a:cs typeface="Calibri" panose="020F0502020204030204" pitchFamily="34" charset="0"/>
                        </a:rPr>
                        <a:t>Juni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5 </a:t>
                      </a:r>
                      <a:r>
                        <a:rPr lang="en-US" dirty="0" err="1">
                          <a:latin typeface="Calibri" panose="020F0502020204030204" pitchFamily="34" charset="0"/>
                          <a:ea typeface="Calibri" panose="020F0502020204030204" pitchFamily="34" charset="0"/>
                          <a:cs typeface="Calibri" panose="020F0502020204030204" pitchFamily="34" charset="0"/>
                        </a:rPr>
                        <a:t>Juli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4 </a:t>
                      </a:r>
                      <a:r>
                        <a:rPr lang="en-US" dirty="0" err="1">
                          <a:latin typeface="Calibri" panose="020F0502020204030204" pitchFamily="34" charset="0"/>
                          <a:ea typeface="Calibri" panose="020F0502020204030204" pitchFamily="34" charset="0"/>
                          <a:cs typeface="Calibri" panose="020F0502020204030204" pitchFamily="34" charset="0"/>
                        </a:rPr>
                        <a:t>Agustus</a:t>
                      </a:r>
                      <a:r>
                        <a:rPr lang="en-US" dirty="0">
                          <a:latin typeface="Calibri" panose="020F0502020204030204" pitchFamily="34" charset="0"/>
                          <a:ea typeface="Calibri" panose="020F0502020204030204" pitchFamily="34" charset="0"/>
                          <a:cs typeface="Calibri" panose="020F0502020204030204" pitchFamily="34" charset="0"/>
                        </a:rPr>
                        <a:t> </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4 September</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43113559"/>
                  </a:ext>
                </a:extLst>
              </a:tr>
              <a:tr h="370840">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3</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Pelaksanaan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sidang</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12 – 16 </a:t>
                      </a:r>
                      <a:r>
                        <a:rPr lang="en-US" dirty="0" err="1">
                          <a:latin typeface="Calibri" panose="020F0502020204030204" pitchFamily="34" charset="0"/>
                          <a:ea typeface="Calibri" panose="020F0502020204030204" pitchFamily="34" charset="0"/>
                          <a:cs typeface="Calibri" panose="020F0502020204030204" pitchFamily="34" charset="0"/>
                        </a:rPr>
                        <a:t>Juni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10 – 14 </a:t>
                      </a:r>
                      <a:r>
                        <a:rPr lang="en-US" dirty="0" err="1">
                          <a:latin typeface="Calibri" panose="020F0502020204030204" pitchFamily="34" charset="0"/>
                          <a:ea typeface="Calibri" panose="020F0502020204030204" pitchFamily="34" charset="0"/>
                          <a:cs typeface="Calibri" panose="020F0502020204030204" pitchFamily="34" charset="0"/>
                        </a:rPr>
                        <a:t>Juli</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7 – 11 </a:t>
                      </a:r>
                      <a:r>
                        <a:rPr lang="en-US" dirty="0" err="1">
                          <a:latin typeface="Calibri" panose="020F0502020204030204" pitchFamily="34" charset="0"/>
                          <a:ea typeface="Calibri" panose="020F0502020204030204" pitchFamily="34" charset="0"/>
                          <a:cs typeface="Calibri" panose="020F0502020204030204" pitchFamily="34" charset="0"/>
                        </a:rPr>
                        <a:t>Agustus</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6 – 12 September</a:t>
                      </a:r>
                      <a:endParaRPr lang="en-ID"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76098204"/>
                  </a:ext>
                </a:extLst>
              </a:tr>
            </a:tbl>
          </a:graphicData>
        </a:graphic>
      </p:graphicFrame>
      <p:sp>
        <p:nvSpPr>
          <p:cNvPr id="3" name="Google Shape;7744;p38">
            <a:extLst>
              <a:ext uri="{FF2B5EF4-FFF2-40B4-BE49-F238E27FC236}">
                <a16:creationId xmlns:a16="http://schemas.microsoft.com/office/drawing/2014/main" id="{9F11465A-5586-B777-2266-DB3F771DF4EF}"/>
              </a:ext>
            </a:extLst>
          </p:cNvPr>
          <p:cNvSpPr txBox="1">
            <a:spLocks/>
          </p:cNvSpPr>
          <p:nvPr/>
        </p:nvSpPr>
        <p:spPr>
          <a:xfrm>
            <a:off x="589898" y="3665709"/>
            <a:ext cx="6490410" cy="95574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gn="just">
              <a:spcBef>
                <a:spcPts val="600"/>
              </a:spcBef>
            </a:pPr>
            <a:r>
              <a:rPr lang="en-US" sz="1300" b="1" dirty="0" err="1">
                <a:latin typeface="Calibri" panose="020F0502020204030204" pitchFamily="34" charset="0"/>
                <a:ea typeface="Calibri" panose="020F0502020204030204" pitchFamily="34" charset="0"/>
                <a:cs typeface="Calibri" panose="020F0502020204030204" pitchFamily="34" charset="0"/>
              </a:rPr>
              <a:t>Keterangan</a:t>
            </a:r>
            <a:r>
              <a:rPr lang="en-US" sz="1300" b="1" dirty="0">
                <a:latin typeface="Calibri" panose="020F0502020204030204" pitchFamily="34" charset="0"/>
                <a:ea typeface="Calibri" panose="020F0502020204030204" pitchFamily="34" charset="0"/>
                <a:cs typeface="Calibri" panose="020F0502020204030204" pitchFamily="34" charset="0"/>
              </a:rPr>
              <a:t>:</a:t>
            </a:r>
          </a:p>
          <a:p>
            <a:pPr marL="285750" indent="-285750" algn="just">
              <a:spcBef>
                <a:spcPts val="600"/>
              </a:spcBef>
            </a:pPr>
            <a:r>
              <a:rPr lang="en-US" sz="1300" dirty="0" err="1">
                <a:latin typeface="Calibri" panose="020F0502020204030204" pitchFamily="34" charset="0"/>
                <a:ea typeface="Calibri" panose="020F0502020204030204" pitchFamily="34" charset="0"/>
                <a:cs typeface="Calibri" panose="020F0502020204030204" pitchFamily="34" charset="0"/>
              </a:rPr>
              <a:t>Bagi</a:t>
            </a:r>
            <a:r>
              <a:rPr lang="en-US" sz="1300" dirty="0">
                <a:latin typeface="Calibri" panose="020F0502020204030204" pitchFamily="34" charset="0"/>
                <a:ea typeface="Calibri" panose="020F0502020204030204" pitchFamily="34" charset="0"/>
                <a:cs typeface="Calibri" panose="020F0502020204030204" pitchFamily="34" charset="0"/>
              </a:rPr>
              <a:t> yang </a:t>
            </a:r>
            <a:r>
              <a:rPr lang="en-US" sz="1300" dirty="0" err="1">
                <a:latin typeface="Calibri" panose="020F0502020204030204" pitchFamily="34" charset="0"/>
                <a:ea typeface="Calibri" panose="020F0502020204030204" pitchFamily="34" charset="0"/>
                <a:cs typeface="Calibri" panose="020F0502020204030204" pitchFamily="34" charset="0"/>
              </a:rPr>
              <a:t>akan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melanjutkan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ekstensi</a:t>
            </a:r>
            <a:r>
              <a:rPr lang="en-US" sz="1300" dirty="0">
                <a:latin typeface="Calibri" panose="020F0502020204030204" pitchFamily="34" charset="0"/>
                <a:ea typeface="Calibri" panose="020F0502020204030204" pitchFamily="34" charset="0"/>
                <a:cs typeface="Calibri" panose="020F0502020204030204" pitchFamily="34" charset="0"/>
              </a:rPr>
              <a:t> batas </a:t>
            </a:r>
            <a:r>
              <a:rPr lang="en-US" sz="1300" dirty="0" err="1">
                <a:latin typeface="Calibri" panose="020F0502020204030204" pitchFamily="34" charset="0"/>
                <a:ea typeface="Calibri" panose="020F0502020204030204" pitchFamily="34" charset="0"/>
                <a:cs typeface="Calibri" panose="020F0502020204030204" pitchFamily="34" charset="0"/>
              </a:rPr>
              <a:t>maksimal</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sidang</a:t>
            </a:r>
            <a:r>
              <a:rPr lang="en-US" sz="1300" dirty="0">
                <a:latin typeface="Calibri" panose="020F0502020204030204" pitchFamily="34" charset="0"/>
                <a:ea typeface="Calibri" panose="020F0502020204030204" pitchFamily="34" charset="0"/>
                <a:cs typeface="Calibri" panose="020F0502020204030204" pitchFamily="34" charset="0"/>
              </a:rPr>
              <a:t> di </a:t>
            </a:r>
            <a:r>
              <a:rPr lang="en-US" sz="1300" dirty="0" err="1">
                <a:latin typeface="Calibri" panose="020F0502020204030204" pitchFamily="34" charset="0"/>
                <a:ea typeface="Calibri" panose="020F0502020204030204" pitchFamily="34" charset="0"/>
                <a:cs typeface="Calibri" panose="020F0502020204030204" pitchFamily="34" charset="0"/>
              </a:rPr>
              <a:t>periode</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bulan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Juli</a:t>
            </a:r>
            <a:endParaRPr lang="id-ID" sz="13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Bef>
                <a:spcPts val="600"/>
              </a:spcBef>
            </a:pPr>
            <a:r>
              <a:rPr lang="en-US" sz="1300" dirty="0">
                <a:latin typeface="Calibri" panose="020F0502020204030204" pitchFamily="34" charset="0"/>
                <a:ea typeface="Calibri" panose="020F0502020204030204" pitchFamily="34" charset="0"/>
                <a:cs typeface="Calibri" panose="020F0502020204030204" pitchFamily="34" charset="0"/>
              </a:rPr>
              <a:t>Batas </a:t>
            </a:r>
            <a:r>
              <a:rPr lang="en-US" sz="1300" dirty="0" err="1">
                <a:latin typeface="Calibri" panose="020F0502020204030204" pitchFamily="34" charset="0"/>
                <a:ea typeface="Calibri" panose="020F0502020204030204" pitchFamily="34" charset="0"/>
                <a:cs typeface="Calibri" panose="020F0502020204030204" pitchFamily="34" charset="0"/>
              </a:rPr>
              <a:t>kelulusan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tepat</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waktu</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bagi</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angkatan</a:t>
            </a:r>
            <a:r>
              <a:rPr lang="en-US" sz="1300" dirty="0">
                <a:latin typeface="Calibri" panose="020F0502020204030204" pitchFamily="34" charset="0"/>
                <a:ea typeface="Calibri" panose="020F0502020204030204" pitchFamily="34" charset="0"/>
                <a:cs typeface="Calibri" panose="020F0502020204030204" pitchFamily="34" charset="0"/>
              </a:rPr>
              <a:t> 2020 </a:t>
            </a:r>
            <a:r>
              <a:rPr lang="en-US" sz="1300" dirty="0" err="1">
                <a:latin typeface="Calibri" panose="020F0502020204030204" pitchFamily="34" charset="0"/>
                <a:ea typeface="Calibri" panose="020F0502020204030204" pitchFamily="34" charset="0"/>
                <a:cs typeface="Calibri" panose="020F0502020204030204" pitchFamily="34" charset="0"/>
              </a:rPr>
              <a:t>adalah</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sidang</a:t>
            </a:r>
            <a:r>
              <a:rPr lang="en-US" sz="1300" dirty="0">
                <a:latin typeface="Calibri" panose="020F0502020204030204" pitchFamily="34" charset="0"/>
                <a:ea typeface="Calibri" panose="020F0502020204030204" pitchFamily="34" charset="0"/>
                <a:cs typeface="Calibri" panose="020F0502020204030204" pitchFamily="34" charset="0"/>
              </a:rPr>
              <a:t> di </a:t>
            </a:r>
            <a:r>
              <a:rPr lang="en-US" sz="1300" dirty="0" err="1">
                <a:latin typeface="Calibri" panose="020F0502020204030204" pitchFamily="34" charset="0"/>
                <a:ea typeface="Calibri" panose="020F0502020204030204" pitchFamily="34" charset="0"/>
                <a:cs typeface="Calibri" panose="020F0502020204030204" pitchFamily="34" charset="0"/>
              </a:rPr>
              <a:t>periode</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bulan</a:t>
            </a:r>
            <a:r>
              <a:rPr lang="en-US" sz="1300" dirty="0">
                <a:latin typeface="Calibri" panose="020F0502020204030204" pitchFamily="34" charset="0"/>
                <a:ea typeface="Calibri" panose="020F0502020204030204" pitchFamily="34" charset="0"/>
                <a:cs typeface="Calibri" panose="020F0502020204030204" pitchFamily="34" charset="0"/>
              </a:rPr>
              <a:t> September</a:t>
            </a:r>
          </a:p>
        </p:txBody>
      </p:sp>
    </p:spTree>
    <p:extLst>
      <p:ext uri="{BB962C8B-B14F-4D97-AF65-F5344CB8AC3E}">
        <p14:creationId xmlns:p14="http://schemas.microsoft.com/office/powerpoint/2010/main" val="384518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2" name="Rectangle 1">
            <a:extLst>
              <a:ext uri="{FF2B5EF4-FFF2-40B4-BE49-F238E27FC236}">
                <a16:creationId xmlns:a16="http://schemas.microsoft.com/office/drawing/2014/main" id="{1397A298-334F-4FF9-B3B7-FDCEB839AC51}"/>
              </a:ext>
            </a:extLst>
          </p:cNvPr>
          <p:cNvSpPr/>
          <p:nvPr/>
        </p:nvSpPr>
        <p:spPr>
          <a:xfrm>
            <a:off x="4696178" y="3635022"/>
            <a:ext cx="3849511" cy="627000"/>
          </a:xfrm>
          <a:prstGeom prst="rect">
            <a:avLst/>
          </a:prstGeom>
          <a:solidFill>
            <a:srgbClr val="F9F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3" name="Google Shape;7743;p38"/>
          <p:cNvSpPr txBox="1">
            <a:spLocks noGrp="1"/>
          </p:cNvSpPr>
          <p:nvPr>
            <p:ph type="title"/>
          </p:nvPr>
        </p:nvSpPr>
        <p:spPr>
          <a:xfrm>
            <a:off x="5343656" y="269499"/>
            <a:ext cx="3337500" cy="627000"/>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id-ID" sz="2000" dirty="0"/>
              <a:t>Prosedur Daftar Sidang Tahap Online (1)</a:t>
            </a:r>
            <a:endParaRPr sz="2000" dirty="0"/>
          </a:p>
        </p:txBody>
      </p:sp>
      <p:sp>
        <p:nvSpPr>
          <p:cNvPr id="7744" name="Google Shape;7744;p38"/>
          <p:cNvSpPr txBox="1">
            <a:spLocks noGrp="1"/>
          </p:cNvSpPr>
          <p:nvPr>
            <p:ph type="subTitle" idx="1"/>
          </p:nvPr>
        </p:nvSpPr>
        <p:spPr>
          <a:xfrm>
            <a:off x="4429256" y="1010667"/>
            <a:ext cx="4251900" cy="1547100"/>
          </a:xfrm>
          <a:prstGeom prst="rect">
            <a:avLst/>
          </a:prstGeom>
        </p:spPr>
        <p:txBody>
          <a:bodyPr spcFirstLastPara="1" wrap="square" lIns="0" tIns="0" rIns="0" bIns="0" anchor="t" anchorCtr="0">
            <a:noAutofit/>
          </a:bodyPr>
          <a:lstStyle/>
          <a:p>
            <a:pPr marL="166688" indent="-166688" algn="just">
              <a:spcBef>
                <a:spcPts val="600"/>
              </a:spcBef>
              <a:buSzPct val="150000"/>
              <a:buFont typeface="Arial" panose="020B0604020202020204" pitchFamily="34" charset="0"/>
              <a:buChar char="•"/>
            </a:pPr>
            <a:r>
              <a:rPr lang="en-US" sz="1300" dirty="0" err="1"/>
              <a:t>Mahasiswa</a:t>
            </a:r>
            <a:r>
              <a:rPr lang="en-US" sz="1300" dirty="0"/>
              <a:t> </a:t>
            </a:r>
            <a:r>
              <a:rPr lang="en-US" sz="1300" dirty="0" err="1"/>
              <a:t>mengisi</a:t>
            </a:r>
            <a:r>
              <a:rPr lang="en-US" sz="1300" dirty="0"/>
              <a:t> </a:t>
            </a:r>
            <a:r>
              <a:rPr lang="en-US" sz="1300" dirty="0" err="1"/>
              <a:t>catatan</a:t>
            </a:r>
            <a:r>
              <a:rPr lang="id-ID" sz="1300" dirty="0"/>
              <a:t> bimbingan</a:t>
            </a:r>
            <a:r>
              <a:rPr lang="en-US" sz="1300" dirty="0"/>
              <a:t> online minimal 14 kali </a:t>
            </a:r>
            <a:r>
              <a:rPr lang="en-US" sz="1300" dirty="0" err="1"/>
              <a:t>melalui</a:t>
            </a:r>
            <a:r>
              <a:rPr lang="en-US" sz="1300" dirty="0"/>
              <a:t> </a:t>
            </a:r>
            <a:r>
              <a:rPr lang="id-ID" sz="1300" dirty="0"/>
              <a:t>I</a:t>
            </a:r>
            <a:r>
              <a:rPr lang="en-US" sz="1300" dirty="0"/>
              <a:t>gracias pada menu TA/PA</a:t>
            </a:r>
            <a:r>
              <a:rPr lang="id-ID" sz="1300" dirty="0"/>
              <a:t>.</a:t>
            </a:r>
          </a:p>
          <a:p>
            <a:pPr marL="166688" indent="-166688" algn="just">
              <a:spcBef>
                <a:spcPts val="600"/>
              </a:spcBef>
              <a:buSzPct val="150000"/>
              <a:buFont typeface="Arial" panose="020B0604020202020204" pitchFamily="34" charset="0"/>
              <a:buChar char="•"/>
            </a:pPr>
            <a:r>
              <a:rPr lang="id-ID" sz="1300" dirty="0"/>
              <a:t>Kemudian meminta </a:t>
            </a:r>
            <a:r>
              <a:rPr lang="en-US" sz="1300" dirty="0"/>
              <a:t>Approval </a:t>
            </a:r>
            <a:r>
              <a:rPr lang="en-US" sz="1300" dirty="0" err="1"/>
              <a:t>Dosen</a:t>
            </a:r>
            <a:r>
              <a:rPr lang="en-US" sz="1300" dirty="0"/>
              <a:t> </a:t>
            </a:r>
            <a:r>
              <a:rPr lang="en-US" sz="1300" dirty="0" err="1"/>
              <a:t>Pembimbing</a:t>
            </a:r>
            <a:r>
              <a:rPr lang="id-ID" sz="1300" dirty="0"/>
              <a:t>, sampai statusnya berubah menjadi “</a:t>
            </a:r>
            <a:r>
              <a:rPr lang="id-ID" sz="1300" b="1" dirty="0"/>
              <a:t>Diizinkan Sidang</a:t>
            </a:r>
            <a:r>
              <a:rPr lang="id-ID" sz="1300" dirty="0"/>
              <a:t>” bewarna hijau seperti contoh berikut</a:t>
            </a:r>
            <a:r>
              <a:rPr lang="en-US" sz="1300" dirty="0"/>
              <a:t>.</a:t>
            </a:r>
          </a:p>
        </p:txBody>
      </p:sp>
      <p:grpSp>
        <p:nvGrpSpPr>
          <p:cNvPr id="22" name="Group 21">
            <a:extLst>
              <a:ext uri="{FF2B5EF4-FFF2-40B4-BE49-F238E27FC236}">
                <a16:creationId xmlns:a16="http://schemas.microsoft.com/office/drawing/2014/main" id="{7058CC3F-32BA-4E6D-A10F-B74F04C5AC1D}"/>
              </a:ext>
            </a:extLst>
          </p:cNvPr>
          <p:cNvGrpSpPr/>
          <p:nvPr/>
        </p:nvGrpSpPr>
        <p:grpSpPr>
          <a:xfrm>
            <a:off x="4583289" y="2284407"/>
            <a:ext cx="4097867" cy="2543184"/>
            <a:chOff x="570516" y="0"/>
            <a:chExt cx="8002967" cy="5143500"/>
          </a:xfrm>
        </p:grpSpPr>
        <p:pic>
          <p:nvPicPr>
            <p:cNvPr id="4" name="Picture 3">
              <a:extLst>
                <a:ext uri="{FF2B5EF4-FFF2-40B4-BE49-F238E27FC236}">
                  <a16:creationId xmlns:a16="http://schemas.microsoft.com/office/drawing/2014/main" id="{05F2EC37-C18A-465E-A459-262BBCD55AB6}"/>
                </a:ext>
              </a:extLst>
            </p:cNvPr>
            <p:cNvPicPr>
              <a:picLocks noChangeAspect="1"/>
            </p:cNvPicPr>
            <p:nvPr/>
          </p:nvPicPr>
          <p:blipFill>
            <a:blip r:embed="rId3"/>
            <a:stretch>
              <a:fillRect/>
            </a:stretch>
          </p:blipFill>
          <p:spPr>
            <a:xfrm>
              <a:off x="570516" y="0"/>
              <a:ext cx="8002967" cy="5143500"/>
            </a:xfrm>
            <a:prstGeom prst="rect">
              <a:avLst/>
            </a:prstGeom>
          </p:spPr>
        </p:pic>
        <p:sp>
          <p:nvSpPr>
            <p:cNvPr id="5" name="Rectangle 4">
              <a:extLst>
                <a:ext uri="{FF2B5EF4-FFF2-40B4-BE49-F238E27FC236}">
                  <a16:creationId xmlns:a16="http://schemas.microsoft.com/office/drawing/2014/main" id="{F27FBC68-3B90-435C-91A0-D61503B82DE0}"/>
                </a:ext>
              </a:extLst>
            </p:cNvPr>
            <p:cNvSpPr/>
            <p:nvPr/>
          </p:nvSpPr>
          <p:spPr>
            <a:xfrm>
              <a:off x="4232130" y="2867904"/>
              <a:ext cx="2507338" cy="10107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7B04006-4A93-457F-999F-1E1B96FC21C6}"/>
                </a:ext>
              </a:extLst>
            </p:cNvPr>
            <p:cNvSpPr/>
            <p:nvPr/>
          </p:nvSpPr>
          <p:spPr>
            <a:xfrm>
              <a:off x="4232130" y="3370469"/>
              <a:ext cx="2507338" cy="10107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FA8A2A-1158-44F3-8766-B04E86FE1314}"/>
                </a:ext>
              </a:extLst>
            </p:cNvPr>
            <p:cNvSpPr/>
            <p:nvPr/>
          </p:nvSpPr>
          <p:spPr>
            <a:xfrm>
              <a:off x="4369601" y="3897985"/>
              <a:ext cx="2507338" cy="10107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1B1A19A-A135-4DB4-ADD2-A147F4E0A6D4}"/>
                </a:ext>
              </a:extLst>
            </p:cNvPr>
            <p:cNvSpPr/>
            <p:nvPr/>
          </p:nvSpPr>
          <p:spPr>
            <a:xfrm>
              <a:off x="4232130" y="4415004"/>
              <a:ext cx="2507338" cy="10107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B96FF7-5868-4F13-8F09-78A6A406AFEF}"/>
                </a:ext>
              </a:extLst>
            </p:cNvPr>
            <p:cNvSpPr/>
            <p:nvPr/>
          </p:nvSpPr>
          <p:spPr>
            <a:xfrm>
              <a:off x="4232130" y="4925850"/>
              <a:ext cx="2507338" cy="101074"/>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FCE305-D20F-4930-8D89-F7B93DD5922D}"/>
                </a:ext>
              </a:extLst>
            </p:cNvPr>
            <p:cNvSpPr/>
            <p:nvPr/>
          </p:nvSpPr>
          <p:spPr>
            <a:xfrm>
              <a:off x="4232130" y="4652224"/>
              <a:ext cx="2507338" cy="1010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5CF701A-4C57-42DA-8C24-30B4EE955042}"/>
                </a:ext>
              </a:extLst>
            </p:cNvPr>
            <p:cNvSpPr/>
            <p:nvPr/>
          </p:nvSpPr>
          <p:spPr>
            <a:xfrm>
              <a:off x="4338945" y="4150231"/>
              <a:ext cx="2507338" cy="1010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175DA1-9946-44B3-AC4C-206A3B47B3C4}"/>
                </a:ext>
              </a:extLst>
            </p:cNvPr>
            <p:cNvSpPr/>
            <p:nvPr/>
          </p:nvSpPr>
          <p:spPr>
            <a:xfrm>
              <a:off x="4447823" y="3637301"/>
              <a:ext cx="2507338" cy="1010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182D90D-7665-4CCC-9591-FCA075C145F5}"/>
                </a:ext>
              </a:extLst>
            </p:cNvPr>
            <p:cNvSpPr/>
            <p:nvPr/>
          </p:nvSpPr>
          <p:spPr>
            <a:xfrm>
              <a:off x="4447823" y="3112755"/>
              <a:ext cx="2507338" cy="101074"/>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Arrow: Right 23">
            <a:extLst>
              <a:ext uri="{FF2B5EF4-FFF2-40B4-BE49-F238E27FC236}">
                <a16:creationId xmlns:a16="http://schemas.microsoft.com/office/drawing/2014/main" id="{3993B7AA-5C68-4241-B51D-136C08DE8D45}"/>
              </a:ext>
            </a:extLst>
          </p:cNvPr>
          <p:cNvSpPr/>
          <p:nvPr/>
        </p:nvSpPr>
        <p:spPr>
          <a:xfrm flipH="1">
            <a:off x="5377523" y="3033598"/>
            <a:ext cx="530577" cy="24178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603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607111" y="428970"/>
            <a:ext cx="5324457" cy="415102"/>
          </a:xfrm>
          <a:prstGeom prst="rect">
            <a:avLst/>
          </a:prstGeom>
        </p:spPr>
        <p:txBody>
          <a:bodyPr spcFirstLastPara="1" wrap="square" lIns="0" tIns="0" rIns="0" bIns="0" anchor="t" anchorCtr="0">
            <a:noAutofit/>
          </a:bodyPr>
          <a:lstStyle/>
          <a:p>
            <a:pPr marL="0" lvl="0" indent="0" rtl="0">
              <a:spcBef>
                <a:spcPts val="0"/>
              </a:spcBef>
              <a:spcAft>
                <a:spcPts val="0"/>
              </a:spcAft>
              <a:buNone/>
            </a:pPr>
            <a:r>
              <a:rPr lang="id-ID" sz="2000" dirty="0"/>
              <a:t>Prosedur Daftar Sidang Tahap Online (2)</a:t>
            </a:r>
            <a:endParaRPr sz="2000" dirty="0"/>
          </a:p>
        </p:txBody>
      </p:sp>
      <p:sp>
        <p:nvSpPr>
          <p:cNvPr id="7744" name="Google Shape;7744;p38"/>
          <p:cNvSpPr txBox="1">
            <a:spLocks noGrp="1"/>
          </p:cNvSpPr>
          <p:nvPr>
            <p:ph type="body" idx="1"/>
          </p:nvPr>
        </p:nvSpPr>
        <p:spPr>
          <a:xfrm>
            <a:off x="607110" y="3275872"/>
            <a:ext cx="5324457" cy="1438657"/>
          </a:xfrm>
          <a:prstGeom prst="rect">
            <a:avLst/>
          </a:prstGeom>
        </p:spPr>
        <p:txBody>
          <a:bodyPr spcFirstLastPara="1" wrap="square" lIns="0" tIns="0" rIns="0" bIns="0" anchor="t" anchorCtr="0">
            <a:noAutofit/>
          </a:bodyPr>
          <a:lstStyle/>
          <a:p>
            <a:pPr marL="166688" indent="-166688" algn="just">
              <a:spcBef>
                <a:spcPts val="600"/>
              </a:spcBef>
              <a:buFont typeface="Arial" panose="020B0604020202020204" pitchFamily="34" charset="0"/>
              <a:buChar char="•"/>
            </a:pPr>
            <a:r>
              <a:rPr lang="en-US" sz="1300" dirty="0" err="1"/>
              <a:t>Lakukan</a:t>
            </a:r>
            <a:r>
              <a:rPr lang="en-US" sz="1300" dirty="0"/>
              <a:t> </a:t>
            </a:r>
            <a:r>
              <a:rPr lang="id-ID" sz="1300" dirty="0"/>
              <a:t>p</a:t>
            </a:r>
            <a:r>
              <a:rPr lang="en-US" sz="1300" dirty="0" err="1"/>
              <a:t>endaftaran</a:t>
            </a:r>
            <a:r>
              <a:rPr lang="en-US" sz="1300" dirty="0"/>
              <a:t> </a:t>
            </a:r>
            <a:r>
              <a:rPr lang="id-ID" sz="1300" dirty="0"/>
              <a:t>sidang </a:t>
            </a:r>
            <a:r>
              <a:rPr lang="en-US" sz="1300" dirty="0" err="1"/>
              <a:t>secara</a:t>
            </a:r>
            <a:r>
              <a:rPr lang="en-US" sz="1300" dirty="0"/>
              <a:t> online </a:t>
            </a:r>
            <a:r>
              <a:rPr lang="en-US" sz="1300" dirty="0" err="1"/>
              <a:t>melalui</a:t>
            </a:r>
            <a:r>
              <a:rPr lang="en-US" sz="1300" dirty="0"/>
              <a:t> </a:t>
            </a:r>
            <a:r>
              <a:rPr lang="id-ID" sz="1300" dirty="0"/>
              <a:t>Ig</a:t>
            </a:r>
            <a:r>
              <a:rPr lang="en-US" sz="1300" dirty="0" err="1"/>
              <a:t>racias</a:t>
            </a:r>
            <a:r>
              <a:rPr lang="en-US" sz="1300" dirty="0"/>
              <a:t> pada menu TA/PA</a:t>
            </a:r>
            <a:r>
              <a:rPr lang="id-ID" sz="1300" dirty="0"/>
              <a:t> </a:t>
            </a:r>
            <a:r>
              <a:rPr lang="id-ID" sz="1300" dirty="0">
                <a:sym typeface="Wingdings" panose="05000000000000000000" pitchFamily="2" charset="2"/>
              </a:rPr>
              <a:t> Daftar Sidang</a:t>
            </a:r>
            <a:r>
              <a:rPr lang="en-US" sz="1300" dirty="0"/>
              <a:t>.</a:t>
            </a:r>
            <a:endParaRPr lang="id-ID" sz="1300" dirty="0"/>
          </a:p>
          <a:p>
            <a:pPr marL="166688" indent="-166688" algn="just">
              <a:spcBef>
                <a:spcPts val="600"/>
              </a:spcBef>
              <a:buFont typeface="Arial" panose="020B0604020202020204" pitchFamily="34" charset="0"/>
              <a:buChar char="•"/>
            </a:pPr>
            <a:r>
              <a:rPr lang="id-ID" sz="1300" dirty="0"/>
              <a:t>Kemudian Mahasiswa harus melengkapi seluruh isian data yang diminta dengan benar dan tepat sesuai instruksi yang tersedia, apabila terdapat kesalahan penginputan data maka akan berdampak pada proses daftar sidang tahap onsite.</a:t>
            </a:r>
          </a:p>
        </p:txBody>
      </p:sp>
      <p:grpSp>
        <p:nvGrpSpPr>
          <p:cNvPr id="34" name="Group 33">
            <a:extLst>
              <a:ext uri="{FF2B5EF4-FFF2-40B4-BE49-F238E27FC236}">
                <a16:creationId xmlns:a16="http://schemas.microsoft.com/office/drawing/2014/main" id="{3F4606CA-A2DF-45DC-93BF-AC82F6275176}"/>
              </a:ext>
            </a:extLst>
          </p:cNvPr>
          <p:cNvGrpSpPr/>
          <p:nvPr/>
        </p:nvGrpSpPr>
        <p:grpSpPr>
          <a:xfrm>
            <a:off x="607110" y="877159"/>
            <a:ext cx="5223369" cy="2323241"/>
            <a:chOff x="148855" y="538223"/>
            <a:chExt cx="9144000" cy="4067053"/>
          </a:xfrm>
        </p:grpSpPr>
        <p:pic>
          <p:nvPicPr>
            <p:cNvPr id="26" name="Picture 25">
              <a:extLst>
                <a:ext uri="{FF2B5EF4-FFF2-40B4-BE49-F238E27FC236}">
                  <a16:creationId xmlns:a16="http://schemas.microsoft.com/office/drawing/2014/main" id="{53FDBADF-57AE-4241-87E5-2F6B630A98EF}"/>
                </a:ext>
              </a:extLst>
            </p:cNvPr>
            <p:cNvPicPr>
              <a:picLocks noChangeAspect="1"/>
            </p:cNvPicPr>
            <p:nvPr/>
          </p:nvPicPr>
          <p:blipFill>
            <a:blip r:embed="rId3"/>
            <a:stretch>
              <a:fillRect/>
            </a:stretch>
          </p:blipFill>
          <p:spPr>
            <a:xfrm>
              <a:off x="148855" y="538223"/>
              <a:ext cx="9144000" cy="4067053"/>
            </a:xfrm>
            <a:prstGeom prst="rect">
              <a:avLst/>
            </a:prstGeom>
          </p:spPr>
        </p:pic>
        <p:sp>
          <p:nvSpPr>
            <p:cNvPr id="27" name="Rectangle 26">
              <a:extLst>
                <a:ext uri="{FF2B5EF4-FFF2-40B4-BE49-F238E27FC236}">
                  <a16:creationId xmlns:a16="http://schemas.microsoft.com/office/drawing/2014/main" id="{DE789A8A-C53E-4997-80E0-CE4A5355FFAB}"/>
                </a:ext>
              </a:extLst>
            </p:cNvPr>
            <p:cNvSpPr/>
            <p:nvPr/>
          </p:nvSpPr>
          <p:spPr>
            <a:xfrm>
              <a:off x="4020380" y="3531816"/>
              <a:ext cx="1283866" cy="159651"/>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a:t>
              </a:r>
              <a:endParaRPr lang="en-US" dirty="0"/>
            </a:p>
          </p:txBody>
        </p:sp>
        <p:sp>
          <p:nvSpPr>
            <p:cNvPr id="28" name="Rectangle 27">
              <a:extLst>
                <a:ext uri="{FF2B5EF4-FFF2-40B4-BE49-F238E27FC236}">
                  <a16:creationId xmlns:a16="http://schemas.microsoft.com/office/drawing/2014/main" id="{B7678386-9647-4E7D-BFA7-1CD075B1F7E1}"/>
                </a:ext>
              </a:extLst>
            </p:cNvPr>
            <p:cNvSpPr/>
            <p:nvPr/>
          </p:nvSpPr>
          <p:spPr>
            <a:xfrm>
              <a:off x="4020380" y="1720938"/>
              <a:ext cx="958020" cy="119152"/>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a:t>
              </a:r>
              <a:endParaRPr lang="en-US" dirty="0"/>
            </a:p>
          </p:txBody>
        </p:sp>
        <p:sp>
          <p:nvSpPr>
            <p:cNvPr id="30" name="Rectangle 29">
              <a:extLst>
                <a:ext uri="{FF2B5EF4-FFF2-40B4-BE49-F238E27FC236}">
                  <a16:creationId xmlns:a16="http://schemas.microsoft.com/office/drawing/2014/main" id="{A5255EAA-A420-460C-B439-0DBA086A5DC5}"/>
                </a:ext>
              </a:extLst>
            </p:cNvPr>
            <p:cNvSpPr/>
            <p:nvPr/>
          </p:nvSpPr>
          <p:spPr>
            <a:xfrm>
              <a:off x="4549422" y="1938148"/>
              <a:ext cx="169333" cy="144922"/>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a:t>
              </a:r>
              <a:endParaRPr lang="en-US" dirty="0"/>
            </a:p>
          </p:txBody>
        </p:sp>
        <p:sp>
          <p:nvSpPr>
            <p:cNvPr id="32" name="Rectangle 31">
              <a:extLst>
                <a:ext uri="{FF2B5EF4-FFF2-40B4-BE49-F238E27FC236}">
                  <a16:creationId xmlns:a16="http://schemas.microsoft.com/office/drawing/2014/main" id="{9B14478D-6BE6-41C8-8BFB-7BF50BB86A9D}"/>
                </a:ext>
              </a:extLst>
            </p:cNvPr>
            <p:cNvSpPr/>
            <p:nvPr/>
          </p:nvSpPr>
          <p:spPr>
            <a:xfrm>
              <a:off x="4020380" y="2109358"/>
              <a:ext cx="269398" cy="144922"/>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a:t>
              </a:r>
              <a:endParaRPr lang="en-US" dirty="0"/>
            </a:p>
          </p:txBody>
        </p:sp>
      </p:grpSp>
    </p:spTree>
    <p:extLst>
      <p:ext uri="{BB962C8B-B14F-4D97-AF65-F5344CB8AC3E}">
        <p14:creationId xmlns:p14="http://schemas.microsoft.com/office/powerpoint/2010/main" val="304201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42"/>
        <p:cNvGrpSpPr/>
        <p:nvPr/>
      </p:nvGrpSpPr>
      <p:grpSpPr>
        <a:xfrm>
          <a:off x="0" y="0"/>
          <a:ext cx="0" cy="0"/>
          <a:chOff x="0" y="0"/>
          <a:chExt cx="0" cy="0"/>
        </a:xfrm>
      </p:grpSpPr>
      <p:sp>
        <p:nvSpPr>
          <p:cNvPr id="7743" name="Google Shape;7743;p38"/>
          <p:cNvSpPr txBox="1">
            <a:spLocks noGrp="1"/>
          </p:cNvSpPr>
          <p:nvPr>
            <p:ph type="title"/>
          </p:nvPr>
        </p:nvSpPr>
        <p:spPr>
          <a:xfrm>
            <a:off x="3269807" y="624723"/>
            <a:ext cx="3298548" cy="4323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id-ID" sz="2000" dirty="0"/>
              <a:t>Prosedur Daftar Sidang Tahap Online (3)</a:t>
            </a:r>
            <a:endParaRPr sz="2000" dirty="0"/>
          </a:p>
        </p:txBody>
      </p:sp>
      <p:sp>
        <p:nvSpPr>
          <p:cNvPr id="7744" name="Google Shape;7744;p38"/>
          <p:cNvSpPr txBox="1">
            <a:spLocks noGrp="1"/>
          </p:cNvSpPr>
          <p:nvPr>
            <p:ph type="subTitle" idx="1"/>
          </p:nvPr>
        </p:nvSpPr>
        <p:spPr>
          <a:xfrm flipH="1">
            <a:off x="783833" y="1483729"/>
            <a:ext cx="2673689" cy="3095790"/>
          </a:xfrm>
          <a:prstGeom prst="rect">
            <a:avLst/>
          </a:prstGeom>
        </p:spPr>
        <p:txBody>
          <a:bodyPr spcFirstLastPara="1" wrap="square" lIns="0" tIns="0" rIns="0" bIns="0" anchor="t" anchorCtr="0">
            <a:noAutofit/>
          </a:bodyPr>
          <a:lstStyle/>
          <a:p>
            <a:pPr marL="166688" indent="-166688" algn="just">
              <a:spcBef>
                <a:spcPts val="600"/>
              </a:spcBef>
              <a:buFont typeface="Arial" panose="020B0604020202020204" pitchFamily="34" charset="0"/>
              <a:buChar char="•"/>
            </a:pPr>
            <a:r>
              <a:rPr lang="en-US" sz="1300" dirty="0" err="1">
                <a:latin typeface="Calibri" panose="020F0502020204030204" pitchFamily="34" charset="0"/>
                <a:ea typeface="Calibri" panose="020F0502020204030204" pitchFamily="34" charset="0"/>
                <a:cs typeface="Calibri" panose="020F0502020204030204" pitchFamily="34" charset="0"/>
              </a:rPr>
              <a:t>Segera</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unggah</a:t>
            </a:r>
            <a:r>
              <a:rPr lang="en-US" sz="1300" dirty="0">
                <a:latin typeface="Calibri" panose="020F0502020204030204" pitchFamily="34" charset="0"/>
                <a:ea typeface="Calibri" panose="020F0502020204030204" pitchFamily="34" charset="0"/>
                <a:cs typeface="Calibri" panose="020F0502020204030204" pitchFamily="34" charset="0"/>
              </a:rPr>
              <a:t> TAK -&gt; </a:t>
            </a:r>
            <a:r>
              <a:rPr lang="en-US" sz="1300" dirty="0" err="1">
                <a:latin typeface="Calibri" panose="020F0502020204030204" pitchFamily="34" charset="0"/>
                <a:ea typeface="Calibri" panose="020F0502020204030204" pitchFamily="34" charset="0"/>
                <a:cs typeface="Calibri" panose="020F0502020204030204" pitchFamily="34" charset="0"/>
              </a:rPr>
              <a:t>jangan</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mendekati</a:t>
            </a:r>
            <a:r>
              <a:rPr lang="en-US" sz="1300" dirty="0">
                <a:latin typeface="Calibri" panose="020F0502020204030204" pitchFamily="34" charset="0"/>
                <a:ea typeface="Calibri" panose="020F0502020204030204" pitchFamily="34" charset="0"/>
                <a:cs typeface="Calibri" panose="020F0502020204030204" pitchFamily="34" charset="0"/>
              </a:rPr>
              <a:t> pada </a:t>
            </a:r>
            <a:r>
              <a:rPr lang="en-US" sz="1300" dirty="0" err="1">
                <a:latin typeface="Calibri" panose="020F0502020204030204" pitchFamily="34" charset="0"/>
                <a:ea typeface="Calibri" panose="020F0502020204030204" pitchFamily="34" charset="0"/>
                <a:cs typeface="Calibri" panose="020F0502020204030204" pitchFamily="34" charset="0"/>
              </a:rPr>
              <a:t>saat</a:t>
            </a:r>
            <a:r>
              <a:rPr lang="en-US" sz="1300" dirty="0">
                <a:latin typeface="Calibri" panose="020F0502020204030204" pitchFamily="34" charset="0"/>
                <a:ea typeface="Calibri" panose="020F0502020204030204" pitchFamily="34" charset="0"/>
                <a:cs typeface="Calibri" panose="020F0502020204030204" pitchFamily="34" charset="0"/>
              </a:rPr>
              <a:t> </a:t>
            </a:r>
            <a:r>
              <a:rPr lang="en-US" sz="1300" dirty="0" err="1">
                <a:latin typeface="Calibri" panose="020F0502020204030204" pitchFamily="34" charset="0"/>
                <a:ea typeface="Calibri" panose="020F0502020204030204" pitchFamily="34" charset="0"/>
                <a:cs typeface="Calibri" panose="020F0502020204030204" pitchFamily="34" charset="0"/>
              </a:rPr>
              <a:t>akan</a:t>
            </a:r>
            <a:r>
              <a:rPr lang="en-US" sz="1300" dirty="0">
                <a:latin typeface="Calibri" panose="020F0502020204030204" pitchFamily="34" charset="0"/>
                <a:ea typeface="Calibri" panose="020F0502020204030204" pitchFamily="34" charset="0"/>
                <a:cs typeface="Calibri" panose="020F0502020204030204" pitchFamily="34" charset="0"/>
              </a:rPr>
              <a:t> daftar </a:t>
            </a:r>
            <a:r>
              <a:rPr lang="en-US" sz="1300" dirty="0" err="1">
                <a:latin typeface="Calibri" panose="020F0502020204030204" pitchFamily="34" charset="0"/>
                <a:ea typeface="Calibri" panose="020F0502020204030204" pitchFamily="34" charset="0"/>
                <a:cs typeface="Calibri" panose="020F0502020204030204" pitchFamily="34" charset="0"/>
              </a:rPr>
              <a:t>sidang</a:t>
            </a:r>
            <a:endParaRPr lang="en-US" sz="1300" dirty="0">
              <a:latin typeface="Calibri" panose="020F0502020204030204" pitchFamily="34" charset="0"/>
              <a:ea typeface="Calibri" panose="020F0502020204030204" pitchFamily="34" charset="0"/>
              <a:cs typeface="Calibri" panose="020F0502020204030204" pitchFamily="34" charset="0"/>
            </a:endParaRPr>
          </a:p>
          <a:p>
            <a:pPr marL="166688" indent="-166688" algn="just">
              <a:spcBef>
                <a:spcPts val="600"/>
              </a:spcBef>
              <a:buFont typeface="Arial" panose="020B0604020202020204" pitchFamily="34" charset="0"/>
              <a:buChar char="•"/>
            </a:pPr>
            <a:r>
              <a:rPr lang="id-ID" sz="1300" dirty="0">
                <a:latin typeface="Calibri" panose="020F0502020204030204" pitchFamily="34" charset="0"/>
                <a:ea typeface="Calibri" panose="020F0502020204030204" pitchFamily="34" charset="0"/>
                <a:cs typeface="Calibri" panose="020F0502020204030204" pitchFamily="34" charset="0"/>
              </a:rPr>
              <a:t>Pilihlah lima TAK terbaik untuk Surat Keterangan Pendamping Ijazah pada menu SKPI di Igracias.</a:t>
            </a:r>
          </a:p>
          <a:p>
            <a:pPr marL="166688" indent="-166688" algn="just">
              <a:spcBef>
                <a:spcPts val="600"/>
              </a:spcBef>
              <a:buFont typeface="Arial" panose="020B0604020202020204" pitchFamily="34" charset="0"/>
              <a:buChar char="•"/>
            </a:pPr>
            <a:r>
              <a:rPr lang="id-ID" sz="1300" dirty="0">
                <a:latin typeface="Calibri" panose="020F0502020204030204" pitchFamily="34" charset="0"/>
                <a:ea typeface="Calibri" panose="020F0502020204030204" pitchFamily="34" charset="0"/>
                <a:cs typeface="Calibri" panose="020F0502020204030204" pitchFamily="34" charset="0"/>
              </a:rPr>
              <a:t>Kemudian lakukan approval </a:t>
            </a:r>
            <a:r>
              <a:rPr lang="en-US" sz="1300" dirty="0" err="1">
                <a:latin typeface="Calibri" panose="020F0502020204030204" pitchFamily="34" charset="0"/>
                <a:ea typeface="Calibri" panose="020F0502020204030204" pitchFamily="34" charset="0"/>
                <a:cs typeface="Calibri" panose="020F0502020204030204" pitchFamily="34" charset="0"/>
              </a:rPr>
              <a:t>dari</a:t>
            </a:r>
            <a:r>
              <a:rPr lang="en-US" sz="1300" dirty="0">
                <a:latin typeface="Calibri" panose="020F0502020204030204" pitchFamily="34" charset="0"/>
                <a:ea typeface="Calibri" panose="020F0502020204030204" pitchFamily="34" charset="0"/>
                <a:cs typeface="Calibri" panose="020F0502020204030204" pitchFamily="34" charset="0"/>
              </a:rPr>
              <a:t> BK </a:t>
            </a:r>
          </a:p>
          <a:p>
            <a:pPr marL="166688" indent="-166688" algn="just">
              <a:spcBef>
                <a:spcPts val="600"/>
              </a:spcBef>
              <a:buFont typeface="Arial" panose="020B0604020202020204" pitchFamily="34" charset="0"/>
              <a:buChar char="•"/>
            </a:pPr>
            <a:r>
              <a:rPr lang="id-ID" sz="1300" dirty="0">
                <a:latin typeface="Calibri" panose="020F0502020204030204" pitchFamily="34" charset="0"/>
                <a:ea typeface="Calibri" panose="020F0502020204030204" pitchFamily="34" charset="0"/>
                <a:cs typeface="Calibri" panose="020F0502020204030204" pitchFamily="34" charset="0"/>
              </a:rPr>
              <a:t>Pastikan seluruh Status Approval sudah berubah dari “N” menjadi “Y”.</a:t>
            </a:r>
            <a:endParaRPr lang="en-US" sz="13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7FA0528-B8FA-4337-95A2-FCF687C838D7}"/>
              </a:ext>
            </a:extLst>
          </p:cNvPr>
          <p:cNvPicPr>
            <a:picLocks noChangeAspect="1"/>
          </p:cNvPicPr>
          <p:nvPr/>
        </p:nvPicPr>
        <p:blipFill>
          <a:blip r:embed="rId3"/>
          <a:stretch>
            <a:fillRect/>
          </a:stretch>
        </p:blipFill>
        <p:spPr>
          <a:xfrm>
            <a:off x="3583513" y="1987388"/>
            <a:ext cx="2984842" cy="1887135"/>
          </a:xfrm>
          <a:prstGeom prst="rect">
            <a:avLst/>
          </a:prstGeom>
        </p:spPr>
      </p:pic>
      <p:sp>
        <p:nvSpPr>
          <p:cNvPr id="5" name="Rectangle 4">
            <a:extLst>
              <a:ext uri="{FF2B5EF4-FFF2-40B4-BE49-F238E27FC236}">
                <a16:creationId xmlns:a16="http://schemas.microsoft.com/office/drawing/2014/main" id="{E5519F53-DF1C-47A7-9BCB-133C1D5938D5}"/>
              </a:ext>
            </a:extLst>
          </p:cNvPr>
          <p:cNvSpPr/>
          <p:nvPr/>
        </p:nvSpPr>
        <p:spPr>
          <a:xfrm>
            <a:off x="3630833" y="2423285"/>
            <a:ext cx="250605" cy="60359"/>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EF346EE-74D1-4E76-BAE6-733E61133916}"/>
              </a:ext>
            </a:extLst>
          </p:cNvPr>
          <p:cNvSpPr/>
          <p:nvPr/>
        </p:nvSpPr>
        <p:spPr>
          <a:xfrm>
            <a:off x="4305301" y="2300288"/>
            <a:ext cx="2137064" cy="1833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352105"/>
      </p:ext>
    </p:extLst>
  </p:cSld>
  <p:clrMapOvr>
    <a:masterClrMapping/>
  </p:clrMapOvr>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1902</TotalTime>
  <Words>995</Words>
  <Application>Microsoft Office PowerPoint</Application>
  <PresentationFormat>On-screen Show (16:9)</PresentationFormat>
  <Paragraphs>100</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EB Garamond</vt:lpstr>
      <vt:lpstr>Arbutus Slab</vt:lpstr>
      <vt:lpstr>Merriweather Sans</vt:lpstr>
      <vt:lpstr>Arial</vt:lpstr>
      <vt:lpstr>Calibri</vt:lpstr>
      <vt:lpstr>Paytone One</vt:lpstr>
      <vt:lpstr>Segoe UI Semibold</vt:lpstr>
      <vt:lpstr>Digital Resources For Teachers by Slidesgo</vt:lpstr>
      <vt:lpstr>Sosialisasi Proyek Akhir Untuk Mahasiswa Prodi D3MP</vt:lpstr>
      <vt:lpstr>Syarat Utama Mendaftar  Sidang</vt:lpstr>
      <vt:lpstr>Prosedur Input Theta (1)</vt:lpstr>
      <vt:lpstr>Prosedur Input Theta (2)</vt:lpstr>
      <vt:lpstr>Prosedur Input Theta (3)</vt:lpstr>
      <vt:lpstr>Jadwal Sidang</vt:lpstr>
      <vt:lpstr>Prosedur Daftar Sidang Tahap Online (1)</vt:lpstr>
      <vt:lpstr>Prosedur Daftar Sidang Tahap Online (2)</vt:lpstr>
      <vt:lpstr>Prosedur Daftar Sidang Tahap Online (3)</vt:lpstr>
      <vt:lpstr>Prosedur Daftar Sidang Tahap Onsite</vt:lpstr>
      <vt:lpstr>Prosedur Pengumpulan Revisi Sidang</vt:lpstr>
      <vt:lpstr>PowerPoint Presentation</vt:lpstr>
      <vt:lpstr>Prasyarat Lulusan Dengan Pujian (Cumlaude)</vt:lpstr>
      <vt:lpstr>Info Rekognisi pengganti sidang</vt:lpstr>
      <vt:lpstr>Plagiarisme atau sering disebut plagiat adalah penjiplakan atau pengambilan karangan, pendapat, dan sebagianya dari orang lain dan menjadikannya seolah-olah arangan dan pendapat sendiri.</vt:lpstr>
      <vt:lpstr>Tips mencegah plagiarisme</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Proyek Akhir Untuk Mahasiswa Prodi D3MP</dc:title>
  <dc:creator>Dandy Marcelino</dc:creator>
  <cp:lastModifiedBy>FANNI HUSNUL HANIFA</cp:lastModifiedBy>
  <cp:revision>66</cp:revision>
  <dcterms:modified xsi:type="dcterms:W3CDTF">2023-04-03T06:55:00Z</dcterms:modified>
</cp:coreProperties>
</file>